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notesMasterIdLst>
    <p:notesMasterId r:id="rId12"/>
  </p:notesMasterIdLst>
  <p:sldIdLst>
    <p:sldId id="268" r:id="rId2"/>
    <p:sldId id="389" r:id="rId3"/>
    <p:sldId id="395" r:id="rId4"/>
    <p:sldId id="390" r:id="rId5"/>
    <p:sldId id="391" r:id="rId6"/>
    <p:sldId id="392" r:id="rId7"/>
    <p:sldId id="394" r:id="rId8"/>
    <p:sldId id="393" r:id="rId9"/>
    <p:sldId id="396" r:id="rId10"/>
    <p:sldId id="397" r:id="rId11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6" clrIdx="0">
    <p:extLst>
      <p:ext uri="{19B8F6BF-5375-455C-9EA6-DF929625EA0E}">
        <p15:presenceInfo xmlns:p15="http://schemas.microsoft.com/office/powerpoint/2012/main" userId="Windows User" providerId="None"/>
      </p:ext>
    </p:extLst>
  </p:cmAuthor>
  <p:cmAuthor id="2" name="Екатерина Посполита" initials="ЕП" lastIdx="1" clrIdx="1">
    <p:extLst>
      <p:ext uri="{19B8F6BF-5375-455C-9EA6-DF929625EA0E}">
        <p15:presenceInfo xmlns:p15="http://schemas.microsoft.com/office/powerpoint/2012/main" userId="4a0dfad5548af5a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0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96261347291302"/>
          <c:y val="0.15176986298121814"/>
          <c:w val="0.86953158150664678"/>
          <c:h val="0.654291156222104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  <c:pt idx="4">
                  <c:v>Д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0.38</c:v>
                </c:pt>
                <c:pt idx="1">
                  <c:v>0.27</c:v>
                </c:pt>
                <c:pt idx="2">
                  <c:v>0.64</c:v>
                </c:pt>
                <c:pt idx="3">
                  <c:v>0.55000000000000004</c:v>
                </c:pt>
                <c:pt idx="4">
                  <c:v>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E5-4FD2-BAD3-1870DDA1BC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7350272"/>
        <c:axId val="297349880"/>
      </c:barChart>
      <c:catAx>
        <c:axId val="297350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7349880"/>
        <c:crosses val="autoZero"/>
        <c:auto val="1"/>
        <c:lblAlgn val="ctr"/>
        <c:lblOffset val="100"/>
        <c:noMultiLvlLbl val="0"/>
      </c:catAx>
      <c:valAx>
        <c:axId val="29734988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97350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Вопрос 2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496261347291301"/>
          <c:y val="0.15176986298121814"/>
          <c:w val="0.86953158150664678"/>
          <c:h val="0.654291156222104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  <c:pt idx="4">
                  <c:v>Д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0.56000000000000005</c:v>
                </c:pt>
                <c:pt idx="1">
                  <c:v>0.49</c:v>
                </c:pt>
                <c:pt idx="2">
                  <c:v>0.31</c:v>
                </c:pt>
                <c:pt idx="3">
                  <c:v>0.64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FF-4B30-9965-04587FEC17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7352624"/>
        <c:axId val="297351448"/>
      </c:barChart>
      <c:catAx>
        <c:axId val="297352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7351448"/>
        <c:crosses val="autoZero"/>
        <c:auto val="1"/>
        <c:lblAlgn val="ctr"/>
        <c:lblOffset val="100"/>
        <c:noMultiLvlLbl val="0"/>
      </c:catAx>
      <c:valAx>
        <c:axId val="29735144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97352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Вопрос 3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496261347291303"/>
          <c:y val="0.15176986298121817"/>
          <c:w val="0.86953158150664667"/>
          <c:h val="0.65429115622210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0.88</c:v>
                </c:pt>
                <c:pt idx="1">
                  <c:v>0.12</c:v>
                </c:pt>
                <c:pt idx="2">
                  <c:v>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81-4259-B0D9-B68D81E8AF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950416"/>
        <c:axId val="339954728"/>
      </c:barChart>
      <c:catAx>
        <c:axId val="33995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9954728"/>
        <c:crosses val="autoZero"/>
        <c:auto val="1"/>
        <c:lblAlgn val="ctr"/>
        <c:lblOffset val="100"/>
        <c:noMultiLvlLbl val="0"/>
      </c:catAx>
      <c:valAx>
        <c:axId val="3399547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9950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Вопрос </a:t>
            </a:r>
            <a:r>
              <a:rPr lang="ru-RU" baseline="0" dirty="0"/>
              <a:t> 4</a:t>
            </a:r>
            <a:endParaRPr lang="ru-RU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201070666402206"/>
          <c:y val="0.15519176243718996"/>
          <c:w val="0.86953158150664656"/>
          <c:h val="0.654291156222105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0.75</c:v>
                </c:pt>
                <c:pt idx="1">
                  <c:v>0.19</c:v>
                </c:pt>
                <c:pt idx="2">
                  <c:v>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6C-42EE-8A69-4CA6B65B9B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950808"/>
        <c:axId val="339951200"/>
      </c:barChart>
      <c:catAx>
        <c:axId val="339950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9951200"/>
        <c:crosses val="autoZero"/>
        <c:auto val="1"/>
        <c:lblAlgn val="ctr"/>
        <c:lblOffset val="100"/>
        <c:noMultiLvlLbl val="0"/>
      </c:catAx>
      <c:valAx>
        <c:axId val="3399512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9950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Вопрос 5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0468418493353"/>
          <c:y val="0.19283265645288059"/>
          <c:w val="0.86953158150664656"/>
          <c:h val="0.654291156222105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5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0.6</c:v>
                </c:pt>
                <c:pt idx="1">
                  <c:v>0.36</c:v>
                </c:pt>
                <c:pt idx="2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D9-41B8-B7BB-A6820FDDE7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952376"/>
        <c:axId val="339952768"/>
      </c:barChart>
      <c:catAx>
        <c:axId val="339952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9952768"/>
        <c:crosses val="autoZero"/>
        <c:auto val="1"/>
        <c:lblAlgn val="ctr"/>
        <c:lblOffset val="100"/>
        <c:noMultiLvlLbl val="0"/>
      </c:catAx>
      <c:valAx>
        <c:axId val="33995276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9952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Вопрос 6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496261347291307"/>
          <c:y val="0.15176986298121825"/>
          <c:w val="0.86953158150664656"/>
          <c:h val="0.65429115622210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6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  <c:pt idx="4">
                  <c:v>Д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0.12</c:v>
                </c:pt>
                <c:pt idx="1">
                  <c:v>0.42</c:v>
                </c:pt>
                <c:pt idx="2">
                  <c:v>0.37</c:v>
                </c:pt>
                <c:pt idx="3">
                  <c:v>0.23</c:v>
                </c:pt>
                <c:pt idx="4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D7-48C1-9B0F-CA247D6388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914488"/>
        <c:axId val="341938256"/>
      </c:barChart>
      <c:catAx>
        <c:axId val="339914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1938256"/>
        <c:crosses val="autoZero"/>
        <c:auto val="1"/>
        <c:lblAlgn val="ctr"/>
        <c:lblOffset val="100"/>
        <c:noMultiLvlLbl val="0"/>
      </c:catAx>
      <c:valAx>
        <c:axId val="3419382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9914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1A224-08B0-43F5-A018-85E6B261098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95807-70F0-481B-BA09-CC720DE90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1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7723-5727-4172-8558-B18000FAA06A}" type="datetime1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3C3F-6B7A-465C-B6E3-62511948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70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D9AE-2B9C-4E15-91C1-7EB5074E2D5C}" type="datetime1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3C3F-6B7A-465C-B6E3-62511948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22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9C1-BB2D-48F6-8F83-8DC7B871304D}" type="datetime1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3C3F-6B7A-465C-B6E3-62511948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92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5920-D4E0-470A-9E31-E00B248577B9}" type="datetime1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3C3F-6B7A-465C-B6E3-62511948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42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3954-AADE-4EFC-ABAA-AC7B00311A85}" type="datetime1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3C3F-6B7A-465C-B6E3-62511948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15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66A1-20E3-4EE7-9BB0-F543FAD3ECAC}" type="datetime1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3C3F-6B7A-465C-B6E3-62511948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02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9F56-B16D-4E87-8D40-C547CF3D98B9}" type="datetime1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3C3F-6B7A-465C-B6E3-62511948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16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23A6-D3CF-4DBB-9B12-809E99C54A0A}" type="datetime1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3C3F-6B7A-465C-B6E3-62511948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05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E463-593A-4EB4-9A5B-4FA3A6C0B2B3}" type="datetime1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3C3F-6B7A-465C-B6E3-62511948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540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528-EA2F-46AE-A1B6-7077B1AD6451}" type="datetime1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3C3F-6B7A-465C-B6E3-62511948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0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7061-240F-4496-9987-9478EF9567EF}" type="datetime1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3C3F-6B7A-465C-B6E3-62511948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49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87D16-DE93-4CA3-8113-7B78C7D81FCA}" type="datetime1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3C3F-6B7A-465C-B6E3-62511948D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75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3C3F-6B7A-465C-B6E3-62511948D2CF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57425" y="3429000"/>
            <a:ext cx="7677150" cy="28054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Автономная некоммерческая организация содействия развитию и популяризации физической культуры и спорта «ДРОЗД- Хибины»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РОДИТЕЛЕЙ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 ГОД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4732" y="219906"/>
            <a:ext cx="11743267" cy="6417961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Изображение выглядит как человек, в позе, группа, фотография&#10;&#10;Описание создано автоматически">
            <a:extLst>
              <a:ext uri="{FF2B5EF4-FFF2-40B4-BE49-F238E27FC236}">
                <a16:creationId xmlns:a16="http://schemas.microsoft.com/office/drawing/2014/main" xmlns="" id="{CE61EE07-18C9-4071-9074-85DB14FD85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491" y="332028"/>
            <a:ext cx="3747418" cy="2498054"/>
          </a:xfrm>
          <a:prstGeom prst="rect">
            <a:avLst/>
          </a:prstGeom>
        </p:spPr>
      </p:pic>
      <p:pic>
        <p:nvPicPr>
          <p:cNvPr id="9" name="Рисунок 8" descr="Изображение выглядит как человек, внешний, спортивная игра&#10;&#10;Описание создано автоматически">
            <a:extLst>
              <a:ext uri="{FF2B5EF4-FFF2-40B4-BE49-F238E27FC236}">
                <a16:creationId xmlns:a16="http://schemas.microsoft.com/office/drawing/2014/main" xmlns="" id="{579B47D5-7A5C-4A80-A0A0-90B203C7A0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1" y="290459"/>
            <a:ext cx="3752336" cy="2502808"/>
          </a:xfrm>
          <a:prstGeom prst="rect">
            <a:avLst/>
          </a:prstGeom>
        </p:spPr>
      </p:pic>
      <p:grpSp>
        <p:nvGrpSpPr>
          <p:cNvPr id="373" name="Group 16963">
            <a:extLst>
              <a:ext uri="{FF2B5EF4-FFF2-40B4-BE49-F238E27FC236}">
                <a16:creationId xmlns:a16="http://schemas.microsoft.com/office/drawing/2014/main" xmlns="" id="{EDA8DB0C-018E-4A15-AECD-E99C4A8C2736}"/>
              </a:ext>
            </a:extLst>
          </p:cNvPr>
          <p:cNvGrpSpPr/>
          <p:nvPr/>
        </p:nvGrpSpPr>
        <p:grpSpPr>
          <a:xfrm>
            <a:off x="4294318" y="527544"/>
            <a:ext cx="3603364" cy="2498053"/>
            <a:chOff x="0" y="0"/>
            <a:chExt cx="2300756" cy="1566401"/>
          </a:xfrm>
        </p:grpSpPr>
        <p:sp>
          <p:nvSpPr>
            <p:cNvPr id="374" name="Shape 17496">
              <a:extLst>
                <a:ext uri="{FF2B5EF4-FFF2-40B4-BE49-F238E27FC236}">
                  <a16:creationId xmlns:a16="http://schemas.microsoft.com/office/drawing/2014/main" xmlns="" id="{3DCAC276-F046-43C2-A554-6E98CA188DF3}"/>
                </a:ext>
              </a:extLst>
            </p:cNvPr>
            <p:cNvSpPr/>
            <p:nvPr/>
          </p:nvSpPr>
          <p:spPr>
            <a:xfrm>
              <a:off x="170" y="1183684"/>
              <a:ext cx="2295131" cy="23965"/>
            </a:xfrm>
            <a:custGeom>
              <a:avLst/>
              <a:gdLst/>
              <a:ahLst/>
              <a:cxnLst/>
              <a:rect l="0" t="0" r="0" b="0"/>
              <a:pathLst>
                <a:path w="2295131" h="23965">
                  <a:moveTo>
                    <a:pt x="0" y="0"/>
                  </a:moveTo>
                  <a:lnTo>
                    <a:pt x="2295131" y="0"/>
                  </a:lnTo>
                  <a:lnTo>
                    <a:pt x="2295131" y="23965"/>
                  </a:lnTo>
                  <a:lnTo>
                    <a:pt x="0" y="23965"/>
                  </a:lnTo>
                  <a:lnTo>
                    <a:pt x="0" y="0"/>
                  </a:lnTo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5" name="Shape 7">
              <a:extLst>
                <a:ext uri="{FF2B5EF4-FFF2-40B4-BE49-F238E27FC236}">
                  <a16:creationId xmlns:a16="http://schemas.microsoft.com/office/drawing/2014/main" xmlns="" id="{06A160A0-3890-4503-A924-33A021043B8C}"/>
                </a:ext>
              </a:extLst>
            </p:cNvPr>
            <p:cNvSpPr/>
            <p:nvPr/>
          </p:nvSpPr>
          <p:spPr>
            <a:xfrm>
              <a:off x="162" y="254606"/>
              <a:ext cx="150019" cy="765150"/>
            </a:xfrm>
            <a:custGeom>
              <a:avLst/>
              <a:gdLst/>
              <a:ahLst/>
              <a:cxnLst/>
              <a:rect l="0" t="0" r="0" b="0"/>
              <a:pathLst>
                <a:path w="150019" h="765150">
                  <a:moveTo>
                    <a:pt x="49708" y="0"/>
                  </a:moveTo>
                  <a:lnTo>
                    <a:pt x="150019" y="0"/>
                  </a:lnTo>
                  <a:lnTo>
                    <a:pt x="150019" y="62751"/>
                  </a:lnTo>
                  <a:lnTo>
                    <a:pt x="139205" y="62751"/>
                  </a:lnTo>
                  <a:lnTo>
                    <a:pt x="139205" y="540360"/>
                  </a:lnTo>
                  <a:cubicBezTo>
                    <a:pt x="139205" y="574104"/>
                    <a:pt x="128334" y="587197"/>
                    <a:pt x="120180" y="592823"/>
                  </a:cubicBezTo>
                  <a:lnTo>
                    <a:pt x="150019" y="592823"/>
                  </a:lnTo>
                  <a:lnTo>
                    <a:pt x="150019" y="655561"/>
                  </a:lnTo>
                  <a:lnTo>
                    <a:pt x="89497" y="655561"/>
                  </a:lnTo>
                  <a:lnTo>
                    <a:pt x="89497" y="765150"/>
                  </a:lnTo>
                  <a:lnTo>
                    <a:pt x="0" y="765150"/>
                  </a:lnTo>
                  <a:lnTo>
                    <a:pt x="0" y="592823"/>
                  </a:lnTo>
                  <a:lnTo>
                    <a:pt x="6350" y="592823"/>
                  </a:lnTo>
                  <a:cubicBezTo>
                    <a:pt x="45187" y="592823"/>
                    <a:pt x="49708" y="563779"/>
                    <a:pt x="49708" y="540360"/>
                  </a:cubicBezTo>
                  <a:lnTo>
                    <a:pt x="4970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6" name="Shape 8">
              <a:extLst>
                <a:ext uri="{FF2B5EF4-FFF2-40B4-BE49-F238E27FC236}">
                  <a16:creationId xmlns:a16="http://schemas.microsoft.com/office/drawing/2014/main" xmlns="" id="{E84D6F26-EA70-4005-8FAB-D25C86990B56}"/>
                </a:ext>
              </a:extLst>
            </p:cNvPr>
            <p:cNvSpPr/>
            <p:nvPr/>
          </p:nvSpPr>
          <p:spPr>
            <a:xfrm>
              <a:off x="150181" y="254606"/>
              <a:ext cx="141903" cy="765150"/>
            </a:xfrm>
            <a:custGeom>
              <a:avLst/>
              <a:gdLst/>
              <a:ahLst/>
              <a:cxnLst/>
              <a:rect l="0" t="0" r="0" b="0"/>
              <a:pathLst>
                <a:path w="141903" h="765150">
                  <a:moveTo>
                    <a:pt x="0" y="0"/>
                  </a:moveTo>
                  <a:lnTo>
                    <a:pt x="119335" y="0"/>
                  </a:lnTo>
                  <a:lnTo>
                    <a:pt x="119335" y="592823"/>
                  </a:lnTo>
                  <a:lnTo>
                    <a:pt x="141903" y="592823"/>
                  </a:lnTo>
                  <a:lnTo>
                    <a:pt x="141903" y="765150"/>
                  </a:lnTo>
                  <a:lnTo>
                    <a:pt x="52432" y="765150"/>
                  </a:lnTo>
                  <a:lnTo>
                    <a:pt x="52432" y="655561"/>
                  </a:lnTo>
                  <a:lnTo>
                    <a:pt x="0" y="655561"/>
                  </a:lnTo>
                  <a:lnTo>
                    <a:pt x="0" y="592823"/>
                  </a:lnTo>
                  <a:lnTo>
                    <a:pt x="29839" y="592823"/>
                  </a:lnTo>
                  <a:lnTo>
                    <a:pt x="29839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7" name="Shape 9">
              <a:extLst>
                <a:ext uri="{FF2B5EF4-FFF2-40B4-BE49-F238E27FC236}">
                  <a16:creationId xmlns:a16="http://schemas.microsoft.com/office/drawing/2014/main" xmlns="" id="{440760BA-AF97-4F9D-ADBE-0F63212A1A43}"/>
                </a:ext>
              </a:extLst>
            </p:cNvPr>
            <p:cNvSpPr/>
            <p:nvPr/>
          </p:nvSpPr>
          <p:spPr>
            <a:xfrm>
              <a:off x="388577" y="309367"/>
              <a:ext cx="110280" cy="655612"/>
            </a:xfrm>
            <a:custGeom>
              <a:avLst/>
              <a:gdLst/>
              <a:ahLst/>
              <a:cxnLst/>
              <a:rect l="0" t="0" r="0" b="0"/>
              <a:pathLst>
                <a:path w="110280" h="655612">
                  <a:moveTo>
                    <a:pt x="0" y="0"/>
                  </a:moveTo>
                  <a:lnTo>
                    <a:pt x="110280" y="0"/>
                  </a:lnTo>
                  <a:lnTo>
                    <a:pt x="110280" y="61096"/>
                  </a:lnTo>
                  <a:lnTo>
                    <a:pt x="101232" y="59931"/>
                  </a:lnTo>
                  <a:lnTo>
                    <a:pt x="89497" y="59931"/>
                  </a:lnTo>
                  <a:lnTo>
                    <a:pt x="89497" y="361531"/>
                  </a:lnTo>
                  <a:lnTo>
                    <a:pt x="100343" y="361531"/>
                  </a:lnTo>
                  <a:lnTo>
                    <a:pt x="110280" y="358113"/>
                  </a:lnTo>
                  <a:lnTo>
                    <a:pt x="110280" y="421462"/>
                  </a:lnTo>
                  <a:lnTo>
                    <a:pt x="89497" y="421462"/>
                  </a:lnTo>
                  <a:lnTo>
                    <a:pt x="89497" y="655612"/>
                  </a:lnTo>
                  <a:lnTo>
                    <a:pt x="0" y="655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" name="Shape 10">
              <a:extLst>
                <a:ext uri="{FF2B5EF4-FFF2-40B4-BE49-F238E27FC236}">
                  <a16:creationId xmlns:a16="http://schemas.microsoft.com/office/drawing/2014/main" xmlns="" id="{0EB05B6B-D935-4F49-8BE6-B6ED7EA16169}"/>
                </a:ext>
              </a:extLst>
            </p:cNvPr>
            <p:cNvSpPr/>
            <p:nvPr/>
          </p:nvSpPr>
          <p:spPr>
            <a:xfrm>
              <a:off x="498857" y="309367"/>
              <a:ext cx="110230" cy="421462"/>
            </a:xfrm>
            <a:custGeom>
              <a:avLst/>
              <a:gdLst/>
              <a:ahLst/>
              <a:cxnLst/>
              <a:rect l="0" t="0" r="0" b="0"/>
              <a:pathLst>
                <a:path w="110230" h="421462">
                  <a:moveTo>
                    <a:pt x="0" y="0"/>
                  </a:moveTo>
                  <a:lnTo>
                    <a:pt x="28924" y="0"/>
                  </a:lnTo>
                  <a:cubicBezTo>
                    <a:pt x="58744" y="0"/>
                    <a:pt x="110230" y="0"/>
                    <a:pt x="110230" y="95555"/>
                  </a:cubicBezTo>
                  <a:lnTo>
                    <a:pt x="110230" y="321221"/>
                  </a:lnTo>
                  <a:cubicBezTo>
                    <a:pt x="110230" y="418655"/>
                    <a:pt x="61474" y="421462"/>
                    <a:pt x="28924" y="421462"/>
                  </a:cubicBezTo>
                  <a:lnTo>
                    <a:pt x="0" y="421462"/>
                  </a:lnTo>
                  <a:lnTo>
                    <a:pt x="0" y="358113"/>
                  </a:lnTo>
                  <a:lnTo>
                    <a:pt x="11857" y="354035"/>
                  </a:lnTo>
                  <a:cubicBezTo>
                    <a:pt x="17393" y="348882"/>
                    <a:pt x="20784" y="340919"/>
                    <a:pt x="20784" y="329679"/>
                  </a:cubicBezTo>
                  <a:lnTo>
                    <a:pt x="20784" y="93663"/>
                  </a:lnTo>
                  <a:cubicBezTo>
                    <a:pt x="20784" y="71898"/>
                    <a:pt x="10111" y="63806"/>
                    <a:pt x="193" y="61121"/>
                  </a:cubicBezTo>
                  <a:lnTo>
                    <a:pt x="0" y="610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" name="Shape 11">
              <a:extLst>
                <a:ext uri="{FF2B5EF4-FFF2-40B4-BE49-F238E27FC236}">
                  <a16:creationId xmlns:a16="http://schemas.microsoft.com/office/drawing/2014/main" xmlns="" id="{9BD9AFD4-F73A-4871-A015-7EAA5CC981B5}"/>
                </a:ext>
              </a:extLst>
            </p:cNvPr>
            <p:cNvSpPr/>
            <p:nvPr/>
          </p:nvSpPr>
          <p:spPr>
            <a:xfrm>
              <a:off x="1685453" y="309366"/>
              <a:ext cx="221463" cy="656539"/>
            </a:xfrm>
            <a:custGeom>
              <a:avLst/>
              <a:gdLst/>
              <a:ahLst/>
              <a:cxnLst/>
              <a:rect l="0" t="0" r="0" b="0"/>
              <a:pathLst>
                <a:path w="221463" h="656539">
                  <a:moveTo>
                    <a:pt x="86741" y="0"/>
                  </a:moveTo>
                  <a:lnTo>
                    <a:pt x="131940" y="0"/>
                  </a:lnTo>
                  <a:cubicBezTo>
                    <a:pt x="219621" y="0"/>
                    <a:pt x="221463" y="67450"/>
                    <a:pt x="221463" y="103962"/>
                  </a:cubicBezTo>
                  <a:lnTo>
                    <a:pt x="221463" y="239763"/>
                  </a:lnTo>
                  <a:cubicBezTo>
                    <a:pt x="221463" y="259436"/>
                    <a:pt x="217805" y="305321"/>
                    <a:pt x="155448" y="308127"/>
                  </a:cubicBezTo>
                  <a:lnTo>
                    <a:pt x="155448" y="314706"/>
                  </a:lnTo>
                  <a:cubicBezTo>
                    <a:pt x="221463" y="312814"/>
                    <a:pt x="221463" y="372745"/>
                    <a:pt x="221463" y="385864"/>
                  </a:cubicBezTo>
                  <a:lnTo>
                    <a:pt x="221463" y="556324"/>
                  </a:lnTo>
                  <a:cubicBezTo>
                    <a:pt x="221463" y="656539"/>
                    <a:pt x="175298" y="655612"/>
                    <a:pt x="131940" y="655612"/>
                  </a:cubicBezTo>
                  <a:lnTo>
                    <a:pt x="81331" y="655612"/>
                  </a:lnTo>
                  <a:cubicBezTo>
                    <a:pt x="0" y="655612"/>
                    <a:pt x="0" y="586283"/>
                    <a:pt x="0" y="557263"/>
                  </a:cubicBezTo>
                  <a:lnTo>
                    <a:pt x="0" y="426149"/>
                  </a:lnTo>
                  <a:lnTo>
                    <a:pt x="89471" y="426149"/>
                  </a:lnTo>
                  <a:lnTo>
                    <a:pt x="89471" y="574103"/>
                  </a:lnTo>
                  <a:cubicBezTo>
                    <a:pt x="89471" y="585343"/>
                    <a:pt x="102146" y="595668"/>
                    <a:pt x="111176" y="595668"/>
                  </a:cubicBezTo>
                  <a:cubicBezTo>
                    <a:pt x="118389" y="595668"/>
                    <a:pt x="131940" y="588175"/>
                    <a:pt x="131940" y="574103"/>
                  </a:cubicBezTo>
                  <a:lnTo>
                    <a:pt x="131940" y="385864"/>
                  </a:lnTo>
                  <a:cubicBezTo>
                    <a:pt x="131940" y="367157"/>
                    <a:pt x="128346" y="341859"/>
                    <a:pt x="84938" y="341859"/>
                  </a:cubicBezTo>
                  <a:lnTo>
                    <a:pt x="49682" y="341859"/>
                  </a:lnTo>
                  <a:lnTo>
                    <a:pt x="49682" y="281915"/>
                  </a:lnTo>
                  <a:lnTo>
                    <a:pt x="84938" y="281915"/>
                  </a:lnTo>
                  <a:cubicBezTo>
                    <a:pt x="128346" y="281915"/>
                    <a:pt x="131940" y="258521"/>
                    <a:pt x="131940" y="236017"/>
                  </a:cubicBezTo>
                  <a:lnTo>
                    <a:pt x="131940" y="77737"/>
                  </a:lnTo>
                  <a:cubicBezTo>
                    <a:pt x="131940" y="62763"/>
                    <a:pt x="119317" y="59957"/>
                    <a:pt x="112065" y="59957"/>
                  </a:cubicBezTo>
                  <a:cubicBezTo>
                    <a:pt x="103035" y="59957"/>
                    <a:pt x="89471" y="66510"/>
                    <a:pt x="89471" y="77737"/>
                  </a:cubicBezTo>
                  <a:lnTo>
                    <a:pt x="89471" y="209804"/>
                  </a:lnTo>
                  <a:lnTo>
                    <a:pt x="0" y="209804"/>
                  </a:lnTo>
                  <a:lnTo>
                    <a:pt x="0" y="103962"/>
                  </a:lnTo>
                  <a:cubicBezTo>
                    <a:pt x="0" y="70256"/>
                    <a:pt x="3620" y="0"/>
                    <a:pt x="8674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0" name="Shape 12">
              <a:extLst>
                <a:ext uri="{FF2B5EF4-FFF2-40B4-BE49-F238E27FC236}">
                  <a16:creationId xmlns:a16="http://schemas.microsoft.com/office/drawing/2014/main" xmlns="" id="{CA3F8A3B-0672-4701-BC3B-77DDF63F7347}"/>
                </a:ext>
              </a:extLst>
            </p:cNvPr>
            <p:cNvSpPr/>
            <p:nvPr/>
          </p:nvSpPr>
          <p:spPr>
            <a:xfrm>
              <a:off x="2003381" y="254580"/>
              <a:ext cx="141891" cy="765175"/>
            </a:xfrm>
            <a:custGeom>
              <a:avLst/>
              <a:gdLst/>
              <a:ahLst/>
              <a:cxnLst/>
              <a:rect l="0" t="0" r="0" b="0"/>
              <a:pathLst>
                <a:path w="141891" h="765175">
                  <a:moveTo>
                    <a:pt x="22568" y="0"/>
                  </a:moveTo>
                  <a:lnTo>
                    <a:pt x="141891" y="0"/>
                  </a:lnTo>
                  <a:lnTo>
                    <a:pt x="141891" y="62751"/>
                  </a:lnTo>
                  <a:lnTo>
                    <a:pt x="112065" y="62751"/>
                  </a:lnTo>
                  <a:lnTo>
                    <a:pt x="112065" y="592849"/>
                  </a:lnTo>
                  <a:lnTo>
                    <a:pt x="141891" y="592849"/>
                  </a:lnTo>
                  <a:lnTo>
                    <a:pt x="141891" y="655587"/>
                  </a:lnTo>
                  <a:lnTo>
                    <a:pt x="89471" y="655587"/>
                  </a:lnTo>
                  <a:lnTo>
                    <a:pt x="89471" y="765175"/>
                  </a:lnTo>
                  <a:lnTo>
                    <a:pt x="0" y="765175"/>
                  </a:lnTo>
                  <a:lnTo>
                    <a:pt x="0" y="592849"/>
                  </a:lnTo>
                  <a:lnTo>
                    <a:pt x="22568" y="592849"/>
                  </a:lnTo>
                  <a:lnTo>
                    <a:pt x="225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1" name="Shape 13">
              <a:extLst>
                <a:ext uri="{FF2B5EF4-FFF2-40B4-BE49-F238E27FC236}">
                  <a16:creationId xmlns:a16="http://schemas.microsoft.com/office/drawing/2014/main" xmlns="" id="{006DB6FB-AE33-4703-BB7D-5C16BAF374D4}"/>
                </a:ext>
              </a:extLst>
            </p:cNvPr>
            <p:cNvSpPr/>
            <p:nvPr/>
          </p:nvSpPr>
          <p:spPr>
            <a:xfrm>
              <a:off x="2145271" y="254580"/>
              <a:ext cx="150032" cy="765175"/>
            </a:xfrm>
            <a:custGeom>
              <a:avLst/>
              <a:gdLst/>
              <a:ahLst/>
              <a:cxnLst/>
              <a:rect l="0" t="0" r="0" b="0"/>
              <a:pathLst>
                <a:path w="150032" h="765175">
                  <a:moveTo>
                    <a:pt x="0" y="0"/>
                  </a:moveTo>
                  <a:lnTo>
                    <a:pt x="100324" y="0"/>
                  </a:lnTo>
                  <a:lnTo>
                    <a:pt x="100324" y="540385"/>
                  </a:lnTo>
                  <a:cubicBezTo>
                    <a:pt x="100324" y="563804"/>
                    <a:pt x="104832" y="592849"/>
                    <a:pt x="143682" y="592849"/>
                  </a:cubicBezTo>
                  <a:lnTo>
                    <a:pt x="150032" y="592849"/>
                  </a:lnTo>
                  <a:lnTo>
                    <a:pt x="150032" y="765175"/>
                  </a:lnTo>
                  <a:lnTo>
                    <a:pt x="60560" y="765175"/>
                  </a:lnTo>
                  <a:lnTo>
                    <a:pt x="60560" y="655587"/>
                  </a:lnTo>
                  <a:lnTo>
                    <a:pt x="0" y="655587"/>
                  </a:lnTo>
                  <a:lnTo>
                    <a:pt x="0" y="592849"/>
                  </a:lnTo>
                  <a:lnTo>
                    <a:pt x="29826" y="592849"/>
                  </a:lnTo>
                  <a:cubicBezTo>
                    <a:pt x="21698" y="587223"/>
                    <a:pt x="10852" y="574129"/>
                    <a:pt x="10852" y="540385"/>
                  </a:cubicBezTo>
                  <a:lnTo>
                    <a:pt x="10852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2" name="Shape 15">
              <a:extLst>
                <a:ext uri="{FF2B5EF4-FFF2-40B4-BE49-F238E27FC236}">
                  <a16:creationId xmlns:a16="http://schemas.microsoft.com/office/drawing/2014/main" xmlns="" id="{1FF9A8FC-6FDF-4859-9CBE-C6AC293678FB}"/>
                </a:ext>
              </a:extLst>
            </p:cNvPr>
            <p:cNvSpPr/>
            <p:nvPr/>
          </p:nvSpPr>
          <p:spPr>
            <a:xfrm>
              <a:off x="943394" y="732161"/>
              <a:ext cx="3620" cy="1892"/>
            </a:xfrm>
            <a:custGeom>
              <a:avLst/>
              <a:gdLst/>
              <a:ahLst/>
              <a:cxnLst/>
              <a:rect l="0" t="0" r="0" b="0"/>
              <a:pathLst>
                <a:path w="3620" h="1892">
                  <a:moveTo>
                    <a:pt x="0" y="0"/>
                  </a:moveTo>
                  <a:cubicBezTo>
                    <a:pt x="1207" y="597"/>
                    <a:pt x="2375" y="1295"/>
                    <a:pt x="3620" y="1892"/>
                  </a:cubicBezTo>
                  <a:lnTo>
                    <a:pt x="889" y="1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3" name="Shape 16">
              <a:extLst>
                <a:ext uri="{FF2B5EF4-FFF2-40B4-BE49-F238E27FC236}">
                  <a16:creationId xmlns:a16="http://schemas.microsoft.com/office/drawing/2014/main" xmlns="" id="{36A9AD02-7B43-4744-B325-ECE5776D3676}"/>
                </a:ext>
              </a:extLst>
            </p:cNvPr>
            <p:cNvSpPr/>
            <p:nvPr/>
          </p:nvSpPr>
          <p:spPr>
            <a:xfrm>
              <a:off x="1508361" y="461993"/>
              <a:ext cx="92850" cy="370980"/>
            </a:xfrm>
            <a:custGeom>
              <a:avLst/>
              <a:gdLst/>
              <a:ahLst/>
              <a:cxnLst/>
              <a:rect l="0" t="0" r="0" b="0"/>
              <a:pathLst>
                <a:path w="92850" h="370980">
                  <a:moveTo>
                    <a:pt x="43612" y="0"/>
                  </a:moveTo>
                  <a:cubicBezTo>
                    <a:pt x="75070" y="47676"/>
                    <a:pt x="92850" y="101575"/>
                    <a:pt x="92850" y="158674"/>
                  </a:cubicBezTo>
                  <a:lnTo>
                    <a:pt x="92850" y="158725"/>
                  </a:lnTo>
                  <a:cubicBezTo>
                    <a:pt x="92850" y="238442"/>
                    <a:pt x="58191" y="312014"/>
                    <a:pt x="0" y="370980"/>
                  </a:cubicBezTo>
                  <a:cubicBezTo>
                    <a:pt x="4051" y="344564"/>
                    <a:pt x="6083" y="317729"/>
                    <a:pt x="6083" y="290538"/>
                  </a:cubicBezTo>
                  <a:cubicBezTo>
                    <a:pt x="6083" y="280365"/>
                    <a:pt x="5690" y="270269"/>
                    <a:pt x="5093" y="260223"/>
                  </a:cubicBezTo>
                  <a:lnTo>
                    <a:pt x="10694" y="265163"/>
                  </a:lnTo>
                  <a:lnTo>
                    <a:pt x="45949" y="296342"/>
                  </a:lnTo>
                  <a:lnTo>
                    <a:pt x="55347" y="250254"/>
                  </a:lnTo>
                  <a:lnTo>
                    <a:pt x="55613" y="248895"/>
                  </a:lnTo>
                  <a:lnTo>
                    <a:pt x="56515" y="247231"/>
                  </a:lnTo>
                  <a:lnTo>
                    <a:pt x="61913" y="237134"/>
                  </a:lnTo>
                  <a:lnTo>
                    <a:pt x="58445" y="226212"/>
                  </a:lnTo>
                  <a:lnTo>
                    <a:pt x="58001" y="224828"/>
                  </a:lnTo>
                  <a:lnTo>
                    <a:pt x="60300" y="222771"/>
                  </a:lnTo>
                  <a:lnTo>
                    <a:pt x="59766" y="210020"/>
                  </a:lnTo>
                  <a:lnTo>
                    <a:pt x="59309" y="199454"/>
                  </a:lnTo>
                  <a:lnTo>
                    <a:pt x="59068" y="193675"/>
                  </a:lnTo>
                  <a:lnTo>
                    <a:pt x="56541" y="188519"/>
                  </a:lnTo>
                  <a:lnTo>
                    <a:pt x="51676" y="178791"/>
                  </a:lnTo>
                  <a:lnTo>
                    <a:pt x="50063" y="175489"/>
                  </a:lnTo>
                  <a:lnTo>
                    <a:pt x="49263" y="171628"/>
                  </a:lnTo>
                  <a:lnTo>
                    <a:pt x="49835" y="170358"/>
                  </a:lnTo>
                  <a:lnTo>
                    <a:pt x="56185" y="156515"/>
                  </a:lnTo>
                  <a:lnTo>
                    <a:pt x="47676" y="143866"/>
                  </a:lnTo>
                  <a:lnTo>
                    <a:pt x="40538" y="133325"/>
                  </a:lnTo>
                  <a:lnTo>
                    <a:pt x="36690" y="127203"/>
                  </a:lnTo>
                  <a:lnTo>
                    <a:pt x="34087" y="123076"/>
                  </a:lnTo>
                  <a:lnTo>
                    <a:pt x="30239" y="120129"/>
                  </a:lnTo>
                  <a:lnTo>
                    <a:pt x="26048" y="116929"/>
                  </a:lnTo>
                  <a:lnTo>
                    <a:pt x="25553" y="114922"/>
                  </a:lnTo>
                  <a:lnTo>
                    <a:pt x="27915" y="112293"/>
                  </a:lnTo>
                  <a:lnTo>
                    <a:pt x="37338" y="108420"/>
                  </a:lnTo>
                  <a:lnTo>
                    <a:pt x="35877" y="88748"/>
                  </a:lnTo>
                  <a:lnTo>
                    <a:pt x="35700" y="86589"/>
                  </a:lnTo>
                  <a:lnTo>
                    <a:pt x="36475" y="85852"/>
                  </a:lnTo>
                  <a:lnTo>
                    <a:pt x="38608" y="81229"/>
                  </a:lnTo>
                  <a:lnTo>
                    <a:pt x="40538" y="77064"/>
                  </a:lnTo>
                  <a:lnTo>
                    <a:pt x="43383" y="70866"/>
                  </a:lnTo>
                  <a:lnTo>
                    <a:pt x="42990" y="64046"/>
                  </a:lnTo>
                  <a:lnTo>
                    <a:pt x="41897" y="46038"/>
                  </a:lnTo>
                  <a:lnTo>
                    <a:pt x="41758" y="43802"/>
                  </a:lnTo>
                  <a:lnTo>
                    <a:pt x="41262" y="41593"/>
                  </a:lnTo>
                  <a:lnTo>
                    <a:pt x="38697" y="30480"/>
                  </a:lnTo>
                  <a:lnTo>
                    <a:pt x="37859" y="21933"/>
                  </a:lnTo>
                  <a:lnTo>
                    <a:pt x="38849" y="10249"/>
                  </a:lnTo>
                  <a:lnTo>
                    <a:pt x="40666" y="6350"/>
                  </a:lnTo>
                  <a:lnTo>
                    <a:pt x="4361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4" name="Shape 17">
              <a:extLst>
                <a:ext uri="{FF2B5EF4-FFF2-40B4-BE49-F238E27FC236}">
                  <a16:creationId xmlns:a16="http://schemas.microsoft.com/office/drawing/2014/main" xmlns="" id="{8E737206-EA9E-4702-B0BB-99B49E466A69}"/>
                </a:ext>
              </a:extLst>
            </p:cNvPr>
            <p:cNvSpPr/>
            <p:nvPr/>
          </p:nvSpPr>
          <p:spPr>
            <a:xfrm>
              <a:off x="1431272" y="673701"/>
              <a:ext cx="61443" cy="193154"/>
            </a:xfrm>
            <a:custGeom>
              <a:avLst/>
              <a:gdLst/>
              <a:ahLst/>
              <a:cxnLst/>
              <a:rect l="0" t="0" r="0" b="0"/>
              <a:pathLst>
                <a:path w="61443" h="193154">
                  <a:moveTo>
                    <a:pt x="49759" y="0"/>
                  </a:moveTo>
                  <a:lnTo>
                    <a:pt x="52070" y="6871"/>
                  </a:lnTo>
                  <a:lnTo>
                    <a:pt x="52756" y="8852"/>
                  </a:lnTo>
                  <a:lnTo>
                    <a:pt x="53759" y="10719"/>
                  </a:lnTo>
                  <a:lnTo>
                    <a:pt x="57848" y="18555"/>
                  </a:lnTo>
                  <a:cubicBezTo>
                    <a:pt x="60198" y="38329"/>
                    <a:pt x="61443" y="58458"/>
                    <a:pt x="61443" y="78829"/>
                  </a:cubicBezTo>
                  <a:cubicBezTo>
                    <a:pt x="61443" y="114529"/>
                    <a:pt x="57798" y="149568"/>
                    <a:pt x="50559" y="183833"/>
                  </a:cubicBezTo>
                  <a:cubicBezTo>
                    <a:pt x="46812" y="187008"/>
                    <a:pt x="42964" y="190132"/>
                    <a:pt x="39014" y="193154"/>
                  </a:cubicBezTo>
                  <a:lnTo>
                    <a:pt x="39967" y="182956"/>
                  </a:lnTo>
                  <a:lnTo>
                    <a:pt x="43117" y="165176"/>
                  </a:lnTo>
                  <a:lnTo>
                    <a:pt x="44158" y="159372"/>
                  </a:lnTo>
                  <a:lnTo>
                    <a:pt x="42685" y="153695"/>
                  </a:lnTo>
                  <a:lnTo>
                    <a:pt x="39662" y="141935"/>
                  </a:lnTo>
                  <a:lnTo>
                    <a:pt x="38951" y="139154"/>
                  </a:lnTo>
                  <a:lnTo>
                    <a:pt x="37706" y="136627"/>
                  </a:lnTo>
                  <a:lnTo>
                    <a:pt x="31699" y="124549"/>
                  </a:lnTo>
                  <a:lnTo>
                    <a:pt x="30340" y="113259"/>
                  </a:lnTo>
                  <a:lnTo>
                    <a:pt x="29896" y="109614"/>
                  </a:lnTo>
                  <a:lnTo>
                    <a:pt x="28473" y="106210"/>
                  </a:lnTo>
                  <a:lnTo>
                    <a:pt x="21412" y="89027"/>
                  </a:lnTo>
                  <a:lnTo>
                    <a:pt x="18834" y="82779"/>
                  </a:lnTo>
                  <a:lnTo>
                    <a:pt x="13614" y="78461"/>
                  </a:lnTo>
                  <a:lnTo>
                    <a:pt x="6947" y="72898"/>
                  </a:lnTo>
                  <a:lnTo>
                    <a:pt x="0" y="67145"/>
                  </a:lnTo>
                  <a:lnTo>
                    <a:pt x="991" y="64910"/>
                  </a:lnTo>
                  <a:lnTo>
                    <a:pt x="826" y="58585"/>
                  </a:lnTo>
                  <a:lnTo>
                    <a:pt x="597" y="49238"/>
                  </a:lnTo>
                  <a:lnTo>
                    <a:pt x="698" y="48666"/>
                  </a:lnTo>
                  <a:lnTo>
                    <a:pt x="1842" y="47155"/>
                  </a:lnTo>
                  <a:lnTo>
                    <a:pt x="5182" y="42570"/>
                  </a:lnTo>
                  <a:lnTo>
                    <a:pt x="6452" y="37008"/>
                  </a:lnTo>
                  <a:lnTo>
                    <a:pt x="7861" y="30658"/>
                  </a:lnTo>
                  <a:lnTo>
                    <a:pt x="9525" y="27254"/>
                  </a:lnTo>
                  <a:lnTo>
                    <a:pt x="14110" y="24511"/>
                  </a:lnTo>
                  <a:lnTo>
                    <a:pt x="15329" y="23762"/>
                  </a:lnTo>
                  <a:lnTo>
                    <a:pt x="16472" y="22924"/>
                  </a:lnTo>
                  <a:lnTo>
                    <a:pt x="29743" y="12903"/>
                  </a:lnTo>
                  <a:lnTo>
                    <a:pt x="38798" y="6058"/>
                  </a:lnTo>
                  <a:lnTo>
                    <a:pt x="42469" y="4039"/>
                  </a:lnTo>
                  <a:lnTo>
                    <a:pt x="47727" y="1118"/>
                  </a:lnTo>
                  <a:lnTo>
                    <a:pt x="49759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5" name="Shape 18">
              <a:extLst>
                <a:ext uri="{FF2B5EF4-FFF2-40B4-BE49-F238E27FC236}">
                  <a16:creationId xmlns:a16="http://schemas.microsoft.com/office/drawing/2014/main" xmlns="" id="{59B0036E-2665-42ED-9256-B0772D192F24}"/>
                </a:ext>
              </a:extLst>
            </p:cNvPr>
            <p:cNvSpPr/>
            <p:nvPr/>
          </p:nvSpPr>
          <p:spPr>
            <a:xfrm>
              <a:off x="701192" y="625060"/>
              <a:ext cx="92481" cy="207912"/>
            </a:xfrm>
            <a:custGeom>
              <a:avLst/>
              <a:gdLst/>
              <a:ahLst/>
              <a:cxnLst/>
              <a:rect l="0" t="0" r="0" b="0"/>
              <a:pathLst>
                <a:path w="92481" h="207912">
                  <a:moveTo>
                    <a:pt x="88684" y="0"/>
                  </a:moveTo>
                  <a:lnTo>
                    <a:pt x="89281" y="1168"/>
                  </a:lnTo>
                  <a:lnTo>
                    <a:pt x="92329" y="12497"/>
                  </a:lnTo>
                  <a:lnTo>
                    <a:pt x="92481" y="12967"/>
                  </a:lnTo>
                  <a:cubicBezTo>
                    <a:pt x="84265" y="49860"/>
                    <a:pt x="79870" y="88176"/>
                    <a:pt x="79870" y="127470"/>
                  </a:cubicBezTo>
                  <a:cubicBezTo>
                    <a:pt x="79870" y="154661"/>
                    <a:pt x="81940" y="181496"/>
                    <a:pt x="85928" y="207912"/>
                  </a:cubicBezTo>
                  <a:cubicBezTo>
                    <a:pt x="42913" y="164274"/>
                    <a:pt x="12802" y="112687"/>
                    <a:pt x="0" y="56502"/>
                  </a:cubicBezTo>
                  <a:lnTo>
                    <a:pt x="47307" y="52311"/>
                  </a:lnTo>
                  <a:lnTo>
                    <a:pt x="55791" y="32588"/>
                  </a:lnTo>
                  <a:lnTo>
                    <a:pt x="55842" y="32449"/>
                  </a:lnTo>
                  <a:lnTo>
                    <a:pt x="55918" y="32296"/>
                  </a:lnTo>
                  <a:lnTo>
                    <a:pt x="59512" y="23711"/>
                  </a:lnTo>
                  <a:lnTo>
                    <a:pt x="68262" y="23609"/>
                  </a:lnTo>
                  <a:lnTo>
                    <a:pt x="75908" y="16713"/>
                  </a:lnTo>
                  <a:lnTo>
                    <a:pt x="80391" y="12675"/>
                  </a:lnTo>
                  <a:lnTo>
                    <a:pt x="88062" y="5728"/>
                  </a:lnTo>
                  <a:lnTo>
                    <a:pt x="8868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6" name="Shape 19">
              <a:extLst>
                <a:ext uri="{FF2B5EF4-FFF2-40B4-BE49-F238E27FC236}">
                  <a16:creationId xmlns:a16="http://schemas.microsoft.com/office/drawing/2014/main" xmlns="" id="{29349A2A-FD0A-4D6C-AA02-6D54BEEEFE2B}"/>
                </a:ext>
              </a:extLst>
            </p:cNvPr>
            <p:cNvSpPr/>
            <p:nvPr/>
          </p:nvSpPr>
          <p:spPr>
            <a:xfrm>
              <a:off x="828769" y="302770"/>
              <a:ext cx="145224" cy="99593"/>
            </a:xfrm>
            <a:custGeom>
              <a:avLst/>
              <a:gdLst/>
              <a:ahLst/>
              <a:cxnLst/>
              <a:rect l="0" t="0" r="0" b="0"/>
              <a:pathLst>
                <a:path w="145224" h="99593">
                  <a:moveTo>
                    <a:pt x="128016" y="0"/>
                  </a:moveTo>
                  <a:cubicBezTo>
                    <a:pt x="130696" y="14884"/>
                    <a:pt x="136576" y="29045"/>
                    <a:pt x="145224" y="42075"/>
                  </a:cubicBezTo>
                  <a:cubicBezTo>
                    <a:pt x="138354" y="47727"/>
                    <a:pt x="131686" y="53607"/>
                    <a:pt x="125108" y="59576"/>
                  </a:cubicBezTo>
                  <a:lnTo>
                    <a:pt x="123673" y="42596"/>
                  </a:lnTo>
                  <a:lnTo>
                    <a:pt x="105562" y="42888"/>
                  </a:lnTo>
                  <a:lnTo>
                    <a:pt x="86195" y="53721"/>
                  </a:lnTo>
                  <a:lnTo>
                    <a:pt x="59855" y="65291"/>
                  </a:lnTo>
                  <a:lnTo>
                    <a:pt x="53353" y="76670"/>
                  </a:lnTo>
                  <a:lnTo>
                    <a:pt x="43675" y="81534"/>
                  </a:lnTo>
                  <a:lnTo>
                    <a:pt x="35078" y="81191"/>
                  </a:lnTo>
                  <a:lnTo>
                    <a:pt x="29299" y="96812"/>
                  </a:lnTo>
                  <a:lnTo>
                    <a:pt x="20561" y="99593"/>
                  </a:lnTo>
                  <a:lnTo>
                    <a:pt x="21908" y="86970"/>
                  </a:lnTo>
                  <a:lnTo>
                    <a:pt x="11062" y="77013"/>
                  </a:lnTo>
                  <a:lnTo>
                    <a:pt x="7963" y="68466"/>
                  </a:lnTo>
                  <a:lnTo>
                    <a:pt x="0" y="69037"/>
                  </a:lnTo>
                  <a:cubicBezTo>
                    <a:pt x="37008" y="40678"/>
                    <a:pt x="80264" y="17234"/>
                    <a:pt x="12801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7" name="Shape 20">
              <a:extLst>
                <a:ext uri="{FF2B5EF4-FFF2-40B4-BE49-F238E27FC236}">
                  <a16:creationId xmlns:a16="http://schemas.microsoft.com/office/drawing/2014/main" xmlns="" id="{E4DFA34F-970C-41E0-9AB5-9141F5D36900}"/>
                </a:ext>
              </a:extLst>
            </p:cNvPr>
            <p:cNvSpPr/>
            <p:nvPr/>
          </p:nvSpPr>
          <p:spPr>
            <a:xfrm>
              <a:off x="1097451" y="167189"/>
              <a:ext cx="100609" cy="72898"/>
            </a:xfrm>
            <a:custGeom>
              <a:avLst/>
              <a:gdLst/>
              <a:ahLst/>
              <a:cxnLst/>
              <a:rect l="0" t="0" r="0" b="0"/>
              <a:pathLst>
                <a:path w="100609" h="72898">
                  <a:moveTo>
                    <a:pt x="50305" y="0"/>
                  </a:moveTo>
                  <a:cubicBezTo>
                    <a:pt x="54127" y="0"/>
                    <a:pt x="57874" y="203"/>
                    <a:pt x="61671" y="267"/>
                  </a:cubicBezTo>
                  <a:cubicBezTo>
                    <a:pt x="75108" y="889"/>
                    <a:pt x="88151" y="2553"/>
                    <a:pt x="100609" y="5207"/>
                  </a:cubicBezTo>
                  <a:cubicBezTo>
                    <a:pt x="83096" y="25324"/>
                    <a:pt x="66281" y="47993"/>
                    <a:pt x="50305" y="72898"/>
                  </a:cubicBezTo>
                  <a:cubicBezTo>
                    <a:pt x="34354" y="47993"/>
                    <a:pt x="17539" y="25324"/>
                    <a:pt x="0" y="5207"/>
                  </a:cubicBezTo>
                  <a:cubicBezTo>
                    <a:pt x="12433" y="2553"/>
                    <a:pt x="25502" y="889"/>
                    <a:pt x="38938" y="267"/>
                  </a:cubicBezTo>
                  <a:cubicBezTo>
                    <a:pt x="42736" y="203"/>
                    <a:pt x="46507" y="0"/>
                    <a:pt x="5030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8" name="Shape 21">
              <a:extLst>
                <a:ext uri="{FF2B5EF4-FFF2-40B4-BE49-F238E27FC236}">
                  <a16:creationId xmlns:a16="http://schemas.microsoft.com/office/drawing/2014/main" xmlns="" id="{AC08FF65-5F81-438D-822D-020329C98BFF}"/>
                </a:ext>
              </a:extLst>
            </p:cNvPr>
            <p:cNvSpPr/>
            <p:nvPr/>
          </p:nvSpPr>
          <p:spPr>
            <a:xfrm>
              <a:off x="1321511" y="302770"/>
              <a:ext cx="165176" cy="161354"/>
            </a:xfrm>
            <a:custGeom>
              <a:avLst/>
              <a:gdLst/>
              <a:ahLst/>
              <a:cxnLst/>
              <a:rect l="0" t="0" r="0" b="0"/>
              <a:pathLst>
                <a:path w="165176" h="161354">
                  <a:moveTo>
                    <a:pt x="17221" y="0"/>
                  </a:moveTo>
                  <a:cubicBezTo>
                    <a:pt x="73825" y="20409"/>
                    <a:pt x="124155" y="49530"/>
                    <a:pt x="165176" y="85230"/>
                  </a:cubicBezTo>
                  <a:lnTo>
                    <a:pt x="164033" y="86944"/>
                  </a:lnTo>
                  <a:lnTo>
                    <a:pt x="155829" y="99314"/>
                  </a:lnTo>
                  <a:lnTo>
                    <a:pt x="139052" y="108128"/>
                  </a:lnTo>
                  <a:lnTo>
                    <a:pt x="123038" y="120129"/>
                  </a:lnTo>
                  <a:lnTo>
                    <a:pt x="115697" y="132537"/>
                  </a:lnTo>
                  <a:lnTo>
                    <a:pt x="110211" y="139649"/>
                  </a:lnTo>
                  <a:lnTo>
                    <a:pt x="114351" y="144094"/>
                  </a:lnTo>
                  <a:lnTo>
                    <a:pt x="122911" y="147587"/>
                  </a:lnTo>
                  <a:lnTo>
                    <a:pt x="121793" y="152819"/>
                  </a:lnTo>
                  <a:lnTo>
                    <a:pt x="110579" y="152349"/>
                  </a:lnTo>
                  <a:lnTo>
                    <a:pt x="107683" y="160706"/>
                  </a:lnTo>
                  <a:lnTo>
                    <a:pt x="106832" y="161354"/>
                  </a:lnTo>
                  <a:cubicBezTo>
                    <a:pt x="77394" y="116383"/>
                    <a:pt x="41377" y="76124"/>
                    <a:pt x="0" y="42075"/>
                  </a:cubicBezTo>
                  <a:cubicBezTo>
                    <a:pt x="8661" y="29045"/>
                    <a:pt x="14542" y="14884"/>
                    <a:pt x="1722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" name="Shape 22">
              <a:extLst>
                <a:ext uri="{FF2B5EF4-FFF2-40B4-BE49-F238E27FC236}">
                  <a16:creationId xmlns:a16="http://schemas.microsoft.com/office/drawing/2014/main" xmlns="" id="{2114EA24-A274-428D-AA54-9DE778BF43E6}"/>
                </a:ext>
              </a:extLst>
            </p:cNvPr>
            <p:cNvSpPr/>
            <p:nvPr/>
          </p:nvSpPr>
          <p:spPr>
            <a:xfrm>
              <a:off x="1305912" y="860975"/>
              <a:ext cx="56579" cy="88354"/>
            </a:xfrm>
            <a:custGeom>
              <a:avLst/>
              <a:gdLst/>
              <a:ahLst/>
              <a:cxnLst/>
              <a:rect l="0" t="0" r="0" b="0"/>
              <a:pathLst>
                <a:path w="56579" h="88354">
                  <a:moveTo>
                    <a:pt x="4216" y="0"/>
                  </a:moveTo>
                  <a:lnTo>
                    <a:pt x="4839" y="2553"/>
                  </a:lnTo>
                  <a:lnTo>
                    <a:pt x="6198" y="7912"/>
                  </a:lnTo>
                  <a:lnTo>
                    <a:pt x="9525" y="12357"/>
                  </a:lnTo>
                  <a:lnTo>
                    <a:pt x="17780" y="23292"/>
                  </a:lnTo>
                  <a:lnTo>
                    <a:pt x="24651" y="32423"/>
                  </a:lnTo>
                  <a:lnTo>
                    <a:pt x="35941" y="33884"/>
                  </a:lnTo>
                  <a:lnTo>
                    <a:pt x="45174" y="35103"/>
                  </a:lnTo>
                  <a:lnTo>
                    <a:pt x="49060" y="36462"/>
                  </a:lnTo>
                  <a:lnTo>
                    <a:pt x="54597" y="45339"/>
                  </a:lnTo>
                  <a:lnTo>
                    <a:pt x="56579" y="45415"/>
                  </a:lnTo>
                  <a:lnTo>
                    <a:pt x="41618" y="62255"/>
                  </a:lnTo>
                  <a:lnTo>
                    <a:pt x="49416" y="71196"/>
                  </a:lnTo>
                  <a:cubicBezTo>
                    <a:pt x="33439" y="77635"/>
                    <a:pt x="17018" y="83439"/>
                    <a:pt x="0" y="88354"/>
                  </a:cubicBezTo>
                  <a:cubicBezTo>
                    <a:pt x="2349" y="60770"/>
                    <a:pt x="3492" y="32245"/>
                    <a:pt x="3670" y="3226"/>
                  </a:cubicBezTo>
                  <a:lnTo>
                    <a:pt x="4216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0" name="Shape 23">
              <a:extLst>
                <a:ext uri="{FF2B5EF4-FFF2-40B4-BE49-F238E27FC236}">
                  <a16:creationId xmlns:a16="http://schemas.microsoft.com/office/drawing/2014/main" xmlns="" id="{77F2544D-30D3-4607-A586-0F4F61981FF4}"/>
                </a:ext>
              </a:extLst>
            </p:cNvPr>
            <p:cNvSpPr/>
            <p:nvPr/>
          </p:nvSpPr>
          <p:spPr>
            <a:xfrm>
              <a:off x="896831" y="376042"/>
              <a:ext cx="31153" cy="34900"/>
            </a:xfrm>
            <a:custGeom>
              <a:avLst/>
              <a:gdLst/>
              <a:ahLst/>
              <a:cxnLst/>
              <a:rect l="0" t="0" r="0" b="0"/>
              <a:pathLst>
                <a:path w="31153" h="34900">
                  <a:moveTo>
                    <a:pt x="31153" y="0"/>
                  </a:moveTo>
                  <a:lnTo>
                    <a:pt x="24778" y="8192"/>
                  </a:lnTo>
                  <a:lnTo>
                    <a:pt x="26492" y="16497"/>
                  </a:lnTo>
                  <a:cubicBezTo>
                    <a:pt x="21133" y="22225"/>
                    <a:pt x="15926" y="28080"/>
                    <a:pt x="10846" y="34061"/>
                  </a:cubicBezTo>
                  <a:lnTo>
                    <a:pt x="10909" y="31902"/>
                  </a:lnTo>
                  <a:lnTo>
                    <a:pt x="8509" y="27610"/>
                  </a:lnTo>
                  <a:lnTo>
                    <a:pt x="6528" y="34900"/>
                  </a:lnTo>
                  <a:lnTo>
                    <a:pt x="2184" y="34709"/>
                  </a:lnTo>
                  <a:lnTo>
                    <a:pt x="597" y="31509"/>
                  </a:lnTo>
                  <a:lnTo>
                    <a:pt x="0" y="24067"/>
                  </a:lnTo>
                  <a:cubicBezTo>
                    <a:pt x="0" y="24067"/>
                    <a:pt x="4636" y="16866"/>
                    <a:pt x="11608" y="13970"/>
                  </a:cubicBezTo>
                  <a:cubicBezTo>
                    <a:pt x="18605" y="11138"/>
                    <a:pt x="17805" y="10020"/>
                    <a:pt x="17805" y="10020"/>
                  </a:cubicBezTo>
                  <a:lnTo>
                    <a:pt x="22479" y="1791"/>
                  </a:lnTo>
                  <a:lnTo>
                    <a:pt x="3115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1" name="Shape 24">
              <a:extLst>
                <a:ext uri="{FF2B5EF4-FFF2-40B4-BE49-F238E27FC236}">
                  <a16:creationId xmlns:a16="http://schemas.microsoft.com/office/drawing/2014/main" xmlns="" id="{734418A6-A6A7-402C-9678-824F2E5945D2}"/>
                </a:ext>
              </a:extLst>
            </p:cNvPr>
            <p:cNvSpPr/>
            <p:nvPr/>
          </p:nvSpPr>
          <p:spPr>
            <a:xfrm>
              <a:off x="1046059" y="416451"/>
              <a:ext cx="202235" cy="136284"/>
            </a:xfrm>
            <a:custGeom>
              <a:avLst/>
              <a:gdLst/>
              <a:ahLst/>
              <a:cxnLst/>
              <a:rect l="0" t="0" r="0" b="0"/>
              <a:pathLst>
                <a:path w="202235" h="136284">
                  <a:moveTo>
                    <a:pt x="39484" y="0"/>
                  </a:moveTo>
                  <a:cubicBezTo>
                    <a:pt x="59004" y="4813"/>
                    <a:pt x="79921" y="7468"/>
                    <a:pt x="101702" y="7468"/>
                  </a:cubicBezTo>
                  <a:cubicBezTo>
                    <a:pt x="123469" y="7468"/>
                    <a:pt x="144386" y="4813"/>
                    <a:pt x="163906" y="0"/>
                  </a:cubicBezTo>
                  <a:cubicBezTo>
                    <a:pt x="178486" y="39192"/>
                    <a:pt x="191338" y="80810"/>
                    <a:pt x="202235" y="124143"/>
                  </a:cubicBezTo>
                  <a:lnTo>
                    <a:pt x="199898" y="122885"/>
                  </a:lnTo>
                  <a:lnTo>
                    <a:pt x="198336" y="118593"/>
                  </a:lnTo>
                  <a:lnTo>
                    <a:pt x="192303" y="118339"/>
                  </a:lnTo>
                  <a:lnTo>
                    <a:pt x="181661" y="125285"/>
                  </a:lnTo>
                  <a:lnTo>
                    <a:pt x="175095" y="117653"/>
                  </a:lnTo>
                  <a:lnTo>
                    <a:pt x="170879" y="115392"/>
                  </a:lnTo>
                  <a:lnTo>
                    <a:pt x="164795" y="116167"/>
                  </a:lnTo>
                  <a:lnTo>
                    <a:pt x="162789" y="123482"/>
                  </a:lnTo>
                  <a:lnTo>
                    <a:pt x="140043" y="132055"/>
                  </a:lnTo>
                  <a:lnTo>
                    <a:pt x="141034" y="127826"/>
                  </a:lnTo>
                  <a:cubicBezTo>
                    <a:pt x="141034" y="127826"/>
                    <a:pt x="142977" y="122657"/>
                    <a:pt x="145720" y="119583"/>
                  </a:cubicBezTo>
                  <a:cubicBezTo>
                    <a:pt x="148425" y="116535"/>
                    <a:pt x="148501" y="114452"/>
                    <a:pt x="151130" y="113462"/>
                  </a:cubicBezTo>
                  <a:cubicBezTo>
                    <a:pt x="153734" y="112560"/>
                    <a:pt x="161798" y="104381"/>
                    <a:pt x="167132" y="100406"/>
                  </a:cubicBezTo>
                  <a:cubicBezTo>
                    <a:pt x="172466" y="96393"/>
                    <a:pt x="170802" y="95275"/>
                    <a:pt x="170802" y="95275"/>
                  </a:cubicBezTo>
                  <a:lnTo>
                    <a:pt x="172263" y="79477"/>
                  </a:lnTo>
                  <a:lnTo>
                    <a:pt x="171590" y="74168"/>
                  </a:lnTo>
                  <a:cubicBezTo>
                    <a:pt x="171590" y="74168"/>
                    <a:pt x="163982" y="70676"/>
                    <a:pt x="161430" y="69532"/>
                  </a:cubicBezTo>
                  <a:cubicBezTo>
                    <a:pt x="158903" y="68364"/>
                    <a:pt x="159068" y="64148"/>
                    <a:pt x="159068" y="64148"/>
                  </a:cubicBezTo>
                  <a:lnTo>
                    <a:pt x="155131" y="54419"/>
                  </a:lnTo>
                  <a:lnTo>
                    <a:pt x="151625" y="55359"/>
                  </a:lnTo>
                  <a:lnTo>
                    <a:pt x="141783" y="65507"/>
                  </a:lnTo>
                  <a:lnTo>
                    <a:pt x="131890" y="74613"/>
                  </a:lnTo>
                  <a:lnTo>
                    <a:pt x="123203" y="76378"/>
                  </a:lnTo>
                  <a:lnTo>
                    <a:pt x="113005" y="72822"/>
                  </a:lnTo>
                  <a:lnTo>
                    <a:pt x="101790" y="72301"/>
                  </a:lnTo>
                  <a:lnTo>
                    <a:pt x="89662" y="74981"/>
                  </a:lnTo>
                  <a:lnTo>
                    <a:pt x="80785" y="80912"/>
                  </a:lnTo>
                  <a:lnTo>
                    <a:pt x="79642" y="88303"/>
                  </a:lnTo>
                  <a:lnTo>
                    <a:pt x="69469" y="83617"/>
                  </a:lnTo>
                  <a:lnTo>
                    <a:pt x="62586" y="83350"/>
                  </a:lnTo>
                  <a:lnTo>
                    <a:pt x="56248" y="90488"/>
                  </a:lnTo>
                  <a:lnTo>
                    <a:pt x="53429" y="96736"/>
                  </a:lnTo>
                  <a:lnTo>
                    <a:pt x="55728" y="104229"/>
                  </a:lnTo>
                  <a:lnTo>
                    <a:pt x="52731" y="114643"/>
                  </a:lnTo>
                  <a:lnTo>
                    <a:pt x="51321" y="128346"/>
                  </a:lnTo>
                  <a:lnTo>
                    <a:pt x="47752" y="131318"/>
                  </a:lnTo>
                  <a:lnTo>
                    <a:pt x="48247" y="118745"/>
                  </a:lnTo>
                  <a:lnTo>
                    <a:pt x="49428" y="111354"/>
                  </a:lnTo>
                  <a:lnTo>
                    <a:pt x="47269" y="99619"/>
                  </a:lnTo>
                  <a:lnTo>
                    <a:pt x="38722" y="98196"/>
                  </a:lnTo>
                  <a:lnTo>
                    <a:pt x="39903" y="112039"/>
                  </a:lnTo>
                  <a:lnTo>
                    <a:pt x="32664" y="98971"/>
                  </a:lnTo>
                  <a:lnTo>
                    <a:pt x="33058" y="88481"/>
                  </a:lnTo>
                  <a:lnTo>
                    <a:pt x="34379" y="76924"/>
                  </a:lnTo>
                  <a:lnTo>
                    <a:pt x="30950" y="75679"/>
                  </a:lnTo>
                  <a:lnTo>
                    <a:pt x="27203" y="82944"/>
                  </a:lnTo>
                  <a:lnTo>
                    <a:pt x="23482" y="90195"/>
                  </a:lnTo>
                  <a:lnTo>
                    <a:pt x="18060" y="97333"/>
                  </a:lnTo>
                  <a:lnTo>
                    <a:pt x="14262" y="105639"/>
                  </a:lnTo>
                  <a:lnTo>
                    <a:pt x="9601" y="113957"/>
                  </a:lnTo>
                  <a:lnTo>
                    <a:pt x="9297" y="122314"/>
                  </a:lnTo>
                  <a:lnTo>
                    <a:pt x="13246" y="130975"/>
                  </a:lnTo>
                  <a:lnTo>
                    <a:pt x="13043" y="136284"/>
                  </a:lnTo>
                  <a:lnTo>
                    <a:pt x="9792" y="131864"/>
                  </a:lnTo>
                  <a:lnTo>
                    <a:pt x="5702" y="126429"/>
                  </a:lnTo>
                  <a:lnTo>
                    <a:pt x="0" y="128765"/>
                  </a:lnTo>
                  <a:cubicBezTo>
                    <a:pt x="2108" y="120180"/>
                    <a:pt x="4318" y="111671"/>
                    <a:pt x="6591" y="103238"/>
                  </a:cubicBezTo>
                  <a:lnTo>
                    <a:pt x="13221" y="88722"/>
                  </a:lnTo>
                  <a:lnTo>
                    <a:pt x="20434" y="79502"/>
                  </a:lnTo>
                  <a:lnTo>
                    <a:pt x="26835" y="70244"/>
                  </a:lnTo>
                  <a:lnTo>
                    <a:pt x="22098" y="59487"/>
                  </a:lnTo>
                  <a:lnTo>
                    <a:pt x="18148" y="63030"/>
                  </a:lnTo>
                  <a:cubicBezTo>
                    <a:pt x="24778" y="41453"/>
                    <a:pt x="31890" y="20396"/>
                    <a:pt x="3948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2" name="Shape 25">
              <a:extLst>
                <a:ext uri="{FF2B5EF4-FFF2-40B4-BE49-F238E27FC236}">
                  <a16:creationId xmlns:a16="http://schemas.microsoft.com/office/drawing/2014/main" xmlns="" id="{02D92411-A872-4DC2-8BE2-F217CD77D744}"/>
                </a:ext>
              </a:extLst>
            </p:cNvPr>
            <p:cNvSpPr/>
            <p:nvPr/>
          </p:nvSpPr>
          <p:spPr>
            <a:xfrm>
              <a:off x="1230772" y="361979"/>
              <a:ext cx="189116" cy="197688"/>
            </a:xfrm>
            <a:custGeom>
              <a:avLst/>
              <a:gdLst/>
              <a:ahLst/>
              <a:cxnLst/>
              <a:rect l="0" t="0" r="0" b="0"/>
              <a:pathLst>
                <a:path w="189116" h="197688">
                  <a:moveTo>
                    <a:pt x="77229" y="0"/>
                  </a:moveTo>
                  <a:cubicBezTo>
                    <a:pt x="121374" y="36462"/>
                    <a:pt x="159321" y="80188"/>
                    <a:pt x="189116" y="129426"/>
                  </a:cubicBezTo>
                  <a:lnTo>
                    <a:pt x="188620" y="131763"/>
                  </a:lnTo>
                  <a:lnTo>
                    <a:pt x="175768" y="129083"/>
                  </a:lnTo>
                  <a:lnTo>
                    <a:pt x="174333" y="122682"/>
                  </a:lnTo>
                  <a:lnTo>
                    <a:pt x="166624" y="120231"/>
                  </a:lnTo>
                  <a:lnTo>
                    <a:pt x="159474" y="127318"/>
                  </a:lnTo>
                  <a:lnTo>
                    <a:pt x="154064" y="132410"/>
                  </a:lnTo>
                  <a:lnTo>
                    <a:pt x="148616" y="140665"/>
                  </a:lnTo>
                  <a:lnTo>
                    <a:pt x="144437" y="137300"/>
                  </a:lnTo>
                  <a:lnTo>
                    <a:pt x="127851" y="141910"/>
                  </a:lnTo>
                  <a:lnTo>
                    <a:pt x="123241" y="150190"/>
                  </a:lnTo>
                  <a:lnTo>
                    <a:pt x="118644" y="156299"/>
                  </a:lnTo>
                  <a:lnTo>
                    <a:pt x="113017" y="145479"/>
                  </a:lnTo>
                  <a:lnTo>
                    <a:pt x="103518" y="146152"/>
                  </a:lnTo>
                  <a:lnTo>
                    <a:pt x="96545" y="148006"/>
                  </a:lnTo>
                  <a:lnTo>
                    <a:pt x="92926" y="153124"/>
                  </a:lnTo>
                  <a:lnTo>
                    <a:pt x="98501" y="164998"/>
                  </a:lnTo>
                  <a:lnTo>
                    <a:pt x="98933" y="175539"/>
                  </a:lnTo>
                  <a:lnTo>
                    <a:pt x="93663" y="178524"/>
                  </a:lnTo>
                  <a:lnTo>
                    <a:pt x="90018" y="182588"/>
                  </a:lnTo>
                  <a:lnTo>
                    <a:pt x="81140" y="189662"/>
                  </a:lnTo>
                  <a:lnTo>
                    <a:pt x="71641" y="190297"/>
                  </a:lnTo>
                  <a:lnTo>
                    <a:pt x="71349" y="197688"/>
                  </a:lnTo>
                  <a:lnTo>
                    <a:pt x="62738" y="197320"/>
                  </a:lnTo>
                  <a:lnTo>
                    <a:pt x="47257" y="172390"/>
                  </a:lnTo>
                  <a:lnTo>
                    <a:pt x="40729" y="164706"/>
                  </a:lnTo>
                  <a:lnTo>
                    <a:pt x="36487" y="164897"/>
                  </a:lnTo>
                  <a:cubicBezTo>
                    <a:pt x="25971" y="124346"/>
                    <a:pt x="13729" y="85357"/>
                    <a:pt x="0" y="48374"/>
                  </a:cubicBezTo>
                  <a:cubicBezTo>
                    <a:pt x="31356" y="37529"/>
                    <a:pt x="58026" y="20714"/>
                    <a:pt x="7722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3" name="Shape 26">
              <a:extLst>
                <a:ext uri="{FF2B5EF4-FFF2-40B4-BE49-F238E27FC236}">
                  <a16:creationId xmlns:a16="http://schemas.microsoft.com/office/drawing/2014/main" xmlns="" id="{5F34C2DF-02FC-45E9-ADFE-7103BD146C77}"/>
                </a:ext>
              </a:extLst>
            </p:cNvPr>
            <p:cNvSpPr/>
            <p:nvPr/>
          </p:nvSpPr>
          <p:spPr>
            <a:xfrm>
              <a:off x="1172467" y="281662"/>
              <a:ext cx="118593" cy="108471"/>
            </a:xfrm>
            <a:custGeom>
              <a:avLst/>
              <a:gdLst/>
              <a:ahLst/>
              <a:cxnLst/>
              <a:rect l="0" t="0" r="0" b="0"/>
              <a:pathLst>
                <a:path w="118593" h="108471">
                  <a:moveTo>
                    <a:pt x="0" y="0"/>
                  </a:moveTo>
                  <a:cubicBezTo>
                    <a:pt x="42710" y="16942"/>
                    <a:pt x="82474" y="39611"/>
                    <a:pt x="118593" y="66904"/>
                  </a:cubicBezTo>
                  <a:cubicBezTo>
                    <a:pt x="101790" y="84633"/>
                    <a:pt x="78334" y="99047"/>
                    <a:pt x="50597" y="108471"/>
                  </a:cubicBezTo>
                  <a:cubicBezTo>
                    <a:pt x="35293" y="69672"/>
                    <a:pt x="18351" y="33287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4" name="Shape 27">
              <a:extLst>
                <a:ext uri="{FF2B5EF4-FFF2-40B4-BE49-F238E27FC236}">
                  <a16:creationId xmlns:a16="http://schemas.microsoft.com/office/drawing/2014/main" xmlns="" id="{94034A5A-4D7E-4720-BFD1-0E80F85BDA92}"/>
                </a:ext>
              </a:extLst>
            </p:cNvPr>
            <p:cNvSpPr/>
            <p:nvPr/>
          </p:nvSpPr>
          <p:spPr>
            <a:xfrm>
              <a:off x="1093366" y="281864"/>
              <a:ext cx="108763" cy="120320"/>
            </a:xfrm>
            <a:custGeom>
              <a:avLst/>
              <a:gdLst/>
              <a:ahLst/>
              <a:cxnLst/>
              <a:rect l="0" t="0" r="0" b="0"/>
              <a:pathLst>
                <a:path w="108763" h="120320">
                  <a:moveTo>
                    <a:pt x="54369" y="0"/>
                  </a:moveTo>
                  <a:cubicBezTo>
                    <a:pt x="74206" y="34620"/>
                    <a:pt x="92443" y="72949"/>
                    <a:pt x="108763" y="114173"/>
                  </a:cubicBezTo>
                  <a:cubicBezTo>
                    <a:pt x="91669" y="118123"/>
                    <a:pt x="73419" y="120320"/>
                    <a:pt x="54369" y="120320"/>
                  </a:cubicBezTo>
                  <a:cubicBezTo>
                    <a:pt x="35395" y="120320"/>
                    <a:pt x="17082" y="118123"/>
                    <a:pt x="0" y="114173"/>
                  </a:cubicBezTo>
                  <a:cubicBezTo>
                    <a:pt x="16345" y="72949"/>
                    <a:pt x="34569" y="34620"/>
                    <a:pt x="5436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5" name="Shape 28">
              <a:extLst>
                <a:ext uri="{FF2B5EF4-FFF2-40B4-BE49-F238E27FC236}">
                  <a16:creationId xmlns:a16="http://schemas.microsoft.com/office/drawing/2014/main" xmlns="" id="{AD18599E-1F26-4BD8-A226-2648530189AA}"/>
                </a:ext>
              </a:extLst>
            </p:cNvPr>
            <p:cNvSpPr/>
            <p:nvPr/>
          </p:nvSpPr>
          <p:spPr>
            <a:xfrm>
              <a:off x="1004466" y="281662"/>
              <a:ext cx="118554" cy="108471"/>
            </a:xfrm>
            <a:custGeom>
              <a:avLst/>
              <a:gdLst/>
              <a:ahLst/>
              <a:cxnLst/>
              <a:rect l="0" t="0" r="0" b="0"/>
              <a:pathLst>
                <a:path w="118554" h="108471">
                  <a:moveTo>
                    <a:pt x="118554" y="0"/>
                  </a:moveTo>
                  <a:cubicBezTo>
                    <a:pt x="100203" y="33287"/>
                    <a:pt x="83287" y="69672"/>
                    <a:pt x="68008" y="108471"/>
                  </a:cubicBezTo>
                  <a:cubicBezTo>
                    <a:pt x="40272" y="99047"/>
                    <a:pt x="16789" y="84633"/>
                    <a:pt x="0" y="66904"/>
                  </a:cubicBezTo>
                  <a:cubicBezTo>
                    <a:pt x="36106" y="39611"/>
                    <a:pt x="75895" y="16942"/>
                    <a:pt x="1185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6" name="Shape 29">
              <a:extLst>
                <a:ext uri="{FF2B5EF4-FFF2-40B4-BE49-F238E27FC236}">
                  <a16:creationId xmlns:a16="http://schemas.microsoft.com/office/drawing/2014/main" xmlns="" id="{BB4822F8-BFB8-4C17-A082-6F0740EC0B34}"/>
                </a:ext>
              </a:extLst>
            </p:cNvPr>
            <p:cNvSpPr/>
            <p:nvPr/>
          </p:nvSpPr>
          <p:spPr>
            <a:xfrm>
              <a:off x="924883" y="361974"/>
              <a:ext cx="139878" cy="162852"/>
            </a:xfrm>
            <a:custGeom>
              <a:avLst/>
              <a:gdLst/>
              <a:ahLst/>
              <a:cxnLst/>
              <a:rect l="0" t="0" r="0" b="0"/>
              <a:pathLst>
                <a:path w="139878" h="162852">
                  <a:moveTo>
                    <a:pt x="62662" y="0"/>
                  </a:moveTo>
                  <a:cubicBezTo>
                    <a:pt x="81839" y="20714"/>
                    <a:pt x="108471" y="37529"/>
                    <a:pt x="139878" y="48374"/>
                  </a:cubicBezTo>
                  <a:cubicBezTo>
                    <a:pt x="128867" y="77991"/>
                    <a:pt x="118821" y="108902"/>
                    <a:pt x="109842" y="140894"/>
                  </a:cubicBezTo>
                  <a:lnTo>
                    <a:pt x="106769" y="143078"/>
                  </a:lnTo>
                  <a:lnTo>
                    <a:pt x="107112" y="151016"/>
                  </a:lnTo>
                  <a:cubicBezTo>
                    <a:pt x="106045" y="154965"/>
                    <a:pt x="104953" y="158877"/>
                    <a:pt x="103937" y="162852"/>
                  </a:cubicBezTo>
                  <a:lnTo>
                    <a:pt x="96673" y="158509"/>
                  </a:lnTo>
                  <a:lnTo>
                    <a:pt x="95161" y="153149"/>
                  </a:lnTo>
                  <a:lnTo>
                    <a:pt x="96393" y="143726"/>
                  </a:lnTo>
                  <a:lnTo>
                    <a:pt x="91554" y="135065"/>
                  </a:lnTo>
                  <a:lnTo>
                    <a:pt x="87490" y="128562"/>
                  </a:lnTo>
                  <a:lnTo>
                    <a:pt x="84887" y="107340"/>
                  </a:lnTo>
                  <a:lnTo>
                    <a:pt x="81915" y="116688"/>
                  </a:lnTo>
                  <a:lnTo>
                    <a:pt x="78232" y="122885"/>
                  </a:lnTo>
                  <a:lnTo>
                    <a:pt x="72161" y="123711"/>
                  </a:lnTo>
                  <a:lnTo>
                    <a:pt x="67297" y="116065"/>
                  </a:lnTo>
                  <a:lnTo>
                    <a:pt x="62167" y="114821"/>
                  </a:lnTo>
                  <a:lnTo>
                    <a:pt x="58839" y="110414"/>
                  </a:lnTo>
                  <a:lnTo>
                    <a:pt x="58344" y="102006"/>
                  </a:lnTo>
                  <a:lnTo>
                    <a:pt x="53340" y="97561"/>
                  </a:lnTo>
                  <a:lnTo>
                    <a:pt x="45873" y="90868"/>
                  </a:lnTo>
                  <a:lnTo>
                    <a:pt x="34900" y="84074"/>
                  </a:lnTo>
                  <a:lnTo>
                    <a:pt x="26302" y="83718"/>
                  </a:lnTo>
                  <a:lnTo>
                    <a:pt x="21184" y="81394"/>
                  </a:lnTo>
                  <a:lnTo>
                    <a:pt x="22327" y="74041"/>
                  </a:lnTo>
                  <a:lnTo>
                    <a:pt x="32791" y="71349"/>
                  </a:lnTo>
                  <a:lnTo>
                    <a:pt x="35573" y="66129"/>
                  </a:lnTo>
                  <a:lnTo>
                    <a:pt x="33172" y="61798"/>
                  </a:lnTo>
                  <a:lnTo>
                    <a:pt x="20866" y="67653"/>
                  </a:lnTo>
                  <a:lnTo>
                    <a:pt x="13627" y="75781"/>
                  </a:lnTo>
                  <a:lnTo>
                    <a:pt x="10351" y="71438"/>
                  </a:lnTo>
                  <a:lnTo>
                    <a:pt x="6274" y="64922"/>
                  </a:lnTo>
                  <a:lnTo>
                    <a:pt x="0" y="61493"/>
                  </a:lnTo>
                  <a:cubicBezTo>
                    <a:pt x="2134" y="58991"/>
                    <a:pt x="4216" y="56464"/>
                    <a:pt x="6401" y="54000"/>
                  </a:cubicBezTo>
                  <a:lnTo>
                    <a:pt x="8344" y="56566"/>
                  </a:lnTo>
                  <a:lnTo>
                    <a:pt x="17272" y="49543"/>
                  </a:lnTo>
                  <a:lnTo>
                    <a:pt x="21158" y="38125"/>
                  </a:lnTo>
                  <a:cubicBezTo>
                    <a:pt x="34265" y="24663"/>
                    <a:pt x="48146" y="11989"/>
                    <a:pt x="6266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7" name="Shape 30">
              <a:extLst>
                <a:ext uri="{FF2B5EF4-FFF2-40B4-BE49-F238E27FC236}">
                  <a16:creationId xmlns:a16="http://schemas.microsoft.com/office/drawing/2014/main" xmlns="" id="{F0AE45BF-A7A4-4A2A-8F63-262A781A45C4}"/>
                </a:ext>
              </a:extLst>
            </p:cNvPr>
            <p:cNvSpPr/>
            <p:nvPr/>
          </p:nvSpPr>
          <p:spPr>
            <a:xfrm>
              <a:off x="1207533" y="273076"/>
              <a:ext cx="110337" cy="58318"/>
            </a:xfrm>
            <a:custGeom>
              <a:avLst/>
              <a:gdLst/>
              <a:ahLst/>
              <a:cxnLst/>
              <a:rect l="0" t="0" r="0" b="0"/>
              <a:pathLst>
                <a:path w="110337" h="58318">
                  <a:moveTo>
                    <a:pt x="0" y="0"/>
                  </a:moveTo>
                  <a:cubicBezTo>
                    <a:pt x="38494" y="3975"/>
                    <a:pt x="75463" y="11709"/>
                    <a:pt x="110337" y="22670"/>
                  </a:cubicBezTo>
                  <a:cubicBezTo>
                    <a:pt x="108598" y="35255"/>
                    <a:pt x="103987" y="47231"/>
                    <a:pt x="96964" y="58318"/>
                  </a:cubicBezTo>
                  <a:cubicBezTo>
                    <a:pt x="66954" y="35598"/>
                    <a:pt x="34480" y="1600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" name="Shape 31">
              <a:extLst>
                <a:ext uri="{FF2B5EF4-FFF2-40B4-BE49-F238E27FC236}">
                  <a16:creationId xmlns:a16="http://schemas.microsoft.com/office/drawing/2014/main" xmlns="" id="{AB755F82-0D72-48A7-B294-33C2C7B9C1EC}"/>
                </a:ext>
              </a:extLst>
            </p:cNvPr>
            <p:cNvSpPr/>
            <p:nvPr/>
          </p:nvSpPr>
          <p:spPr>
            <a:xfrm>
              <a:off x="1225494" y="246239"/>
              <a:ext cx="92304" cy="26645"/>
            </a:xfrm>
            <a:custGeom>
              <a:avLst/>
              <a:gdLst/>
              <a:ahLst/>
              <a:cxnLst/>
              <a:rect l="0" t="0" r="0" b="0"/>
              <a:pathLst>
                <a:path w="92304" h="26645">
                  <a:moveTo>
                    <a:pt x="83617" y="0"/>
                  </a:moveTo>
                  <a:lnTo>
                    <a:pt x="83668" y="0"/>
                  </a:lnTo>
                  <a:cubicBezTo>
                    <a:pt x="88011" y="8484"/>
                    <a:pt x="90932" y="17386"/>
                    <a:pt x="92304" y="26645"/>
                  </a:cubicBezTo>
                  <a:cubicBezTo>
                    <a:pt x="62776" y="17793"/>
                    <a:pt x="31979" y="11062"/>
                    <a:pt x="0" y="6947"/>
                  </a:cubicBezTo>
                  <a:cubicBezTo>
                    <a:pt x="27216" y="2438"/>
                    <a:pt x="55143" y="0"/>
                    <a:pt x="8361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9" name="Shape 32">
              <a:extLst>
                <a:ext uri="{FF2B5EF4-FFF2-40B4-BE49-F238E27FC236}">
                  <a16:creationId xmlns:a16="http://schemas.microsoft.com/office/drawing/2014/main" xmlns="" id="{B8E924B1-C929-49E9-87DC-039439EBC0C3}"/>
                </a:ext>
              </a:extLst>
            </p:cNvPr>
            <p:cNvSpPr/>
            <p:nvPr/>
          </p:nvSpPr>
          <p:spPr>
            <a:xfrm>
              <a:off x="1171990" y="178727"/>
              <a:ext cx="122657" cy="63868"/>
            </a:xfrm>
            <a:custGeom>
              <a:avLst/>
              <a:gdLst/>
              <a:ahLst/>
              <a:cxnLst/>
              <a:rect l="0" t="0" r="0" b="0"/>
              <a:pathLst>
                <a:path w="122657" h="63868">
                  <a:moveTo>
                    <a:pt x="49555" y="0"/>
                  </a:moveTo>
                  <a:cubicBezTo>
                    <a:pt x="79997" y="10071"/>
                    <a:pt x="105473" y="26162"/>
                    <a:pt x="122657" y="46012"/>
                  </a:cubicBezTo>
                  <a:cubicBezTo>
                    <a:pt x="80366" y="47180"/>
                    <a:pt x="39268" y="53302"/>
                    <a:pt x="0" y="63868"/>
                  </a:cubicBezTo>
                  <a:cubicBezTo>
                    <a:pt x="15723" y="40208"/>
                    <a:pt x="32347" y="18821"/>
                    <a:pt x="4955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0" name="Shape 33">
              <a:extLst>
                <a:ext uri="{FF2B5EF4-FFF2-40B4-BE49-F238E27FC236}">
                  <a16:creationId xmlns:a16="http://schemas.microsoft.com/office/drawing/2014/main" xmlns="" id="{368280D2-A744-4477-9609-2FF6AD3076E8}"/>
                </a:ext>
              </a:extLst>
            </p:cNvPr>
            <p:cNvSpPr/>
            <p:nvPr/>
          </p:nvSpPr>
          <p:spPr>
            <a:xfrm>
              <a:off x="1288473" y="189662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0" y="0"/>
                  </a:moveTo>
                  <a:cubicBezTo>
                    <a:pt x="30505" y="9970"/>
                    <a:pt x="59550" y="23114"/>
                    <a:pt x="86843" y="39014"/>
                  </a:cubicBezTo>
                  <a:cubicBezTo>
                    <a:pt x="69050" y="36779"/>
                    <a:pt x="51117" y="35420"/>
                    <a:pt x="33134" y="35027"/>
                  </a:cubicBezTo>
                  <a:cubicBezTo>
                    <a:pt x="24600" y="22123"/>
                    <a:pt x="13373" y="1031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1" name="Shape 34">
              <a:extLst>
                <a:ext uri="{FF2B5EF4-FFF2-40B4-BE49-F238E27FC236}">
                  <a16:creationId xmlns:a16="http://schemas.microsoft.com/office/drawing/2014/main" xmlns="" id="{28A9DB19-60B7-4A94-8189-2A3FB04CC4AA}"/>
                </a:ext>
              </a:extLst>
            </p:cNvPr>
            <p:cNvSpPr/>
            <p:nvPr/>
          </p:nvSpPr>
          <p:spPr>
            <a:xfrm>
              <a:off x="920192" y="189659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86843" y="0"/>
                  </a:moveTo>
                  <a:cubicBezTo>
                    <a:pt x="73482" y="10325"/>
                    <a:pt x="62243" y="22123"/>
                    <a:pt x="53708" y="35027"/>
                  </a:cubicBezTo>
                  <a:cubicBezTo>
                    <a:pt x="35725" y="35420"/>
                    <a:pt x="17793" y="36792"/>
                    <a:pt x="0" y="39014"/>
                  </a:cubicBezTo>
                  <a:cubicBezTo>
                    <a:pt x="27292" y="23127"/>
                    <a:pt x="56337" y="9970"/>
                    <a:pt x="8684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2" name="Shape 35">
              <a:extLst>
                <a:ext uri="{FF2B5EF4-FFF2-40B4-BE49-F238E27FC236}">
                  <a16:creationId xmlns:a16="http://schemas.microsoft.com/office/drawing/2014/main" xmlns="" id="{3F0B05CE-F564-4BF5-B274-ED56CC6DCFC8}"/>
                </a:ext>
              </a:extLst>
            </p:cNvPr>
            <p:cNvSpPr/>
            <p:nvPr/>
          </p:nvSpPr>
          <p:spPr>
            <a:xfrm>
              <a:off x="1000862" y="178723"/>
              <a:ext cx="122656" cy="63868"/>
            </a:xfrm>
            <a:custGeom>
              <a:avLst/>
              <a:gdLst/>
              <a:ahLst/>
              <a:cxnLst/>
              <a:rect l="0" t="0" r="0" b="0"/>
              <a:pathLst>
                <a:path w="122656" h="63868">
                  <a:moveTo>
                    <a:pt x="73101" y="0"/>
                  </a:moveTo>
                  <a:cubicBezTo>
                    <a:pt x="90310" y="18821"/>
                    <a:pt x="106934" y="40208"/>
                    <a:pt x="122656" y="63868"/>
                  </a:cubicBezTo>
                  <a:cubicBezTo>
                    <a:pt x="83401" y="53302"/>
                    <a:pt x="42291" y="47180"/>
                    <a:pt x="0" y="46012"/>
                  </a:cubicBezTo>
                  <a:cubicBezTo>
                    <a:pt x="17221" y="26175"/>
                    <a:pt x="42647" y="10071"/>
                    <a:pt x="7310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3" name="Shape 36">
              <a:extLst>
                <a:ext uri="{FF2B5EF4-FFF2-40B4-BE49-F238E27FC236}">
                  <a16:creationId xmlns:a16="http://schemas.microsoft.com/office/drawing/2014/main" xmlns="" id="{55B57A4C-D57F-43F5-81BC-B2316A40343C}"/>
                </a:ext>
              </a:extLst>
            </p:cNvPr>
            <p:cNvSpPr/>
            <p:nvPr/>
          </p:nvSpPr>
          <p:spPr>
            <a:xfrm>
              <a:off x="977741" y="246241"/>
              <a:ext cx="92278" cy="26645"/>
            </a:xfrm>
            <a:custGeom>
              <a:avLst/>
              <a:gdLst/>
              <a:ahLst/>
              <a:cxnLst/>
              <a:rect l="0" t="0" r="0" b="0"/>
              <a:pathLst>
                <a:path w="92278" h="26645">
                  <a:moveTo>
                    <a:pt x="8560" y="0"/>
                  </a:moveTo>
                  <a:lnTo>
                    <a:pt x="8661" y="0"/>
                  </a:lnTo>
                  <a:cubicBezTo>
                    <a:pt x="37135" y="0"/>
                    <a:pt x="65088" y="2400"/>
                    <a:pt x="92278" y="6972"/>
                  </a:cubicBezTo>
                  <a:cubicBezTo>
                    <a:pt x="60325" y="11062"/>
                    <a:pt x="29502" y="17780"/>
                    <a:pt x="0" y="26645"/>
                  </a:cubicBezTo>
                  <a:cubicBezTo>
                    <a:pt x="1346" y="17386"/>
                    <a:pt x="4267" y="8484"/>
                    <a:pt x="856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4" name="Shape 37">
              <a:extLst>
                <a:ext uri="{FF2B5EF4-FFF2-40B4-BE49-F238E27FC236}">
                  <a16:creationId xmlns:a16="http://schemas.microsoft.com/office/drawing/2014/main" xmlns="" id="{DBBFEF94-CCE6-4513-87AC-E7BF500AF29F}"/>
                </a:ext>
              </a:extLst>
            </p:cNvPr>
            <p:cNvSpPr/>
            <p:nvPr/>
          </p:nvSpPr>
          <p:spPr>
            <a:xfrm>
              <a:off x="977652" y="273079"/>
              <a:ext cx="110350" cy="58344"/>
            </a:xfrm>
            <a:custGeom>
              <a:avLst/>
              <a:gdLst/>
              <a:ahLst/>
              <a:cxnLst/>
              <a:rect l="0" t="0" r="0" b="0"/>
              <a:pathLst>
                <a:path w="110350" h="58344">
                  <a:moveTo>
                    <a:pt x="110350" y="0"/>
                  </a:moveTo>
                  <a:cubicBezTo>
                    <a:pt x="75844" y="16002"/>
                    <a:pt x="43358" y="35598"/>
                    <a:pt x="13360" y="58344"/>
                  </a:cubicBezTo>
                  <a:cubicBezTo>
                    <a:pt x="6325" y="47231"/>
                    <a:pt x="1727" y="35243"/>
                    <a:pt x="0" y="22670"/>
                  </a:cubicBezTo>
                  <a:cubicBezTo>
                    <a:pt x="34849" y="11735"/>
                    <a:pt x="71831" y="3950"/>
                    <a:pt x="11035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5" name="Shape 38">
              <a:extLst>
                <a:ext uri="{FF2B5EF4-FFF2-40B4-BE49-F238E27FC236}">
                  <a16:creationId xmlns:a16="http://schemas.microsoft.com/office/drawing/2014/main" xmlns="" id="{6B28EE66-7780-46B0-B1E6-78FF6A081677}"/>
                </a:ext>
              </a:extLst>
            </p:cNvPr>
            <p:cNvSpPr/>
            <p:nvPr/>
          </p:nvSpPr>
          <p:spPr>
            <a:xfrm>
              <a:off x="717246" y="468486"/>
              <a:ext cx="22073" cy="41948"/>
            </a:xfrm>
            <a:custGeom>
              <a:avLst/>
              <a:gdLst/>
              <a:ahLst/>
              <a:cxnLst/>
              <a:rect l="0" t="0" r="0" b="0"/>
              <a:pathLst>
                <a:path w="22073" h="41948">
                  <a:moveTo>
                    <a:pt x="22073" y="0"/>
                  </a:moveTo>
                  <a:lnTo>
                    <a:pt x="21704" y="30886"/>
                  </a:lnTo>
                  <a:lnTo>
                    <a:pt x="0" y="41948"/>
                  </a:lnTo>
                  <a:cubicBezTo>
                    <a:pt x="6198" y="27534"/>
                    <a:pt x="13614" y="13526"/>
                    <a:pt x="2207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6" name="Shape 39">
              <a:extLst>
                <a:ext uri="{FF2B5EF4-FFF2-40B4-BE49-F238E27FC236}">
                  <a16:creationId xmlns:a16="http://schemas.microsoft.com/office/drawing/2014/main" xmlns="" id="{356D0E73-0027-4FFF-871B-E0B39FA299D4}"/>
                </a:ext>
              </a:extLst>
            </p:cNvPr>
            <p:cNvSpPr/>
            <p:nvPr/>
          </p:nvSpPr>
          <p:spPr>
            <a:xfrm>
              <a:off x="802822" y="669582"/>
              <a:ext cx="186779" cy="279743"/>
            </a:xfrm>
            <a:custGeom>
              <a:avLst/>
              <a:gdLst/>
              <a:ahLst/>
              <a:cxnLst/>
              <a:rect l="0" t="0" r="0" b="0"/>
              <a:pathLst>
                <a:path w="186779" h="279743">
                  <a:moveTo>
                    <a:pt x="6896" y="0"/>
                  </a:moveTo>
                  <a:lnTo>
                    <a:pt x="7074" y="229"/>
                  </a:lnTo>
                  <a:lnTo>
                    <a:pt x="9627" y="10541"/>
                  </a:lnTo>
                  <a:lnTo>
                    <a:pt x="14161" y="28600"/>
                  </a:lnTo>
                  <a:lnTo>
                    <a:pt x="32614" y="30912"/>
                  </a:lnTo>
                  <a:lnTo>
                    <a:pt x="45466" y="32525"/>
                  </a:lnTo>
                  <a:lnTo>
                    <a:pt x="62039" y="34608"/>
                  </a:lnTo>
                  <a:lnTo>
                    <a:pt x="68936" y="24409"/>
                  </a:lnTo>
                  <a:lnTo>
                    <a:pt x="71145" y="26416"/>
                  </a:lnTo>
                  <a:lnTo>
                    <a:pt x="77813" y="28080"/>
                  </a:lnTo>
                  <a:lnTo>
                    <a:pt x="92824" y="31826"/>
                  </a:lnTo>
                  <a:lnTo>
                    <a:pt x="100978" y="34112"/>
                  </a:lnTo>
                  <a:lnTo>
                    <a:pt x="101498" y="35001"/>
                  </a:lnTo>
                  <a:lnTo>
                    <a:pt x="102095" y="36043"/>
                  </a:lnTo>
                  <a:lnTo>
                    <a:pt x="101803" y="37655"/>
                  </a:lnTo>
                  <a:lnTo>
                    <a:pt x="99720" y="48666"/>
                  </a:lnTo>
                  <a:lnTo>
                    <a:pt x="105994" y="57937"/>
                  </a:lnTo>
                  <a:lnTo>
                    <a:pt x="112471" y="67488"/>
                  </a:lnTo>
                  <a:lnTo>
                    <a:pt x="117348" y="76898"/>
                  </a:lnTo>
                  <a:lnTo>
                    <a:pt x="124600" y="90856"/>
                  </a:lnTo>
                  <a:lnTo>
                    <a:pt x="136754" y="91351"/>
                  </a:lnTo>
                  <a:cubicBezTo>
                    <a:pt x="137389" y="94412"/>
                    <a:pt x="137884" y="96939"/>
                    <a:pt x="138062" y="98222"/>
                  </a:cubicBezTo>
                  <a:cubicBezTo>
                    <a:pt x="138214" y="102794"/>
                    <a:pt x="139255" y="106985"/>
                    <a:pt x="140475" y="110477"/>
                  </a:cubicBezTo>
                  <a:lnTo>
                    <a:pt x="140716" y="118961"/>
                  </a:lnTo>
                  <a:lnTo>
                    <a:pt x="140894" y="126479"/>
                  </a:lnTo>
                  <a:lnTo>
                    <a:pt x="144907" y="132829"/>
                  </a:lnTo>
                  <a:lnTo>
                    <a:pt x="153835" y="146914"/>
                  </a:lnTo>
                  <a:lnTo>
                    <a:pt x="157531" y="152743"/>
                  </a:lnTo>
                  <a:lnTo>
                    <a:pt x="163563" y="156121"/>
                  </a:lnTo>
                  <a:lnTo>
                    <a:pt x="169024" y="159169"/>
                  </a:lnTo>
                  <a:lnTo>
                    <a:pt x="174155" y="173292"/>
                  </a:lnTo>
                  <a:lnTo>
                    <a:pt x="174676" y="174701"/>
                  </a:lnTo>
                  <a:lnTo>
                    <a:pt x="175349" y="176035"/>
                  </a:lnTo>
                  <a:lnTo>
                    <a:pt x="181724" y="188963"/>
                  </a:lnTo>
                  <a:lnTo>
                    <a:pt x="182855" y="191224"/>
                  </a:lnTo>
                  <a:lnTo>
                    <a:pt x="183058" y="191541"/>
                  </a:lnTo>
                  <a:cubicBezTo>
                    <a:pt x="183210" y="221602"/>
                    <a:pt x="184353" y="251168"/>
                    <a:pt x="186779" y="279743"/>
                  </a:cubicBezTo>
                  <a:cubicBezTo>
                    <a:pt x="119012" y="260172"/>
                    <a:pt x="58890" y="228422"/>
                    <a:pt x="10846" y="187947"/>
                  </a:cubicBezTo>
                  <a:cubicBezTo>
                    <a:pt x="3645" y="153695"/>
                    <a:pt x="0" y="118643"/>
                    <a:pt x="0" y="82944"/>
                  </a:cubicBezTo>
                  <a:cubicBezTo>
                    <a:pt x="0" y="54699"/>
                    <a:pt x="2400" y="27013"/>
                    <a:pt x="689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7" name="Shape 40">
              <a:extLst>
                <a:ext uri="{FF2B5EF4-FFF2-40B4-BE49-F238E27FC236}">
                  <a16:creationId xmlns:a16="http://schemas.microsoft.com/office/drawing/2014/main" xmlns="" id="{16EED57B-F4E9-48D5-B2ED-F2BAB7102F71}"/>
                </a:ext>
              </a:extLst>
            </p:cNvPr>
            <p:cNvSpPr/>
            <p:nvPr/>
          </p:nvSpPr>
          <p:spPr>
            <a:xfrm>
              <a:off x="822275" y="892006"/>
              <a:ext cx="181610" cy="158598"/>
            </a:xfrm>
            <a:custGeom>
              <a:avLst/>
              <a:gdLst/>
              <a:ahLst/>
              <a:cxnLst/>
              <a:rect l="0" t="0" r="0" b="0"/>
              <a:pathLst>
                <a:path w="181610" h="158598">
                  <a:moveTo>
                    <a:pt x="0" y="0"/>
                  </a:moveTo>
                  <a:cubicBezTo>
                    <a:pt x="48158" y="35496"/>
                    <a:pt x="105766" y="63233"/>
                    <a:pt x="169583" y="80594"/>
                  </a:cubicBezTo>
                  <a:cubicBezTo>
                    <a:pt x="172517" y="107556"/>
                    <a:pt x="176555" y="133604"/>
                    <a:pt x="181610" y="158598"/>
                  </a:cubicBezTo>
                  <a:cubicBezTo>
                    <a:pt x="123304" y="139027"/>
                    <a:pt x="70269" y="107975"/>
                    <a:pt x="25197" y="68059"/>
                  </a:cubicBezTo>
                  <a:lnTo>
                    <a:pt x="23558" y="65088"/>
                  </a:lnTo>
                  <a:cubicBezTo>
                    <a:pt x="14160" y="43828"/>
                    <a:pt x="6325" y="2212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8" name="Shape 41">
              <a:extLst>
                <a:ext uri="{FF2B5EF4-FFF2-40B4-BE49-F238E27FC236}">
                  <a16:creationId xmlns:a16="http://schemas.microsoft.com/office/drawing/2014/main" xmlns="" id="{A060D4AC-8BC9-4630-B7B0-FDBCB9AF07F0}"/>
                </a:ext>
              </a:extLst>
            </p:cNvPr>
            <p:cNvSpPr/>
            <p:nvPr/>
          </p:nvSpPr>
          <p:spPr>
            <a:xfrm>
              <a:off x="1008007" y="876529"/>
              <a:ext cx="278511" cy="94856"/>
            </a:xfrm>
            <a:custGeom>
              <a:avLst/>
              <a:gdLst/>
              <a:ahLst/>
              <a:cxnLst/>
              <a:rect l="0" t="0" r="0" b="0"/>
              <a:pathLst>
                <a:path w="278511" h="94856">
                  <a:moveTo>
                    <a:pt x="47333" y="0"/>
                  </a:moveTo>
                  <a:lnTo>
                    <a:pt x="53873" y="10122"/>
                  </a:lnTo>
                  <a:lnTo>
                    <a:pt x="57645" y="15951"/>
                  </a:lnTo>
                  <a:lnTo>
                    <a:pt x="63729" y="19253"/>
                  </a:lnTo>
                  <a:lnTo>
                    <a:pt x="76429" y="26124"/>
                  </a:lnTo>
                  <a:lnTo>
                    <a:pt x="95453" y="36411"/>
                  </a:lnTo>
                  <a:lnTo>
                    <a:pt x="109766" y="20218"/>
                  </a:lnTo>
                  <a:lnTo>
                    <a:pt x="115659" y="13513"/>
                  </a:lnTo>
                  <a:lnTo>
                    <a:pt x="117221" y="16866"/>
                  </a:lnTo>
                  <a:lnTo>
                    <a:pt x="124168" y="31902"/>
                  </a:lnTo>
                  <a:lnTo>
                    <a:pt x="140741" y="32588"/>
                  </a:lnTo>
                  <a:lnTo>
                    <a:pt x="147371" y="32868"/>
                  </a:lnTo>
                  <a:lnTo>
                    <a:pt x="150736" y="39662"/>
                  </a:lnTo>
                  <a:lnTo>
                    <a:pt x="161773" y="43117"/>
                  </a:lnTo>
                  <a:cubicBezTo>
                    <a:pt x="162916" y="43459"/>
                    <a:pt x="189230" y="51689"/>
                    <a:pt x="193624" y="53010"/>
                  </a:cubicBezTo>
                  <a:cubicBezTo>
                    <a:pt x="198145" y="54318"/>
                    <a:pt x="202971" y="54915"/>
                    <a:pt x="209182" y="54915"/>
                  </a:cubicBezTo>
                  <a:cubicBezTo>
                    <a:pt x="212877" y="54915"/>
                    <a:pt x="215900" y="54699"/>
                    <a:pt x="216446" y="54648"/>
                  </a:cubicBezTo>
                  <a:lnTo>
                    <a:pt x="230188" y="53581"/>
                  </a:lnTo>
                  <a:lnTo>
                    <a:pt x="237477" y="41872"/>
                  </a:lnTo>
                  <a:lnTo>
                    <a:pt x="240652" y="36767"/>
                  </a:lnTo>
                  <a:cubicBezTo>
                    <a:pt x="242938" y="36856"/>
                    <a:pt x="244996" y="36932"/>
                    <a:pt x="245885" y="36982"/>
                  </a:cubicBezTo>
                  <a:cubicBezTo>
                    <a:pt x="248488" y="37059"/>
                    <a:pt x="254419" y="37300"/>
                    <a:pt x="254419" y="37300"/>
                  </a:cubicBezTo>
                  <a:lnTo>
                    <a:pt x="257378" y="37427"/>
                  </a:lnTo>
                  <a:lnTo>
                    <a:pt x="260299" y="36906"/>
                  </a:lnTo>
                  <a:lnTo>
                    <a:pt x="269926" y="35192"/>
                  </a:lnTo>
                  <a:lnTo>
                    <a:pt x="278511" y="33680"/>
                  </a:lnTo>
                  <a:cubicBezTo>
                    <a:pt x="277787" y="48920"/>
                    <a:pt x="276873" y="64021"/>
                    <a:pt x="275476" y="78778"/>
                  </a:cubicBezTo>
                  <a:cubicBezTo>
                    <a:pt x="232613" y="89192"/>
                    <a:pt x="187033" y="94856"/>
                    <a:pt x="139751" y="94856"/>
                  </a:cubicBezTo>
                  <a:cubicBezTo>
                    <a:pt x="92469" y="94856"/>
                    <a:pt x="46876" y="89192"/>
                    <a:pt x="4013" y="78778"/>
                  </a:cubicBezTo>
                  <a:cubicBezTo>
                    <a:pt x="1854" y="55931"/>
                    <a:pt x="597" y="32398"/>
                    <a:pt x="0" y="8458"/>
                  </a:cubicBezTo>
                  <a:cubicBezTo>
                    <a:pt x="4585" y="10770"/>
                    <a:pt x="9055" y="11481"/>
                    <a:pt x="12624" y="11481"/>
                  </a:cubicBezTo>
                  <a:cubicBezTo>
                    <a:pt x="18034" y="11481"/>
                    <a:pt x="23089" y="9944"/>
                    <a:pt x="27330" y="7264"/>
                  </a:cubicBezTo>
                  <a:lnTo>
                    <a:pt x="39141" y="3442"/>
                  </a:lnTo>
                  <a:lnTo>
                    <a:pt x="40500" y="3023"/>
                  </a:lnTo>
                  <a:lnTo>
                    <a:pt x="41846" y="2451"/>
                  </a:lnTo>
                  <a:lnTo>
                    <a:pt x="4733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" name="Shape 42">
              <a:extLst>
                <a:ext uri="{FF2B5EF4-FFF2-40B4-BE49-F238E27FC236}">
                  <a16:creationId xmlns:a16="http://schemas.microsoft.com/office/drawing/2014/main" xmlns="" id="{88F3F4A5-53EF-4E73-B2CD-9F23EA53C658}"/>
                </a:ext>
              </a:extLst>
            </p:cNvPr>
            <p:cNvSpPr/>
            <p:nvPr/>
          </p:nvSpPr>
          <p:spPr>
            <a:xfrm>
              <a:off x="1291627" y="892002"/>
              <a:ext cx="181623" cy="158610"/>
            </a:xfrm>
            <a:custGeom>
              <a:avLst/>
              <a:gdLst/>
              <a:ahLst/>
              <a:cxnLst/>
              <a:rect l="0" t="0" r="0" b="0"/>
              <a:pathLst>
                <a:path w="181623" h="158610">
                  <a:moveTo>
                    <a:pt x="181623" y="0"/>
                  </a:moveTo>
                  <a:cubicBezTo>
                    <a:pt x="175285" y="22123"/>
                    <a:pt x="167450" y="43828"/>
                    <a:pt x="158052" y="65088"/>
                  </a:cubicBezTo>
                  <a:lnTo>
                    <a:pt x="156235" y="68212"/>
                  </a:lnTo>
                  <a:cubicBezTo>
                    <a:pt x="111201" y="108052"/>
                    <a:pt x="58242" y="139065"/>
                    <a:pt x="0" y="158610"/>
                  </a:cubicBezTo>
                  <a:cubicBezTo>
                    <a:pt x="5055" y="133604"/>
                    <a:pt x="9106" y="107556"/>
                    <a:pt x="12027" y="80594"/>
                  </a:cubicBezTo>
                  <a:cubicBezTo>
                    <a:pt x="35192" y="74270"/>
                    <a:pt x="57544" y="66573"/>
                    <a:pt x="78905" y="57671"/>
                  </a:cubicBezTo>
                  <a:lnTo>
                    <a:pt x="86741" y="66624"/>
                  </a:lnTo>
                  <a:lnTo>
                    <a:pt x="99606" y="66230"/>
                  </a:lnTo>
                  <a:lnTo>
                    <a:pt x="113449" y="65786"/>
                  </a:lnTo>
                  <a:lnTo>
                    <a:pt x="121615" y="65519"/>
                  </a:lnTo>
                  <a:lnTo>
                    <a:pt x="128283" y="60795"/>
                  </a:lnTo>
                  <a:cubicBezTo>
                    <a:pt x="129845" y="59690"/>
                    <a:pt x="131979" y="58293"/>
                    <a:pt x="133096" y="57620"/>
                  </a:cubicBezTo>
                  <a:cubicBezTo>
                    <a:pt x="136690" y="56109"/>
                    <a:pt x="143243" y="52565"/>
                    <a:pt x="149936" y="42621"/>
                  </a:cubicBezTo>
                  <a:lnTo>
                    <a:pt x="155918" y="36614"/>
                  </a:lnTo>
                  <a:lnTo>
                    <a:pt x="161900" y="30607"/>
                  </a:lnTo>
                  <a:lnTo>
                    <a:pt x="163436" y="22276"/>
                  </a:lnTo>
                  <a:lnTo>
                    <a:pt x="165418" y="11341"/>
                  </a:lnTo>
                  <a:cubicBezTo>
                    <a:pt x="170929" y="7645"/>
                    <a:pt x="176352" y="3899"/>
                    <a:pt x="18162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" name="Shape 43">
              <a:extLst>
                <a:ext uri="{FF2B5EF4-FFF2-40B4-BE49-F238E27FC236}">
                  <a16:creationId xmlns:a16="http://schemas.microsoft.com/office/drawing/2014/main" xmlns="" id="{628D54E8-0DE8-42FC-B7F8-46BB5C112823}"/>
                </a:ext>
              </a:extLst>
            </p:cNvPr>
            <p:cNvSpPr/>
            <p:nvPr/>
          </p:nvSpPr>
          <p:spPr>
            <a:xfrm>
              <a:off x="1333116" y="246836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0" y="0"/>
                  </a:moveTo>
                  <a:cubicBezTo>
                    <a:pt x="29223" y="1359"/>
                    <a:pt x="58268" y="5207"/>
                    <a:pt x="86601" y="11532"/>
                  </a:cubicBezTo>
                  <a:lnTo>
                    <a:pt x="87224" y="11684"/>
                  </a:lnTo>
                  <a:cubicBezTo>
                    <a:pt x="149632" y="58788"/>
                    <a:pt x="199479" y="121615"/>
                    <a:pt x="230937" y="194221"/>
                  </a:cubicBezTo>
                  <a:cubicBezTo>
                    <a:pt x="180950" y="123203"/>
                    <a:pt x="102273" y="66383"/>
                    <a:pt x="7099" y="33287"/>
                  </a:cubicBezTo>
                  <a:cubicBezTo>
                    <a:pt x="6604" y="21806"/>
                    <a:pt x="4178" y="1064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" name="Shape 44">
              <a:extLst>
                <a:ext uri="{FF2B5EF4-FFF2-40B4-BE49-F238E27FC236}">
                  <a16:creationId xmlns:a16="http://schemas.microsoft.com/office/drawing/2014/main" xmlns="" id="{B87F1495-1CAC-46A6-B452-B368D9A0504F}"/>
                </a:ext>
              </a:extLst>
            </p:cNvPr>
            <p:cNvSpPr/>
            <p:nvPr/>
          </p:nvSpPr>
          <p:spPr>
            <a:xfrm>
              <a:off x="731453" y="246834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230937" y="0"/>
                  </a:moveTo>
                  <a:cubicBezTo>
                    <a:pt x="226797" y="10643"/>
                    <a:pt x="224346" y="21781"/>
                    <a:pt x="223838" y="33287"/>
                  </a:cubicBezTo>
                  <a:cubicBezTo>
                    <a:pt x="128664" y="66383"/>
                    <a:pt x="49987" y="123203"/>
                    <a:pt x="0" y="194221"/>
                  </a:cubicBezTo>
                  <a:cubicBezTo>
                    <a:pt x="31433" y="121641"/>
                    <a:pt x="81293" y="58814"/>
                    <a:pt x="143675" y="11735"/>
                  </a:cubicBezTo>
                  <a:lnTo>
                    <a:pt x="144348" y="11532"/>
                  </a:lnTo>
                  <a:cubicBezTo>
                    <a:pt x="172669" y="5207"/>
                    <a:pt x="201689" y="1397"/>
                    <a:pt x="23093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" name="Shape 45">
              <a:extLst>
                <a:ext uri="{FF2B5EF4-FFF2-40B4-BE49-F238E27FC236}">
                  <a16:creationId xmlns:a16="http://schemas.microsoft.com/office/drawing/2014/main" xmlns="" id="{DBA74474-E04E-4F28-A271-2753EDA1D7CC}"/>
                </a:ext>
              </a:extLst>
            </p:cNvPr>
            <p:cNvSpPr/>
            <p:nvPr/>
          </p:nvSpPr>
          <p:spPr>
            <a:xfrm>
              <a:off x="731533" y="800449"/>
              <a:ext cx="77140" cy="120878"/>
            </a:xfrm>
            <a:custGeom>
              <a:avLst/>
              <a:gdLst/>
              <a:ahLst/>
              <a:cxnLst/>
              <a:rect l="0" t="0" r="0" b="0"/>
              <a:pathLst>
                <a:path w="77140" h="120878">
                  <a:moveTo>
                    <a:pt x="0" y="0"/>
                  </a:moveTo>
                  <a:cubicBezTo>
                    <a:pt x="17539" y="24854"/>
                    <a:pt x="38494" y="47981"/>
                    <a:pt x="62509" y="68910"/>
                  </a:cubicBezTo>
                  <a:cubicBezTo>
                    <a:pt x="66472" y="86474"/>
                    <a:pt x="71412" y="103784"/>
                    <a:pt x="77140" y="120878"/>
                  </a:cubicBezTo>
                  <a:cubicBezTo>
                    <a:pt x="45441" y="85154"/>
                    <a:pt x="19279" y="44425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3" name="Shape 46">
              <a:extLst>
                <a:ext uri="{FF2B5EF4-FFF2-40B4-BE49-F238E27FC236}">
                  <a16:creationId xmlns:a16="http://schemas.microsoft.com/office/drawing/2014/main" xmlns="" id="{DA8265C7-A2CF-4B04-87A0-D9724EC81998}"/>
                </a:ext>
              </a:extLst>
            </p:cNvPr>
            <p:cNvSpPr/>
            <p:nvPr/>
          </p:nvSpPr>
          <p:spPr>
            <a:xfrm>
              <a:off x="1014432" y="978247"/>
              <a:ext cx="266649" cy="95872"/>
            </a:xfrm>
            <a:custGeom>
              <a:avLst/>
              <a:gdLst/>
              <a:ahLst/>
              <a:cxnLst/>
              <a:rect l="0" t="0" r="0" b="0"/>
              <a:pathLst>
                <a:path w="266649" h="95872">
                  <a:moveTo>
                    <a:pt x="0" y="0"/>
                  </a:moveTo>
                  <a:cubicBezTo>
                    <a:pt x="42316" y="9678"/>
                    <a:pt x="87033" y="14885"/>
                    <a:pt x="133325" y="14885"/>
                  </a:cubicBezTo>
                  <a:cubicBezTo>
                    <a:pt x="179616" y="14885"/>
                    <a:pt x="224358" y="9678"/>
                    <a:pt x="266649" y="0"/>
                  </a:cubicBezTo>
                  <a:cubicBezTo>
                    <a:pt x="263423" y="27610"/>
                    <a:pt x="258991" y="54254"/>
                    <a:pt x="253479" y="79604"/>
                  </a:cubicBezTo>
                  <a:cubicBezTo>
                    <a:pt x="215176" y="90145"/>
                    <a:pt x="174917" y="95872"/>
                    <a:pt x="133325" y="95872"/>
                  </a:cubicBezTo>
                  <a:cubicBezTo>
                    <a:pt x="91732" y="95872"/>
                    <a:pt x="51473" y="90145"/>
                    <a:pt x="13195" y="79604"/>
                  </a:cubicBezTo>
                  <a:cubicBezTo>
                    <a:pt x="7645" y="54254"/>
                    <a:pt x="3251" y="27610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4" name="Shape 47">
              <a:extLst>
                <a:ext uri="{FF2B5EF4-FFF2-40B4-BE49-F238E27FC236}">
                  <a16:creationId xmlns:a16="http://schemas.microsoft.com/office/drawing/2014/main" xmlns="" id="{CD86A58B-D3C5-4C2B-B624-39CCBF673C63}"/>
                </a:ext>
              </a:extLst>
            </p:cNvPr>
            <p:cNvSpPr/>
            <p:nvPr/>
          </p:nvSpPr>
          <p:spPr>
            <a:xfrm>
              <a:off x="1486837" y="800472"/>
              <a:ext cx="77140" cy="120853"/>
            </a:xfrm>
            <a:custGeom>
              <a:avLst/>
              <a:gdLst/>
              <a:ahLst/>
              <a:cxnLst/>
              <a:rect l="0" t="0" r="0" b="0"/>
              <a:pathLst>
                <a:path w="77140" h="120853">
                  <a:moveTo>
                    <a:pt x="77140" y="0"/>
                  </a:moveTo>
                  <a:cubicBezTo>
                    <a:pt x="57874" y="44399"/>
                    <a:pt x="31699" y="85128"/>
                    <a:pt x="0" y="120853"/>
                  </a:cubicBezTo>
                  <a:cubicBezTo>
                    <a:pt x="5753" y="103759"/>
                    <a:pt x="10668" y="86449"/>
                    <a:pt x="14630" y="68885"/>
                  </a:cubicBezTo>
                  <a:cubicBezTo>
                    <a:pt x="38646" y="47930"/>
                    <a:pt x="59627" y="24829"/>
                    <a:pt x="7714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5" name="Shape 48">
              <a:extLst>
                <a:ext uri="{FF2B5EF4-FFF2-40B4-BE49-F238E27FC236}">
                  <a16:creationId xmlns:a16="http://schemas.microsoft.com/office/drawing/2014/main" xmlns="" id="{BCAA713A-78D1-44AA-A827-EE067F3FAC75}"/>
                </a:ext>
              </a:extLst>
            </p:cNvPr>
            <p:cNvSpPr/>
            <p:nvPr/>
          </p:nvSpPr>
          <p:spPr>
            <a:xfrm>
              <a:off x="974328" y="764413"/>
              <a:ext cx="473291" cy="166637"/>
            </a:xfrm>
            <a:custGeom>
              <a:avLst/>
              <a:gdLst/>
              <a:ahLst/>
              <a:cxnLst/>
              <a:rect l="0" t="0" r="0" b="0"/>
              <a:pathLst>
                <a:path w="473291" h="166637">
                  <a:moveTo>
                    <a:pt x="417309" y="0"/>
                  </a:moveTo>
                  <a:lnTo>
                    <a:pt x="416369" y="2870"/>
                  </a:lnTo>
                  <a:lnTo>
                    <a:pt x="416014" y="11354"/>
                  </a:lnTo>
                  <a:lnTo>
                    <a:pt x="420357" y="11506"/>
                  </a:lnTo>
                  <a:lnTo>
                    <a:pt x="424497" y="15926"/>
                  </a:lnTo>
                  <a:lnTo>
                    <a:pt x="431521" y="11951"/>
                  </a:lnTo>
                  <a:lnTo>
                    <a:pt x="434848" y="15278"/>
                  </a:lnTo>
                  <a:lnTo>
                    <a:pt x="438442" y="11214"/>
                  </a:lnTo>
                  <a:lnTo>
                    <a:pt x="441325" y="3899"/>
                  </a:lnTo>
                  <a:lnTo>
                    <a:pt x="446506" y="3099"/>
                  </a:lnTo>
                  <a:lnTo>
                    <a:pt x="453225" y="8674"/>
                  </a:lnTo>
                  <a:lnTo>
                    <a:pt x="460324" y="25845"/>
                  </a:lnTo>
                  <a:lnTo>
                    <a:pt x="462255" y="41745"/>
                  </a:lnTo>
                  <a:lnTo>
                    <a:pt x="470268" y="57963"/>
                  </a:lnTo>
                  <a:lnTo>
                    <a:pt x="473291" y="69723"/>
                  </a:lnTo>
                  <a:lnTo>
                    <a:pt x="469925" y="88595"/>
                  </a:lnTo>
                  <a:lnTo>
                    <a:pt x="468478" y="104356"/>
                  </a:lnTo>
                  <a:lnTo>
                    <a:pt x="457238" y="127153"/>
                  </a:lnTo>
                  <a:lnTo>
                    <a:pt x="453974" y="145009"/>
                  </a:lnTo>
                  <a:lnTo>
                    <a:pt x="445884" y="153124"/>
                  </a:lnTo>
                  <a:cubicBezTo>
                    <a:pt x="445884" y="153124"/>
                    <a:pt x="442214" y="159321"/>
                    <a:pt x="439585" y="160261"/>
                  </a:cubicBezTo>
                  <a:cubicBezTo>
                    <a:pt x="436956" y="161176"/>
                    <a:pt x="429882" y="166218"/>
                    <a:pt x="429882" y="166218"/>
                  </a:cubicBezTo>
                  <a:lnTo>
                    <a:pt x="416065" y="166637"/>
                  </a:lnTo>
                  <a:lnTo>
                    <a:pt x="409397" y="159017"/>
                  </a:lnTo>
                  <a:lnTo>
                    <a:pt x="418478" y="148831"/>
                  </a:lnTo>
                  <a:lnTo>
                    <a:pt x="424751" y="142723"/>
                  </a:lnTo>
                  <a:lnTo>
                    <a:pt x="428600" y="132309"/>
                  </a:lnTo>
                  <a:lnTo>
                    <a:pt x="428993" y="121793"/>
                  </a:lnTo>
                  <a:lnTo>
                    <a:pt x="428523" y="111176"/>
                  </a:lnTo>
                  <a:lnTo>
                    <a:pt x="423354" y="110947"/>
                  </a:lnTo>
                  <a:lnTo>
                    <a:pt x="412001" y="115786"/>
                  </a:lnTo>
                  <a:lnTo>
                    <a:pt x="401638" y="115341"/>
                  </a:lnTo>
                  <a:lnTo>
                    <a:pt x="397561" y="108839"/>
                  </a:lnTo>
                  <a:lnTo>
                    <a:pt x="389826" y="107480"/>
                  </a:lnTo>
                  <a:lnTo>
                    <a:pt x="383083" y="105067"/>
                  </a:lnTo>
                  <a:lnTo>
                    <a:pt x="371069" y="103505"/>
                  </a:lnTo>
                  <a:lnTo>
                    <a:pt x="362839" y="92545"/>
                  </a:lnTo>
                  <a:lnTo>
                    <a:pt x="359118" y="77610"/>
                  </a:lnTo>
                  <a:lnTo>
                    <a:pt x="347586" y="63424"/>
                  </a:lnTo>
                  <a:lnTo>
                    <a:pt x="338252" y="59906"/>
                  </a:lnTo>
                  <a:lnTo>
                    <a:pt x="329603" y="59525"/>
                  </a:lnTo>
                  <a:lnTo>
                    <a:pt x="313868" y="65189"/>
                  </a:lnTo>
                  <a:lnTo>
                    <a:pt x="309334" y="70320"/>
                  </a:lnTo>
                  <a:lnTo>
                    <a:pt x="310604" y="82995"/>
                  </a:lnTo>
                  <a:lnTo>
                    <a:pt x="308369" y="95593"/>
                  </a:lnTo>
                  <a:cubicBezTo>
                    <a:pt x="308369" y="95593"/>
                    <a:pt x="305537" y="102933"/>
                    <a:pt x="304521" y="106020"/>
                  </a:cubicBezTo>
                  <a:cubicBezTo>
                    <a:pt x="303530" y="109169"/>
                    <a:pt x="303301" y="115468"/>
                    <a:pt x="303301" y="115468"/>
                  </a:cubicBezTo>
                  <a:lnTo>
                    <a:pt x="298818" y="120548"/>
                  </a:lnTo>
                  <a:lnTo>
                    <a:pt x="289217" y="122288"/>
                  </a:lnTo>
                  <a:cubicBezTo>
                    <a:pt x="289217" y="122288"/>
                    <a:pt x="283210" y="122009"/>
                    <a:pt x="280632" y="121933"/>
                  </a:cubicBezTo>
                  <a:cubicBezTo>
                    <a:pt x="278054" y="121818"/>
                    <a:pt x="266001" y="121323"/>
                    <a:pt x="266001" y="121323"/>
                  </a:cubicBezTo>
                  <a:lnTo>
                    <a:pt x="259893" y="123177"/>
                  </a:lnTo>
                  <a:lnTo>
                    <a:pt x="254444" y="129324"/>
                  </a:lnTo>
                  <a:lnTo>
                    <a:pt x="248044" y="139649"/>
                  </a:lnTo>
                  <a:cubicBezTo>
                    <a:pt x="248044" y="139649"/>
                    <a:pt x="239357" y="140322"/>
                    <a:pt x="235090" y="139078"/>
                  </a:cubicBezTo>
                  <a:cubicBezTo>
                    <a:pt x="230848" y="137808"/>
                    <a:pt x="203594" y="129286"/>
                    <a:pt x="203594" y="129286"/>
                  </a:cubicBezTo>
                  <a:lnTo>
                    <a:pt x="198755" y="119583"/>
                  </a:lnTo>
                  <a:lnTo>
                    <a:pt x="185877" y="117996"/>
                  </a:lnTo>
                  <a:lnTo>
                    <a:pt x="175539" y="117577"/>
                  </a:lnTo>
                  <a:lnTo>
                    <a:pt x="171564" y="108941"/>
                  </a:lnTo>
                  <a:lnTo>
                    <a:pt x="166751" y="100279"/>
                  </a:lnTo>
                  <a:cubicBezTo>
                    <a:pt x="166751" y="100279"/>
                    <a:pt x="165163" y="96012"/>
                    <a:pt x="161798" y="94780"/>
                  </a:cubicBezTo>
                  <a:cubicBezTo>
                    <a:pt x="158369" y="93612"/>
                    <a:pt x="146444" y="89967"/>
                    <a:pt x="146444" y="89967"/>
                  </a:cubicBezTo>
                  <a:lnTo>
                    <a:pt x="140386" y="90703"/>
                  </a:lnTo>
                  <a:lnTo>
                    <a:pt x="130569" y="98793"/>
                  </a:lnTo>
                  <a:lnTo>
                    <a:pt x="129400" y="107150"/>
                  </a:lnTo>
                  <a:lnTo>
                    <a:pt x="123050" y="114325"/>
                  </a:lnTo>
                  <a:lnTo>
                    <a:pt x="110376" y="107480"/>
                  </a:lnTo>
                  <a:lnTo>
                    <a:pt x="99835" y="91161"/>
                  </a:lnTo>
                  <a:lnTo>
                    <a:pt x="92291" y="84506"/>
                  </a:lnTo>
                  <a:lnTo>
                    <a:pt x="77660" y="83858"/>
                  </a:lnTo>
                  <a:lnTo>
                    <a:pt x="64491" y="89713"/>
                  </a:lnTo>
                  <a:lnTo>
                    <a:pt x="47053" y="95326"/>
                  </a:lnTo>
                  <a:cubicBezTo>
                    <a:pt x="47053" y="95326"/>
                    <a:pt x="46926" y="98501"/>
                    <a:pt x="43650" y="94132"/>
                  </a:cubicBezTo>
                  <a:cubicBezTo>
                    <a:pt x="40322" y="89764"/>
                    <a:pt x="34595" y="82105"/>
                    <a:pt x="34595" y="82105"/>
                  </a:cubicBezTo>
                  <a:lnTo>
                    <a:pt x="28219" y="69177"/>
                  </a:lnTo>
                  <a:lnTo>
                    <a:pt x="19609" y="45568"/>
                  </a:lnTo>
                  <a:lnTo>
                    <a:pt x="5309" y="37554"/>
                  </a:lnTo>
                  <a:lnTo>
                    <a:pt x="0" y="29223"/>
                  </a:lnTo>
                  <a:cubicBezTo>
                    <a:pt x="53251" y="46660"/>
                    <a:pt x="111862" y="56350"/>
                    <a:pt x="173431" y="56350"/>
                  </a:cubicBezTo>
                  <a:cubicBezTo>
                    <a:pt x="263614" y="56350"/>
                    <a:pt x="347434" y="35598"/>
                    <a:pt x="417309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6" name="Shape 49">
              <a:extLst>
                <a:ext uri="{FF2B5EF4-FFF2-40B4-BE49-F238E27FC236}">
                  <a16:creationId xmlns:a16="http://schemas.microsoft.com/office/drawing/2014/main" xmlns="" id="{B18ABF8A-7815-4906-BD7E-83F29F50ADFB}"/>
                </a:ext>
              </a:extLst>
            </p:cNvPr>
            <p:cNvSpPr/>
            <p:nvPr/>
          </p:nvSpPr>
          <p:spPr>
            <a:xfrm>
              <a:off x="696082" y="538168"/>
              <a:ext cx="49644" cy="128435"/>
            </a:xfrm>
            <a:custGeom>
              <a:avLst/>
              <a:gdLst/>
              <a:ahLst/>
              <a:cxnLst/>
              <a:rect l="0" t="0" r="0" b="0"/>
              <a:pathLst>
                <a:path w="49644" h="128435">
                  <a:moveTo>
                    <a:pt x="16650" y="0"/>
                  </a:moveTo>
                  <a:cubicBezTo>
                    <a:pt x="22924" y="29299"/>
                    <a:pt x="34163" y="57328"/>
                    <a:pt x="49644" y="83566"/>
                  </a:cubicBezTo>
                  <a:lnTo>
                    <a:pt x="42989" y="83668"/>
                  </a:lnTo>
                  <a:lnTo>
                    <a:pt x="41821" y="89967"/>
                  </a:lnTo>
                  <a:lnTo>
                    <a:pt x="40716" y="97282"/>
                  </a:lnTo>
                  <a:lnTo>
                    <a:pt x="35954" y="108725"/>
                  </a:lnTo>
                  <a:lnTo>
                    <a:pt x="27445" y="128435"/>
                  </a:lnTo>
                  <a:lnTo>
                    <a:pt x="21704" y="119761"/>
                  </a:lnTo>
                  <a:lnTo>
                    <a:pt x="24168" y="100876"/>
                  </a:lnTo>
                  <a:lnTo>
                    <a:pt x="0" y="50203"/>
                  </a:lnTo>
                  <a:lnTo>
                    <a:pt x="4940" y="21501"/>
                  </a:lnTo>
                  <a:lnTo>
                    <a:pt x="7988" y="9449"/>
                  </a:lnTo>
                  <a:lnTo>
                    <a:pt x="16650" y="0"/>
                  </a:ln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7" name="Shape 50">
              <a:extLst>
                <a:ext uri="{FF2B5EF4-FFF2-40B4-BE49-F238E27FC236}">
                  <a16:creationId xmlns:a16="http://schemas.microsoft.com/office/drawing/2014/main" xmlns="" id="{CAA5AC3C-DCA4-4894-9ADD-68E1431621D2}"/>
                </a:ext>
              </a:extLst>
            </p:cNvPr>
            <p:cNvSpPr/>
            <p:nvPr/>
          </p:nvSpPr>
          <p:spPr>
            <a:xfrm>
              <a:off x="1510669" y="647386"/>
              <a:ext cx="30290" cy="59423"/>
            </a:xfrm>
            <a:custGeom>
              <a:avLst/>
              <a:gdLst/>
              <a:ahLst/>
              <a:cxnLst/>
              <a:rect l="0" t="0" r="0" b="0"/>
              <a:pathLst>
                <a:path w="30290" h="59423">
                  <a:moveTo>
                    <a:pt x="22327" y="0"/>
                  </a:moveTo>
                  <a:lnTo>
                    <a:pt x="25032" y="5474"/>
                  </a:lnTo>
                  <a:lnTo>
                    <a:pt x="29845" y="15176"/>
                  </a:lnTo>
                  <a:lnTo>
                    <a:pt x="30290" y="25768"/>
                  </a:lnTo>
                  <a:lnTo>
                    <a:pt x="25857" y="29807"/>
                  </a:lnTo>
                  <a:lnTo>
                    <a:pt x="27191" y="39357"/>
                  </a:lnTo>
                  <a:lnTo>
                    <a:pt x="30239" y="49009"/>
                  </a:lnTo>
                  <a:lnTo>
                    <a:pt x="27470" y="54166"/>
                  </a:lnTo>
                  <a:lnTo>
                    <a:pt x="26403" y="59423"/>
                  </a:lnTo>
                  <a:lnTo>
                    <a:pt x="16370" y="50571"/>
                  </a:lnTo>
                  <a:lnTo>
                    <a:pt x="8039" y="42837"/>
                  </a:lnTo>
                  <a:lnTo>
                    <a:pt x="0" y="27457"/>
                  </a:lnTo>
                  <a:cubicBezTo>
                    <a:pt x="7988" y="18605"/>
                    <a:pt x="15431" y="9423"/>
                    <a:pt x="22327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8" name="Shape 51">
              <a:extLst>
                <a:ext uri="{FF2B5EF4-FFF2-40B4-BE49-F238E27FC236}">
                  <a16:creationId xmlns:a16="http://schemas.microsoft.com/office/drawing/2014/main" xmlns="" id="{87B30F8D-A489-430E-AB4E-0F8088BEB619}"/>
                </a:ext>
              </a:extLst>
            </p:cNvPr>
            <p:cNvSpPr/>
            <p:nvPr/>
          </p:nvSpPr>
          <p:spPr>
            <a:xfrm>
              <a:off x="712732" y="421907"/>
              <a:ext cx="820763" cy="398856"/>
            </a:xfrm>
            <a:custGeom>
              <a:avLst/>
              <a:gdLst/>
              <a:ahLst/>
              <a:cxnLst/>
              <a:rect l="0" t="0" r="0" b="0"/>
              <a:pathLst>
                <a:path w="820763" h="398856">
                  <a:moveTo>
                    <a:pt x="74168" y="0"/>
                  </a:moveTo>
                  <a:cubicBezTo>
                    <a:pt x="95948" y="121844"/>
                    <a:pt x="249136" y="216294"/>
                    <a:pt x="435026" y="216294"/>
                  </a:cubicBezTo>
                  <a:cubicBezTo>
                    <a:pt x="606133" y="216294"/>
                    <a:pt x="749503" y="136296"/>
                    <a:pt x="788238" y="28575"/>
                  </a:cubicBezTo>
                  <a:lnTo>
                    <a:pt x="797179" y="28029"/>
                  </a:lnTo>
                  <a:lnTo>
                    <a:pt x="807542" y="27407"/>
                  </a:lnTo>
                  <a:lnTo>
                    <a:pt x="811632" y="35001"/>
                  </a:lnTo>
                  <a:lnTo>
                    <a:pt x="807783" y="43256"/>
                  </a:lnTo>
                  <a:lnTo>
                    <a:pt x="806196" y="62192"/>
                  </a:lnTo>
                  <a:lnTo>
                    <a:pt x="807441" y="74930"/>
                  </a:lnTo>
                  <a:lnTo>
                    <a:pt x="810400" y="87757"/>
                  </a:lnTo>
                  <a:lnTo>
                    <a:pt x="811479" y="105766"/>
                  </a:lnTo>
                  <a:lnTo>
                    <a:pt x="809549" y="109931"/>
                  </a:lnTo>
                  <a:lnTo>
                    <a:pt x="803300" y="115964"/>
                  </a:lnTo>
                  <a:lnTo>
                    <a:pt x="804393" y="130848"/>
                  </a:lnTo>
                  <a:lnTo>
                    <a:pt x="797395" y="133718"/>
                  </a:lnTo>
                  <a:lnTo>
                    <a:pt x="797154" y="141110"/>
                  </a:lnTo>
                  <a:lnTo>
                    <a:pt x="791718" y="147218"/>
                  </a:lnTo>
                  <a:lnTo>
                    <a:pt x="793877" y="157861"/>
                  </a:lnTo>
                  <a:lnTo>
                    <a:pt x="797623" y="172809"/>
                  </a:lnTo>
                  <a:lnTo>
                    <a:pt x="809333" y="181801"/>
                  </a:lnTo>
                  <a:lnTo>
                    <a:pt x="813422" y="188290"/>
                  </a:lnTo>
                  <a:lnTo>
                    <a:pt x="820763" y="199161"/>
                  </a:lnTo>
                  <a:lnTo>
                    <a:pt x="816966" y="207442"/>
                  </a:lnTo>
                  <a:lnTo>
                    <a:pt x="817563" y="213817"/>
                  </a:lnTo>
                  <a:lnTo>
                    <a:pt x="819772" y="224485"/>
                  </a:lnTo>
                  <a:lnTo>
                    <a:pt x="820268" y="225476"/>
                  </a:lnTo>
                  <a:cubicBezTo>
                    <a:pt x="813372" y="234899"/>
                    <a:pt x="805929" y="244081"/>
                    <a:pt x="797941" y="252933"/>
                  </a:cubicBezTo>
                  <a:lnTo>
                    <a:pt x="796354" y="249885"/>
                  </a:lnTo>
                  <a:lnTo>
                    <a:pt x="790156" y="231673"/>
                  </a:lnTo>
                  <a:lnTo>
                    <a:pt x="786257" y="220955"/>
                  </a:lnTo>
                  <a:lnTo>
                    <a:pt x="780504" y="213296"/>
                  </a:lnTo>
                  <a:lnTo>
                    <a:pt x="787946" y="199898"/>
                  </a:lnTo>
                  <a:lnTo>
                    <a:pt x="785012" y="187096"/>
                  </a:lnTo>
                  <a:lnTo>
                    <a:pt x="784098" y="165875"/>
                  </a:lnTo>
                  <a:lnTo>
                    <a:pt x="783577" y="156401"/>
                  </a:lnTo>
                  <a:lnTo>
                    <a:pt x="783412" y="139471"/>
                  </a:lnTo>
                  <a:lnTo>
                    <a:pt x="780275" y="130848"/>
                  </a:lnTo>
                  <a:lnTo>
                    <a:pt x="774471" y="124295"/>
                  </a:lnTo>
                  <a:lnTo>
                    <a:pt x="771703" y="129502"/>
                  </a:lnTo>
                  <a:lnTo>
                    <a:pt x="772389" y="134734"/>
                  </a:lnTo>
                  <a:lnTo>
                    <a:pt x="775589" y="140221"/>
                  </a:lnTo>
                  <a:lnTo>
                    <a:pt x="775348" y="147587"/>
                  </a:lnTo>
                  <a:lnTo>
                    <a:pt x="774179" y="153886"/>
                  </a:lnTo>
                  <a:lnTo>
                    <a:pt x="774802" y="161303"/>
                  </a:lnTo>
                  <a:lnTo>
                    <a:pt x="774573" y="166611"/>
                  </a:lnTo>
                  <a:lnTo>
                    <a:pt x="764604" y="157683"/>
                  </a:lnTo>
                  <a:lnTo>
                    <a:pt x="760882" y="163906"/>
                  </a:lnTo>
                  <a:lnTo>
                    <a:pt x="756399" y="167907"/>
                  </a:lnTo>
                  <a:lnTo>
                    <a:pt x="755205" y="176365"/>
                  </a:lnTo>
                  <a:lnTo>
                    <a:pt x="751154" y="192011"/>
                  </a:lnTo>
                  <a:lnTo>
                    <a:pt x="755904" y="203848"/>
                  </a:lnTo>
                  <a:lnTo>
                    <a:pt x="761771" y="207264"/>
                  </a:lnTo>
                  <a:lnTo>
                    <a:pt x="759841" y="213525"/>
                  </a:lnTo>
                  <a:lnTo>
                    <a:pt x="755129" y="223914"/>
                  </a:lnTo>
                  <a:lnTo>
                    <a:pt x="753148" y="229121"/>
                  </a:lnTo>
                  <a:lnTo>
                    <a:pt x="747865" y="232029"/>
                  </a:lnTo>
                  <a:lnTo>
                    <a:pt x="742899" y="227635"/>
                  </a:lnTo>
                  <a:lnTo>
                    <a:pt x="737667" y="229489"/>
                  </a:lnTo>
                  <a:lnTo>
                    <a:pt x="733196" y="232499"/>
                  </a:lnTo>
                  <a:lnTo>
                    <a:pt x="731914" y="242964"/>
                  </a:lnTo>
                  <a:lnTo>
                    <a:pt x="718617" y="253009"/>
                  </a:lnTo>
                  <a:lnTo>
                    <a:pt x="707136" y="259931"/>
                  </a:lnTo>
                  <a:lnTo>
                    <a:pt x="700583" y="273393"/>
                  </a:lnTo>
                  <a:lnTo>
                    <a:pt x="698475" y="282854"/>
                  </a:lnTo>
                  <a:lnTo>
                    <a:pt x="693966" y="288976"/>
                  </a:lnTo>
                  <a:lnTo>
                    <a:pt x="691858" y="298399"/>
                  </a:lnTo>
                  <a:lnTo>
                    <a:pt x="692226" y="311125"/>
                  </a:lnTo>
                  <a:lnTo>
                    <a:pt x="688429" y="319392"/>
                  </a:lnTo>
                  <a:lnTo>
                    <a:pt x="684835" y="324548"/>
                  </a:lnTo>
                  <a:lnTo>
                    <a:pt x="678904" y="342506"/>
                  </a:lnTo>
                  <a:cubicBezTo>
                    <a:pt x="609029" y="378104"/>
                    <a:pt x="525208" y="398856"/>
                    <a:pt x="435026" y="398856"/>
                  </a:cubicBezTo>
                  <a:cubicBezTo>
                    <a:pt x="373456" y="398856"/>
                    <a:pt x="314846" y="389192"/>
                    <a:pt x="261620" y="371729"/>
                  </a:cubicBezTo>
                  <a:lnTo>
                    <a:pt x="257962" y="365963"/>
                  </a:lnTo>
                  <a:lnTo>
                    <a:pt x="257594" y="352222"/>
                  </a:lnTo>
                  <a:cubicBezTo>
                    <a:pt x="257594" y="352222"/>
                    <a:pt x="255219" y="347866"/>
                    <a:pt x="255321" y="344742"/>
                  </a:cubicBezTo>
                  <a:cubicBezTo>
                    <a:pt x="255461" y="341541"/>
                    <a:pt x="251028" y="322313"/>
                    <a:pt x="251028" y="322313"/>
                  </a:cubicBezTo>
                  <a:lnTo>
                    <a:pt x="247079" y="312687"/>
                  </a:lnTo>
                  <a:lnTo>
                    <a:pt x="231546" y="312014"/>
                  </a:lnTo>
                  <a:lnTo>
                    <a:pt x="225946" y="301231"/>
                  </a:lnTo>
                  <a:lnTo>
                    <a:pt x="218605" y="290360"/>
                  </a:lnTo>
                  <a:lnTo>
                    <a:pt x="220789" y="278829"/>
                  </a:lnTo>
                  <a:lnTo>
                    <a:pt x="215100" y="269062"/>
                  </a:lnTo>
                  <a:lnTo>
                    <a:pt x="212052" y="259436"/>
                  </a:lnTo>
                  <a:lnTo>
                    <a:pt x="189852" y="253238"/>
                  </a:lnTo>
                  <a:lnTo>
                    <a:pt x="174473" y="249390"/>
                  </a:lnTo>
                  <a:lnTo>
                    <a:pt x="161150" y="237185"/>
                  </a:lnTo>
                  <a:lnTo>
                    <a:pt x="149746" y="242024"/>
                  </a:lnTo>
                  <a:lnTo>
                    <a:pt x="141681" y="249136"/>
                  </a:lnTo>
                  <a:lnTo>
                    <a:pt x="138925" y="253238"/>
                  </a:lnTo>
                  <a:lnTo>
                    <a:pt x="126086" y="251625"/>
                  </a:lnTo>
                  <a:lnTo>
                    <a:pt x="122364" y="236665"/>
                  </a:lnTo>
                  <a:lnTo>
                    <a:pt x="115024" y="225793"/>
                  </a:lnTo>
                  <a:lnTo>
                    <a:pt x="107036" y="208559"/>
                  </a:lnTo>
                  <a:lnTo>
                    <a:pt x="103289" y="194640"/>
                  </a:lnTo>
                  <a:lnTo>
                    <a:pt x="98476" y="184950"/>
                  </a:lnTo>
                  <a:cubicBezTo>
                    <a:pt x="98476" y="184950"/>
                    <a:pt x="93688" y="175247"/>
                    <a:pt x="91110" y="175146"/>
                  </a:cubicBezTo>
                  <a:cubicBezTo>
                    <a:pt x="88532" y="175044"/>
                    <a:pt x="79197" y="170409"/>
                    <a:pt x="79197" y="170409"/>
                  </a:cubicBezTo>
                  <a:cubicBezTo>
                    <a:pt x="79197" y="170409"/>
                    <a:pt x="69774" y="168974"/>
                    <a:pt x="67120" y="169888"/>
                  </a:cubicBezTo>
                  <a:cubicBezTo>
                    <a:pt x="64541" y="170853"/>
                    <a:pt x="53950" y="176759"/>
                    <a:pt x="52959" y="179857"/>
                  </a:cubicBezTo>
                  <a:cubicBezTo>
                    <a:pt x="51994" y="183007"/>
                    <a:pt x="50622" y="195631"/>
                    <a:pt x="50622" y="195631"/>
                  </a:cubicBezTo>
                  <a:lnTo>
                    <a:pt x="46139" y="199707"/>
                  </a:lnTo>
                  <a:lnTo>
                    <a:pt x="32995" y="199847"/>
                  </a:lnTo>
                  <a:cubicBezTo>
                    <a:pt x="17539" y="173584"/>
                    <a:pt x="6274" y="145580"/>
                    <a:pt x="0" y="116256"/>
                  </a:cubicBezTo>
                  <a:lnTo>
                    <a:pt x="368" y="112141"/>
                  </a:lnTo>
                  <a:lnTo>
                    <a:pt x="7239" y="113513"/>
                  </a:lnTo>
                  <a:lnTo>
                    <a:pt x="14859" y="117005"/>
                  </a:lnTo>
                  <a:lnTo>
                    <a:pt x="19964" y="119342"/>
                  </a:lnTo>
                  <a:lnTo>
                    <a:pt x="16891" y="108623"/>
                  </a:lnTo>
                  <a:lnTo>
                    <a:pt x="25718" y="103708"/>
                  </a:lnTo>
                  <a:lnTo>
                    <a:pt x="41008" y="109664"/>
                  </a:lnTo>
                  <a:lnTo>
                    <a:pt x="44628" y="105575"/>
                  </a:lnTo>
                  <a:lnTo>
                    <a:pt x="43777" y="60084"/>
                  </a:lnTo>
                  <a:lnTo>
                    <a:pt x="52591" y="34011"/>
                  </a:lnTo>
                  <a:lnTo>
                    <a:pt x="54000" y="19279"/>
                  </a:lnTo>
                  <a:lnTo>
                    <a:pt x="67246" y="11392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009ED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" name="Shape 52">
              <a:extLst>
                <a:ext uri="{FF2B5EF4-FFF2-40B4-BE49-F238E27FC236}">
                  <a16:creationId xmlns:a16="http://schemas.microsoft.com/office/drawing/2014/main" xmlns="" id="{38D6075E-40DF-497F-8740-484026FA2045}"/>
                </a:ext>
              </a:extLst>
            </p:cNvPr>
            <p:cNvSpPr/>
            <p:nvPr/>
          </p:nvSpPr>
          <p:spPr>
            <a:xfrm>
              <a:off x="162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" name="Shape 53">
              <a:extLst>
                <a:ext uri="{FF2B5EF4-FFF2-40B4-BE49-F238E27FC236}">
                  <a16:creationId xmlns:a16="http://schemas.microsoft.com/office/drawing/2014/main" xmlns="" id="{0A0BC1FE-A1E0-4BA6-A6B3-C3C94FFC0739}"/>
                </a:ext>
              </a:extLst>
            </p:cNvPr>
            <p:cNvSpPr/>
            <p:nvPr/>
          </p:nvSpPr>
          <p:spPr>
            <a:xfrm>
              <a:off x="27544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1" name="Shape 54">
              <a:extLst>
                <a:ext uri="{FF2B5EF4-FFF2-40B4-BE49-F238E27FC236}">
                  <a16:creationId xmlns:a16="http://schemas.microsoft.com/office/drawing/2014/main" xmlns="" id="{41E7452E-2970-43B6-B7F5-6C20163CB8E2}"/>
                </a:ext>
              </a:extLst>
            </p:cNvPr>
            <p:cNvSpPr/>
            <p:nvPr/>
          </p:nvSpPr>
          <p:spPr>
            <a:xfrm>
              <a:off x="63996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2" name="Shape 55">
              <a:extLst>
                <a:ext uri="{FF2B5EF4-FFF2-40B4-BE49-F238E27FC236}">
                  <a16:creationId xmlns:a16="http://schemas.microsoft.com/office/drawing/2014/main" xmlns="" id="{8B27B283-1D78-451C-93E5-E400F9D347CD}"/>
                </a:ext>
              </a:extLst>
            </p:cNvPr>
            <p:cNvSpPr/>
            <p:nvPr/>
          </p:nvSpPr>
          <p:spPr>
            <a:xfrm>
              <a:off x="109544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29" y="58725"/>
                  </a:lnTo>
                  <a:lnTo>
                    <a:pt x="15329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3" name="Shape 56">
              <a:extLst>
                <a:ext uri="{FF2B5EF4-FFF2-40B4-BE49-F238E27FC236}">
                  <a16:creationId xmlns:a16="http://schemas.microsoft.com/office/drawing/2014/main" xmlns="" id="{2D0E29DD-81F3-44DC-8A69-F96AA0A0B073}"/>
                </a:ext>
              </a:extLst>
            </p:cNvPr>
            <p:cNvSpPr/>
            <p:nvPr/>
          </p:nvSpPr>
          <p:spPr>
            <a:xfrm>
              <a:off x="156801" y="500"/>
              <a:ext cx="23051" cy="58725"/>
            </a:xfrm>
            <a:custGeom>
              <a:avLst/>
              <a:gdLst/>
              <a:ahLst/>
              <a:cxnLst/>
              <a:rect l="0" t="0" r="0" b="0"/>
              <a:pathLst>
                <a:path w="23051" h="58725">
                  <a:moveTo>
                    <a:pt x="21311" y="0"/>
                  </a:moveTo>
                  <a:lnTo>
                    <a:pt x="23051" y="0"/>
                  </a:lnTo>
                  <a:lnTo>
                    <a:pt x="23051" y="10071"/>
                  </a:lnTo>
                  <a:lnTo>
                    <a:pt x="21946" y="10071"/>
                  </a:lnTo>
                  <a:cubicBezTo>
                    <a:pt x="19355" y="10071"/>
                    <a:pt x="17285" y="10808"/>
                    <a:pt x="15748" y="12255"/>
                  </a:cubicBezTo>
                  <a:cubicBezTo>
                    <a:pt x="14186" y="13729"/>
                    <a:pt x="13437" y="15659"/>
                    <a:pt x="13437" y="18161"/>
                  </a:cubicBezTo>
                  <a:cubicBezTo>
                    <a:pt x="13437" y="20561"/>
                    <a:pt x="14186" y="22555"/>
                    <a:pt x="15748" y="24143"/>
                  </a:cubicBezTo>
                  <a:cubicBezTo>
                    <a:pt x="17285" y="25692"/>
                    <a:pt x="19355" y="26479"/>
                    <a:pt x="21946" y="26479"/>
                  </a:cubicBezTo>
                  <a:lnTo>
                    <a:pt x="23051" y="26479"/>
                  </a:lnTo>
                  <a:lnTo>
                    <a:pt x="23051" y="37120"/>
                  </a:lnTo>
                  <a:lnTo>
                    <a:pt x="13602" y="58725"/>
                  </a:lnTo>
                  <a:lnTo>
                    <a:pt x="0" y="58725"/>
                  </a:lnTo>
                  <a:lnTo>
                    <a:pt x="12116" y="34315"/>
                  </a:lnTo>
                  <a:cubicBezTo>
                    <a:pt x="8992" y="32906"/>
                    <a:pt x="6528" y="30798"/>
                    <a:pt x="4737" y="28054"/>
                  </a:cubicBezTo>
                  <a:cubicBezTo>
                    <a:pt x="2946" y="25311"/>
                    <a:pt x="2045" y="22035"/>
                    <a:pt x="2045" y="18313"/>
                  </a:cubicBezTo>
                  <a:cubicBezTo>
                    <a:pt x="2045" y="15519"/>
                    <a:pt x="2527" y="12979"/>
                    <a:pt x="3493" y="10719"/>
                  </a:cubicBezTo>
                  <a:cubicBezTo>
                    <a:pt x="4445" y="8471"/>
                    <a:pt x="5804" y="6553"/>
                    <a:pt x="7480" y="4978"/>
                  </a:cubicBezTo>
                  <a:cubicBezTo>
                    <a:pt x="9195" y="3365"/>
                    <a:pt x="11214" y="2146"/>
                    <a:pt x="13576" y="1295"/>
                  </a:cubicBezTo>
                  <a:cubicBezTo>
                    <a:pt x="15926" y="432"/>
                    <a:pt x="18517" y="0"/>
                    <a:pt x="2131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4" name="Shape 57">
              <a:extLst>
                <a:ext uri="{FF2B5EF4-FFF2-40B4-BE49-F238E27FC236}">
                  <a16:creationId xmlns:a16="http://schemas.microsoft.com/office/drawing/2014/main" xmlns="" id="{7F3C3711-4CCA-460C-B564-539F393AB5B4}"/>
                </a:ext>
              </a:extLst>
            </p:cNvPr>
            <p:cNvSpPr/>
            <p:nvPr/>
          </p:nvSpPr>
          <p:spPr>
            <a:xfrm>
              <a:off x="179851" y="500"/>
              <a:ext cx="20993" cy="58725"/>
            </a:xfrm>
            <a:custGeom>
              <a:avLst/>
              <a:gdLst/>
              <a:ahLst/>
              <a:cxnLst/>
              <a:rect l="0" t="0" r="0" b="0"/>
              <a:pathLst>
                <a:path w="20993" h="58725">
                  <a:moveTo>
                    <a:pt x="0" y="0"/>
                  </a:moveTo>
                  <a:lnTo>
                    <a:pt x="20993" y="0"/>
                  </a:lnTo>
                  <a:lnTo>
                    <a:pt x="20993" y="58725"/>
                  </a:lnTo>
                  <a:lnTo>
                    <a:pt x="9614" y="58725"/>
                  </a:lnTo>
                  <a:lnTo>
                    <a:pt x="9614" y="36627"/>
                  </a:lnTo>
                  <a:lnTo>
                    <a:pt x="216" y="36627"/>
                  </a:lnTo>
                  <a:lnTo>
                    <a:pt x="0" y="37120"/>
                  </a:lnTo>
                  <a:lnTo>
                    <a:pt x="0" y="26479"/>
                  </a:lnTo>
                  <a:lnTo>
                    <a:pt x="9614" y="26479"/>
                  </a:lnTo>
                  <a:lnTo>
                    <a:pt x="9614" y="10071"/>
                  </a:lnTo>
                  <a:lnTo>
                    <a:pt x="0" y="10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5" name="Shape 58">
              <a:extLst>
                <a:ext uri="{FF2B5EF4-FFF2-40B4-BE49-F238E27FC236}">
                  <a16:creationId xmlns:a16="http://schemas.microsoft.com/office/drawing/2014/main" xmlns="" id="{AEE98C3D-834F-461C-879D-57CC6A615E96}"/>
                </a:ext>
              </a:extLst>
            </p:cNvPr>
            <p:cNvSpPr/>
            <p:nvPr/>
          </p:nvSpPr>
          <p:spPr>
            <a:xfrm>
              <a:off x="214629" y="502"/>
              <a:ext cx="53188" cy="58725"/>
            </a:xfrm>
            <a:custGeom>
              <a:avLst/>
              <a:gdLst/>
              <a:ahLst/>
              <a:cxnLst/>
              <a:rect l="0" t="0" r="0" b="0"/>
              <a:pathLst>
                <a:path w="53188" h="58725">
                  <a:moveTo>
                    <a:pt x="0" y="0"/>
                  </a:moveTo>
                  <a:lnTo>
                    <a:pt x="11214" y="0"/>
                  </a:lnTo>
                  <a:lnTo>
                    <a:pt x="26632" y="31763"/>
                  </a:lnTo>
                  <a:lnTo>
                    <a:pt x="41961" y="0"/>
                  </a:lnTo>
                  <a:lnTo>
                    <a:pt x="53188" y="0"/>
                  </a:lnTo>
                  <a:lnTo>
                    <a:pt x="53188" y="58725"/>
                  </a:lnTo>
                  <a:lnTo>
                    <a:pt x="41808" y="58725"/>
                  </a:lnTo>
                  <a:lnTo>
                    <a:pt x="41808" y="24511"/>
                  </a:lnTo>
                  <a:lnTo>
                    <a:pt x="30531" y="46787"/>
                  </a:lnTo>
                  <a:lnTo>
                    <a:pt x="22720" y="46787"/>
                  </a:lnTo>
                  <a:lnTo>
                    <a:pt x="11366" y="24511"/>
                  </a:lnTo>
                  <a:lnTo>
                    <a:pt x="1136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6" name="Shape 59">
              <a:extLst>
                <a:ext uri="{FF2B5EF4-FFF2-40B4-BE49-F238E27FC236}">
                  <a16:creationId xmlns:a16="http://schemas.microsoft.com/office/drawing/2014/main" xmlns="" id="{0FC1CBBE-FC40-4B20-A57F-CB883C203417}"/>
                </a:ext>
              </a:extLst>
            </p:cNvPr>
            <p:cNvSpPr/>
            <p:nvPr/>
          </p:nvSpPr>
          <p:spPr>
            <a:xfrm>
              <a:off x="300634" y="504"/>
              <a:ext cx="21019" cy="58725"/>
            </a:xfrm>
            <a:custGeom>
              <a:avLst/>
              <a:gdLst/>
              <a:ahLst/>
              <a:cxnLst/>
              <a:rect l="0" t="0" r="0" b="0"/>
              <a:pathLst>
                <a:path w="21019" h="58725">
                  <a:moveTo>
                    <a:pt x="0" y="0"/>
                  </a:moveTo>
                  <a:lnTo>
                    <a:pt x="21019" y="0"/>
                  </a:lnTo>
                  <a:lnTo>
                    <a:pt x="21019" y="10224"/>
                  </a:lnTo>
                  <a:lnTo>
                    <a:pt x="11367" y="10224"/>
                  </a:lnTo>
                  <a:lnTo>
                    <a:pt x="11367" y="26314"/>
                  </a:lnTo>
                  <a:lnTo>
                    <a:pt x="21019" y="26314"/>
                  </a:lnTo>
                  <a:lnTo>
                    <a:pt x="21019" y="36627"/>
                  </a:lnTo>
                  <a:lnTo>
                    <a:pt x="11367" y="36627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7" name="Shape 60">
              <a:extLst>
                <a:ext uri="{FF2B5EF4-FFF2-40B4-BE49-F238E27FC236}">
                  <a16:creationId xmlns:a16="http://schemas.microsoft.com/office/drawing/2014/main" xmlns="" id="{3915E5CE-1B6E-41F3-8162-15E82EDE8A96}"/>
                </a:ext>
              </a:extLst>
            </p:cNvPr>
            <p:cNvSpPr/>
            <p:nvPr/>
          </p:nvSpPr>
          <p:spPr>
            <a:xfrm>
              <a:off x="321653" y="504"/>
              <a:ext cx="21057" cy="36627"/>
            </a:xfrm>
            <a:custGeom>
              <a:avLst/>
              <a:gdLst/>
              <a:ahLst/>
              <a:cxnLst/>
              <a:rect l="0" t="0" r="0" b="0"/>
              <a:pathLst>
                <a:path w="21057" h="36627">
                  <a:moveTo>
                    <a:pt x="0" y="0"/>
                  </a:moveTo>
                  <a:lnTo>
                    <a:pt x="1702" y="0"/>
                  </a:lnTo>
                  <a:cubicBezTo>
                    <a:pt x="4496" y="0"/>
                    <a:pt x="7087" y="457"/>
                    <a:pt x="9474" y="1359"/>
                  </a:cubicBezTo>
                  <a:cubicBezTo>
                    <a:pt x="11887" y="2261"/>
                    <a:pt x="13906" y="3543"/>
                    <a:pt x="15621" y="5169"/>
                  </a:cubicBezTo>
                  <a:cubicBezTo>
                    <a:pt x="17323" y="6782"/>
                    <a:pt x="18644" y="8699"/>
                    <a:pt x="19609" y="10922"/>
                  </a:cubicBezTo>
                  <a:cubicBezTo>
                    <a:pt x="20587" y="13157"/>
                    <a:pt x="21057" y="15608"/>
                    <a:pt x="21057" y="18313"/>
                  </a:cubicBezTo>
                  <a:cubicBezTo>
                    <a:pt x="21057" y="21006"/>
                    <a:pt x="20561" y="23457"/>
                    <a:pt x="19609" y="25692"/>
                  </a:cubicBezTo>
                  <a:cubicBezTo>
                    <a:pt x="18644" y="27927"/>
                    <a:pt x="17323" y="29832"/>
                    <a:pt x="15621" y="31471"/>
                  </a:cubicBezTo>
                  <a:cubicBezTo>
                    <a:pt x="13906" y="33096"/>
                    <a:pt x="11862" y="34354"/>
                    <a:pt x="9500" y="35255"/>
                  </a:cubicBezTo>
                  <a:cubicBezTo>
                    <a:pt x="7150" y="36157"/>
                    <a:pt x="4534" y="36627"/>
                    <a:pt x="1676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30" y="26314"/>
                  </a:lnTo>
                  <a:cubicBezTo>
                    <a:pt x="3721" y="26314"/>
                    <a:pt x="5791" y="25590"/>
                    <a:pt x="7353" y="24168"/>
                  </a:cubicBezTo>
                  <a:cubicBezTo>
                    <a:pt x="8903" y="22746"/>
                    <a:pt x="9652" y="20790"/>
                    <a:pt x="9652" y="18313"/>
                  </a:cubicBezTo>
                  <a:cubicBezTo>
                    <a:pt x="9652" y="15850"/>
                    <a:pt x="8903" y="13881"/>
                    <a:pt x="7353" y="12421"/>
                  </a:cubicBezTo>
                  <a:cubicBezTo>
                    <a:pt x="5791" y="10947"/>
                    <a:pt x="3721" y="10224"/>
                    <a:pt x="113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8" name="Shape 61">
              <a:extLst>
                <a:ext uri="{FF2B5EF4-FFF2-40B4-BE49-F238E27FC236}">
                  <a16:creationId xmlns:a16="http://schemas.microsoft.com/office/drawing/2014/main" xmlns="" id="{456437AD-FED4-4BB3-A66E-649CAC78654E}"/>
                </a:ext>
              </a:extLst>
            </p:cNvPr>
            <p:cNvSpPr/>
            <p:nvPr/>
          </p:nvSpPr>
          <p:spPr>
            <a:xfrm>
              <a:off x="350455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21654" y="0"/>
                  </a:moveTo>
                  <a:lnTo>
                    <a:pt x="21654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811" y="19558"/>
                  </a:cubicBezTo>
                  <a:cubicBezTo>
                    <a:pt x="11532" y="22250"/>
                    <a:pt x="11392" y="25413"/>
                    <a:pt x="11392" y="29058"/>
                  </a:cubicBezTo>
                  <a:lnTo>
                    <a:pt x="11392" y="32004"/>
                  </a:lnTo>
                  <a:cubicBezTo>
                    <a:pt x="11392" y="35077"/>
                    <a:pt x="11506" y="37910"/>
                    <a:pt x="11760" y="40475"/>
                  </a:cubicBezTo>
                  <a:cubicBezTo>
                    <a:pt x="12027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54" y="49517"/>
                  </a:cubicBezTo>
                  <a:lnTo>
                    <a:pt x="21654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715" y="46660"/>
                    <a:pt x="1143" y="44882"/>
                    <a:pt x="749" y="43040"/>
                  </a:cubicBezTo>
                  <a:cubicBezTo>
                    <a:pt x="368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54" y="19926"/>
                  </a:cubicBezTo>
                  <a:cubicBezTo>
                    <a:pt x="419" y="17805"/>
                    <a:pt x="724" y="15938"/>
                    <a:pt x="1168" y="14326"/>
                  </a:cubicBezTo>
                  <a:cubicBezTo>
                    <a:pt x="1600" y="12700"/>
                    <a:pt x="2197" y="11278"/>
                    <a:pt x="2921" y="10020"/>
                  </a:cubicBezTo>
                  <a:cubicBezTo>
                    <a:pt x="3645" y="8788"/>
                    <a:pt x="4610" y="7595"/>
                    <a:pt x="5779" y="6452"/>
                  </a:cubicBezTo>
                  <a:cubicBezTo>
                    <a:pt x="9957" y="2146"/>
                    <a:pt x="15240" y="0"/>
                    <a:pt x="216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9" name="Shape 62">
              <a:extLst>
                <a:ext uri="{FF2B5EF4-FFF2-40B4-BE49-F238E27FC236}">
                  <a16:creationId xmlns:a16="http://schemas.microsoft.com/office/drawing/2014/main" xmlns="" id="{46C68398-E601-4733-8DD0-EDD1B8F1AF45}"/>
                </a:ext>
              </a:extLst>
            </p:cNvPr>
            <p:cNvSpPr/>
            <p:nvPr/>
          </p:nvSpPr>
          <p:spPr>
            <a:xfrm>
              <a:off x="372109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31" y="8522"/>
                    <a:pt x="19304" y="11087"/>
                    <a:pt x="20244" y="14122"/>
                  </a:cubicBezTo>
                  <a:cubicBezTo>
                    <a:pt x="21171" y="17132"/>
                    <a:pt x="21641" y="21018"/>
                    <a:pt x="21641" y="25730"/>
                  </a:cubicBezTo>
                  <a:lnTo>
                    <a:pt x="21641" y="32004"/>
                  </a:lnTo>
                  <a:cubicBezTo>
                    <a:pt x="21641" y="33934"/>
                    <a:pt x="21615" y="35865"/>
                    <a:pt x="21539" y="37757"/>
                  </a:cubicBezTo>
                  <a:cubicBezTo>
                    <a:pt x="21425" y="39637"/>
                    <a:pt x="21222" y="41504"/>
                    <a:pt x="20853" y="43332"/>
                  </a:cubicBezTo>
                  <a:cubicBezTo>
                    <a:pt x="20498" y="45136"/>
                    <a:pt x="19926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91" y="46355"/>
                  </a:cubicBezTo>
                  <a:cubicBezTo>
                    <a:pt x="7988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28" y="41046"/>
                  </a:cubicBezTo>
                  <a:cubicBezTo>
                    <a:pt x="9931" y="39738"/>
                    <a:pt x="10058" y="38138"/>
                    <a:pt x="10135" y="36170"/>
                  </a:cubicBezTo>
                  <a:cubicBezTo>
                    <a:pt x="10211" y="34226"/>
                    <a:pt x="10262" y="31763"/>
                    <a:pt x="10262" y="28791"/>
                  </a:cubicBezTo>
                  <a:cubicBezTo>
                    <a:pt x="10262" y="26378"/>
                    <a:pt x="10211" y="24321"/>
                    <a:pt x="10135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61" y="17234"/>
                    <a:pt x="9182" y="16281"/>
                    <a:pt x="8788" y="15519"/>
                  </a:cubicBezTo>
                  <a:cubicBezTo>
                    <a:pt x="8407" y="14757"/>
                    <a:pt x="7925" y="14046"/>
                    <a:pt x="7391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" name="Shape 63">
              <a:extLst>
                <a:ext uri="{FF2B5EF4-FFF2-40B4-BE49-F238E27FC236}">
                  <a16:creationId xmlns:a16="http://schemas.microsoft.com/office/drawing/2014/main" xmlns="" id="{6587983B-D016-4609-8D7A-3E00DAE96179}"/>
                </a:ext>
              </a:extLst>
            </p:cNvPr>
            <p:cNvSpPr/>
            <p:nvPr/>
          </p:nvSpPr>
          <p:spPr>
            <a:xfrm>
              <a:off x="403572" y="8"/>
              <a:ext cx="43155" cy="59715"/>
            </a:xfrm>
            <a:custGeom>
              <a:avLst/>
              <a:gdLst/>
              <a:ahLst/>
              <a:cxnLst/>
              <a:rect l="0" t="0" r="0" b="0"/>
              <a:pathLst>
                <a:path w="43155" h="59715">
                  <a:moveTo>
                    <a:pt x="21552" y="0"/>
                  </a:moveTo>
                  <a:cubicBezTo>
                    <a:pt x="24295" y="0"/>
                    <a:pt x="26861" y="381"/>
                    <a:pt x="29248" y="1168"/>
                  </a:cubicBezTo>
                  <a:cubicBezTo>
                    <a:pt x="31623" y="1943"/>
                    <a:pt x="33782" y="3111"/>
                    <a:pt x="35674" y="4661"/>
                  </a:cubicBezTo>
                  <a:cubicBezTo>
                    <a:pt x="37592" y="6236"/>
                    <a:pt x="39167" y="8179"/>
                    <a:pt x="40462" y="10490"/>
                  </a:cubicBezTo>
                  <a:cubicBezTo>
                    <a:pt x="41758" y="12802"/>
                    <a:pt x="42634" y="15494"/>
                    <a:pt x="43155" y="18580"/>
                  </a:cubicBezTo>
                  <a:lnTo>
                    <a:pt x="31521" y="18580"/>
                  </a:lnTo>
                  <a:cubicBezTo>
                    <a:pt x="30899" y="16192"/>
                    <a:pt x="29845" y="14224"/>
                    <a:pt x="28308" y="12611"/>
                  </a:cubicBezTo>
                  <a:cubicBezTo>
                    <a:pt x="26759" y="11036"/>
                    <a:pt x="24524" y="10224"/>
                    <a:pt x="21628" y="10224"/>
                  </a:cubicBezTo>
                  <a:cubicBezTo>
                    <a:pt x="20015" y="10224"/>
                    <a:pt x="18618" y="10516"/>
                    <a:pt x="17374" y="11062"/>
                  </a:cubicBezTo>
                  <a:cubicBezTo>
                    <a:pt x="16142" y="11608"/>
                    <a:pt x="15100" y="12344"/>
                    <a:pt x="14275" y="13297"/>
                  </a:cubicBezTo>
                  <a:cubicBezTo>
                    <a:pt x="13729" y="13894"/>
                    <a:pt x="13259" y="14554"/>
                    <a:pt x="12865" y="15316"/>
                  </a:cubicBezTo>
                  <a:cubicBezTo>
                    <a:pt x="12484" y="16027"/>
                    <a:pt x="12192" y="17018"/>
                    <a:pt x="11963" y="18237"/>
                  </a:cubicBezTo>
                  <a:cubicBezTo>
                    <a:pt x="11760" y="19431"/>
                    <a:pt x="11595" y="20980"/>
                    <a:pt x="11519" y="22847"/>
                  </a:cubicBezTo>
                  <a:cubicBezTo>
                    <a:pt x="11443" y="24714"/>
                    <a:pt x="11392" y="27051"/>
                    <a:pt x="11392" y="29858"/>
                  </a:cubicBezTo>
                  <a:cubicBezTo>
                    <a:pt x="11392" y="32664"/>
                    <a:pt x="11443" y="35001"/>
                    <a:pt x="11519" y="36855"/>
                  </a:cubicBezTo>
                  <a:cubicBezTo>
                    <a:pt x="11595" y="38760"/>
                    <a:pt x="11760" y="40284"/>
                    <a:pt x="11963" y="41491"/>
                  </a:cubicBezTo>
                  <a:cubicBezTo>
                    <a:pt x="12192" y="42685"/>
                    <a:pt x="12484" y="43675"/>
                    <a:pt x="12865" y="44425"/>
                  </a:cubicBezTo>
                  <a:cubicBezTo>
                    <a:pt x="13259" y="45149"/>
                    <a:pt x="13729" y="45822"/>
                    <a:pt x="14275" y="46444"/>
                  </a:cubicBezTo>
                  <a:cubicBezTo>
                    <a:pt x="15100" y="47384"/>
                    <a:pt x="16142" y="48108"/>
                    <a:pt x="17374" y="48679"/>
                  </a:cubicBezTo>
                  <a:cubicBezTo>
                    <a:pt x="18618" y="49225"/>
                    <a:pt x="20015" y="49505"/>
                    <a:pt x="21628" y="49505"/>
                  </a:cubicBezTo>
                  <a:cubicBezTo>
                    <a:pt x="24524" y="49505"/>
                    <a:pt x="26759" y="48704"/>
                    <a:pt x="28308" y="47104"/>
                  </a:cubicBezTo>
                  <a:cubicBezTo>
                    <a:pt x="29845" y="45517"/>
                    <a:pt x="30899" y="43523"/>
                    <a:pt x="31521" y="41161"/>
                  </a:cubicBezTo>
                  <a:lnTo>
                    <a:pt x="43155" y="41161"/>
                  </a:lnTo>
                  <a:cubicBezTo>
                    <a:pt x="42634" y="44247"/>
                    <a:pt x="41758" y="46939"/>
                    <a:pt x="40462" y="49251"/>
                  </a:cubicBezTo>
                  <a:cubicBezTo>
                    <a:pt x="39167" y="51549"/>
                    <a:pt x="37592" y="53505"/>
                    <a:pt x="35674" y="55054"/>
                  </a:cubicBezTo>
                  <a:cubicBezTo>
                    <a:pt x="33782" y="56629"/>
                    <a:pt x="31623" y="57798"/>
                    <a:pt x="29210" y="58572"/>
                  </a:cubicBezTo>
                  <a:cubicBezTo>
                    <a:pt x="26784" y="59334"/>
                    <a:pt x="24244" y="59715"/>
                    <a:pt x="21552" y="59715"/>
                  </a:cubicBezTo>
                  <a:cubicBezTo>
                    <a:pt x="18288" y="59715"/>
                    <a:pt x="15380" y="59169"/>
                    <a:pt x="12764" y="58077"/>
                  </a:cubicBezTo>
                  <a:cubicBezTo>
                    <a:pt x="10147" y="56960"/>
                    <a:pt x="7823" y="55385"/>
                    <a:pt x="5740" y="53289"/>
                  </a:cubicBezTo>
                  <a:cubicBezTo>
                    <a:pt x="4267" y="51816"/>
                    <a:pt x="3124" y="50228"/>
                    <a:pt x="2350" y="48552"/>
                  </a:cubicBezTo>
                  <a:cubicBezTo>
                    <a:pt x="1549" y="46863"/>
                    <a:pt x="978" y="45085"/>
                    <a:pt x="660" y="43129"/>
                  </a:cubicBezTo>
                  <a:cubicBezTo>
                    <a:pt x="330" y="41211"/>
                    <a:pt x="152" y="39167"/>
                    <a:pt x="102" y="36970"/>
                  </a:cubicBezTo>
                  <a:cubicBezTo>
                    <a:pt x="38" y="34760"/>
                    <a:pt x="0" y="32385"/>
                    <a:pt x="0" y="29858"/>
                  </a:cubicBezTo>
                  <a:cubicBezTo>
                    <a:pt x="0" y="27330"/>
                    <a:pt x="38" y="24981"/>
                    <a:pt x="102" y="22771"/>
                  </a:cubicBezTo>
                  <a:cubicBezTo>
                    <a:pt x="152" y="20574"/>
                    <a:pt x="330" y="18491"/>
                    <a:pt x="660" y="16574"/>
                  </a:cubicBezTo>
                  <a:cubicBezTo>
                    <a:pt x="978" y="14656"/>
                    <a:pt x="1549" y="12852"/>
                    <a:pt x="2350" y="11189"/>
                  </a:cubicBezTo>
                  <a:cubicBezTo>
                    <a:pt x="3124" y="9512"/>
                    <a:pt x="4267" y="7925"/>
                    <a:pt x="5740" y="6452"/>
                  </a:cubicBezTo>
                  <a:cubicBezTo>
                    <a:pt x="7823" y="4356"/>
                    <a:pt x="10147" y="2743"/>
                    <a:pt x="12764" y="1664"/>
                  </a:cubicBezTo>
                  <a:cubicBezTo>
                    <a:pt x="15380" y="571"/>
                    <a:pt x="18288" y="0"/>
                    <a:pt x="2155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1" name="Shape 64">
              <a:extLst>
                <a:ext uri="{FF2B5EF4-FFF2-40B4-BE49-F238E27FC236}">
                  <a16:creationId xmlns:a16="http://schemas.microsoft.com/office/drawing/2014/main" xmlns="" id="{A18FE5D0-54FB-4A47-A75B-366143F948D4}"/>
                </a:ext>
              </a:extLst>
            </p:cNvPr>
            <p:cNvSpPr/>
            <p:nvPr/>
          </p:nvSpPr>
          <p:spPr>
            <a:xfrm>
              <a:off x="453907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7" y="0"/>
                  </a:moveTo>
                  <a:cubicBezTo>
                    <a:pt x="24270" y="0"/>
                    <a:pt x="26835" y="381"/>
                    <a:pt x="29223" y="1168"/>
                  </a:cubicBezTo>
                  <a:cubicBezTo>
                    <a:pt x="31598" y="1943"/>
                    <a:pt x="33757" y="3111"/>
                    <a:pt x="35649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9" y="15494"/>
                    <a:pt x="43129" y="18580"/>
                  </a:cubicBezTo>
                  <a:lnTo>
                    <a:pt x="31496" y="18580"/>
                  </a:lnTo>
                  <a:cubicBezTo>
                    <a:pt x="30874" y="16192"/>
                    <a:pt x="29820" y="14224"/>
                    <a:pt x="28296" y="12611"/>
                  </a:cubicBezTo>
                  <a:cubicBezTo>
                    <a:pt x="26734" y="11036"/>
                    <a:pt x="24511" y="10224"/>
                    <a:pt x="21603" y="10224"/>
                  </a:cubicBezTo>
                  <a:cubicBezTo>
                    <a:pt x="20003" y="10224"/>
                    <a:pt x="18593" y="10516"/>
                    <a:pt x="17348" y="11062"/>
                  </a:cubicBezTo>
                  <a:cubicBezTo>
                    <a:pt x="16116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52" y="15316"/>
                  </a:cubicBezTo>
                  <a:cubicBezTo>
                    <a:pt x="12459" y="16027"/>
                    <a:pt x="12167" y="17018"/>
                    <a:pt x="11938" y="18237"/>
                  </a:cubicBezTo>
                  <a:cubicBezTo>
                    <a:pt x="11735" y="19431"/>
                    <a:pt x="11582" y="20980"/>
                    <a:pt x="11494" y="22847"/>
                  </a:cubicBezTo>
                  <a:cubicBezTo>
                    <a:pt x="11417" y="24714"/>
                    <a:pt x="11367" y="27051"/>
                    <a:pt x="11367" y="29858"/>
                  </a:cubicBezTo>
                  <a:cubicBezTo>
                    <a:pt x="11367" y="32664"/>
                    <a:pt x="11417" y="35001"/>
                    <a:pt x="11494" y="36855"/>
                  </a:cubicBezTo>
                  <a:cubicBezTo>
                    <a:pt x="11582" y="38760"/>
                    <a:pt x="11735" y="40284"/>
                    <a:pt x="11938" y="41491"/>
                  </a:cubicBezTo>
                  <a:cubicBezTo>
                    <a:pt x="12167" y="42685"/>
                    <a:pt x="12459" y="43675"/>
                    <a:pt x="12852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16" y="48108"/>
                    <a:pt x="17348" y="48679"/>
                  </a:cubicBezTo>
                  <a:cubicBezTo>
                    <a:pt x="18593" y="49225"/>
                    <a:pt x="20003" y="49505"/>
                    <a:pt x="21603" y="49505"/>
                  </a:cubicBezTo>
                  <a:cubicBezTo>
                    <a:pt x="24511" y="49505"/>
                    <a:pt x="26734" y="48704"/>
                    <a:pt x="28296" y="47104"/>
                  </a:cubicBezTo>
                  <a:cubicBezTo>
                    <a:pt x="29820" y="45517"/>
                    <a:pt x="30874" y="43523"/>
                    <a:pt x="31496" y="41161"/>
                  </a:cubicBezTo>
                  <a:lnTo>
                    <a:pt x="43129" y="41161"/>
                  </a:lnTo>
                  <a:cubicBezTo>
                    <a:pt x="42609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49" y="55054"/>
                  </a:cubicBezTo>
                  <a:cubicBezTo>
                    <a:pt x="33757" y="56629"/>
                    <a:pt x="31598" y="57798"/>
                    <a:pt x="29197" y="58572"/>
                  </a:cubicBezTo>
                  <a:cubicBezTo>
                    <a:pt x="26759" y="59334"/>
                    <a:pt x="24219" y="59715"/>
                    <a:pt x="21527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22" y="56960"/>
                    <a:pt x="7798" y="55385"/>
                    <a:pt x="5728" y="53289"/>
                  </a:cubicBezTo>
                  <a:cubicBezTo>
                    <a:pt x="4242" y="51816"/>
                    <a:pt x="3112" y="50228"/>
                    <a:pt x="2324" y="48552"/>
                  </a:cubicBezTo>
                  <a:cubicBezTo>
                    <a:pt x="1524" y="46863"/>
                    <a:pt x="978" y="45085"/>
                    <a:pt x="648" y="43129"/>
                  </a:cubicBezTo>
                  <a:cubicBezTo>
                    <a:pt x="330" y="41211"/>
                    <a:pt x="127" y="39167"/>
                    <a:pt x="76" y="36970"/>
                  </a:cubicBezTo>
                  <a:cubicBezTo>
                    <a:pt x="25" y="34760"/>
                    <a:pt x="0" y="32385"/>
                    <a:pt x="0" y="29858"/>
                  </a:cubicBezTo>
                  <a:cubicBezTo>
                    <a:pt x="0" y="27330"/>
                    <a:pt x="25" y="24981"/>
                    <a:pt x="76" y="22771"/>
                  </a:cubicBezTo>
                  <a:cubicBezTo>
                    <a:pt x="127" y="20574"/>
                    <a:pt x="330" y="18491"/>
                    <a:pt x="648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112" y="9512"/>
                    <a:pt x="4242" y="7925"/>
                    <a:pt x="5728" y="6452"/>
                  </a:cubicBezTo>
                  <a:cubicBezTo>
                    <a:pt x="7798" y="4356"/>
                    <a:pt x="10122" y="2743"/>
                    <a:pt x="12738" y="1664"/>
                  </a:cubicBezTo>
                  <a:cubicBezTo>
                    <a:pt x="15354" y="571"/>
                    <a:pt x="18263" y="0"/>
                    <a:pt x="2152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2" name="Shape 65">
              <a:extLst>
                <a:ext uri="{FF2B5EF4-FFF2-40B4-BE49-F238E27FC236}">
                  <a16:creationId xmlns:a16="http://schemas.microsoft.com/office/drawing/2014/main" xmlns="" id="{47AC5522-F596-480A-90AF-BD980DD2DDAC}"/>
                </a:ext>
              </a:extLst>
            </p:cNvPr>
            <p:cNvSpPr/>
            <p:nvPr/>
          </p:nvSpPr>
          <p:spPr>
            <a:xfrm>
              <a:off x="507018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66" y="0"/>
                  </a:lnTo>
                  <a:lnTo>
                    <a:pt x="11366" y="37617"/>
                  </a:lnTo>
                  <a:lnTo>
                    <a:pt x="34265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4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3" name="Shape 66">
              <a:extLst>
                <a:ext uri="{FF2B5EF4-FFF2-40B4-BE49-F238E27FC236}">
                  <a16:creationId xmlns:a16="http://schemas.microsoft.com/office/drawing/2014/main" xmlns="" id="{2A83F940-63F3-44FB-9B32-0EF5E5DAB1FE}"/>
                </a:ext>
              </a:extLst>
            </p:cNvPr>
            <p:cNvSpPr/>
            <p:nvPr/>
          </p:nvSpPr>
          <p:spPr>
            <a:xfrm>
              <a:off x="56525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79" y="0"/>
                  </a:lnTo>
                  <a:lnTo>
                    <a:pt x="11379" y="37617"/>
                  </a:lnTo>
                  <a:lnTo>
                    <a:pt x="34277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3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4" name="Shape 67">
              <a:extLst>
                <a:ext uri="{FF2B5EF4-FFF2-40B4-BE49-F238E27FC236}">
                  <a16:creationId xmlns:a16="http://schemas.microsoft.com/office/drawing/2014/main" xmlns="" id="{5411D3A2-5971-4499-87C8-A0BD0261E52D}"/>
                </a:ext>
              </a:extLst>
            </p:cNvPr>
            <p:cNvSpPr/>
            <p:nvPr/>
          </p:nvSpPr>
          <p:spPr>
            <a:xfrm>
              <a:off x="640645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786" y="19558"/>
                  </a:cubicBezTo>
                  <a:cubicBezTo>
                    <a:pt x="11506" y="22250"/>
                    <a:pt x="11366" y="25413"/>
                    <a:pt x="11366" y="29058"/>
                  </a:cubicBezTo>
                  <a:lnTo>
                    <a:pt x="11366" y="32004"/>
                  </a:lnTo>
                  <a:cubicBezTo>
                    <a:pt x="11366" y="35077"/>
                    <a:pt x="11506" y="37910"/>
                    <a:pt x="11760" y="40475"/>
                  </a:cubicBezTo>
                  <a:cubicBezTo>
                    <a:pt x="12001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19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5" name="Shape 68">
              <a:extLst>
                <a:ext uri="{FF2B5EF4-FFF2-40B4-BE49-F238E27FC236}">
                  <a16:creationId xmlns:a16="http://schemas.microsoft.com/office/drawing/2014/main" xmlns="" id="{330A31C9-2939-4A19-B0E1-DC2F319970FE}"/>
                </a:ext>
              </a:extLst>
            </p:cNvPr>
            <p:cNvSpPr/>
            <p:nvPr/>
          </p:nvSpPr>
          <p:spPr>
            <a:xfrm>
              <a:off x="662286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824" y="6446"/>
                  </a:lnTo>
                  <a:cubicBezTo>
                    <a:pt x="17843" y="8517"/>
                    <a:pt x="19317" y="11082"/>
                    <a:pt x="20257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34" y="41498"/>
                    <a:pt x="20866" y="43327"/>
                  </a:cubicBezTo>
                  <a:cubicBezTo>
                    <a:pt x="20510" y="45131"/>
                    <a:pt x="19939" y="46871"/>
                    <a:pt x="19139" y="48560"/>
                  </a:cubicBezTo>
                  <a:cubicBezTo>
                    <a:pt x="18364" y="50223"/>
                    <a:pt x="17247" y="51811"/>
                    <a:pt x="15824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84" y="44966"/>
                    <a:pt x="8877" y="44178"/>
                  </a:cubicBezTo>
                  <a:cubicBezTo>
                    <a:pt x="9233" y="43365"/>
                    <a:pt x="9550" y="42324"/>
                    <a:pt x="9741" y="41041"/>
                  </a:cubicBezTo>
                  <a:cubicBezTo>
                    <a:pt x="9944" y="39733"/>
                    <a:pt x="10071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71" y="20963"/>
                    <a:pt x="9919" y="19553"/>
                    <a:pt x="9677" y="18397"/>
                  </a:cubicBezTo>
                  <a:cubicBezTo>
                    <a:pt x="9474" y="17229"/>
                    <a:pt x="9169" y="16276"/>
                    <a:pt x="8776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6" name="Shape 69">
              <a:extLst>
                <a:ext uri="{FF2B5EF4-FFF2-40B4-BE49-F238E27FC236}">
                  <a16:creationId xmlns:a16="http://schemas.microsoft.com/office/drawing/2014/main" xmlns="" id="{393B3AEF-9FE5-4CDA-9F5F-0C9C15B1C271}"/>
                </a:ext>
              </a:extLst>
            </p:cNvPr>
            <p:cNvSpPr/>
            <p:nvPr/>
          </p:nvSpPr>
          <p:spPr>
            <a:xfrm>
              <a:off x="695722" y="496"/>
              <a:ext cx="21279" cy="58725"/>
            </a:xfrm>
            <a:custGeom>
              <a:avLst/>
              <a:gdLst/>
              <a:ahLst/>
              <a:cxnLst/>
              <a:rect l="0" t="0" r="0" b="0"/>
              <a:pathLst>
                <a:path w="21279" h="58725">
                  <a:moveTo>
                    <a:pt x="0" y="0"/>
                  </a:moveTo>
                  <a:lnTo>
                    <a:pt x="21279" y="0"/>
                  </a:lnTo>
                  <a:lnTo>
                    <a:pt x="21279" y="10236"/>
                  </a:lnTo>
                  <a:lnTo>
                    <a:pt x="11367" y="10236"/>
                  </a:lnTo>
                  <a:lnTo>
                    <a:pt x="11367" y="22136"/>
                  </a:lnTo>
                  <a:lnTo>
                    <a:pt x="21279" y="22136"/>
                  </a:lnTo>
                  <a:lnTo>
                    <a:pt x="21279" y="32334"/>
                  </a:lnTo>
                  <a:lnTo>
                    <a:pt x="11367" y="32334"/>
                  </a:lnTo>
                  <a:lnTo>
                    <a:pt x="11367" y="48501"/>
                  </a:lnTo>
                  <a:lnTo>
                    <a:pt x="21279" y="48501"/>
                  </a:lnTo>
                  <a:lnTo>
                    <a:pt x="2127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7" name="Shape 70">
              <a:extLst>
                <a:ext uri="{FF2B5EF4-FFF2-40B4-BE49-F238E27FC236}">
                  <a16:creationId xmlns:a16="http://schemas.microsoft.com/office/drawing/2014/main" xmlns="" id="{6CBACC5B-96AC-4B18-8BF2-3338C17C20A2}"/>
                </a:ext>
              </a:extLst>
            </p:cNvPr>
            <p:cNvSpPr/>
            <p:nvPr/>
          </p:nvSpPr>
          <p:spPr>
            <a:xfrm>
              <a:off x="717001" y="22632"/>
              <a:ext cx="21292" cy="36589"/>
            </a:xfrm>
            <a:custGeom>
              <a:avLst/>
              <a:gdLst/>
              <a:ahLst/>
              <a:cxnLst/>
              <a:rect l="0" t="0" r="0" b="0"/>
              <a:pathLst>
                <a:path w="21292" h="36589">
                  <a:moveTo>
                    <a:pt x="0" y="0"/>
                  </a:moveTo>
                  <a:lnTo>
                    <a:pt x="2191" y="0"/>
                  </a:lnTo>
                  <a:cubicBezTo>
                    <a:pt x="5150" y="0"/>
                    <a:pt x="7817" y="432"/>
                    <a:pt x="10179" y="1334"/>
                  </a:cubicBezTo>
                  <a:cubicBezTo>
                    <a:pt x="12503" y="2235"/>
                    <a:pt x="14497" y="3518"/>
                    <a:pt x="16161" y="5118"/>
                  </a:cubicBezTo>
                  <a:cubicBezTo>
                    <a:pt x="17824" y="6756"/>
                    <a:pt x="19082" y="8661"/>
                    <a:pt x="19971" y="10897"/>
                  </a:cubicBezTo>
                  <a:cubicBezTo>
                    <a:pt x="20847" y="13132"/>
                    <a:pt x="21292" y="15583"/>
                    <a:pt x="21292" y="18275"/>
                  </a:cubicBezTo>
                  <a:cubicBezTo>
                    <a:pt x="21292" y="20980"/>
                    <a:pt x="20847" y="23432"/>
                    <a:pt x="19971" y="25667"/>
                  </a:cubicBezTo>
                  <a:cubicBezTo>
                    <a:pt x="19082" y="27889"/>
                    <a:pt x="17850" y="29832"/>
                    <a:pt x="16212" y="31445"/>
                  </a:cubicBezTo>
                  <a:cubicBezTo>
                    <a:pt x="14611" y="33071"/>
                    <a:pt x="12605" y="34341"/>
                    <a:pt x="10255" y="35255"/>
                  </a:cubicBezTo>
                  <a:cubicBezTo>
                    <a:pt x="7868" y="36157"/>
                    <a:pt x="5201" y="36589"/>
                    <a:pt x="222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683" y="26365"/>
                  </a:lnTo>
                  <a:cubicBezTo>
                    <a:pt x="4299" y="26365"/>
                    <a:pt x="6318" y="25641"/>
                    <a:pt x="7741" y="24194"/>
                  </a:cubicBezTo>
                  <a:cubicBezTo>
                    <a:pt x="9188" y="22746"/>
                    <a:pt x="9912" y="20765"/>
                    <a:pt x="9912" y="18275"/>
                  </a:cubicBezTo>
                  <a:cubicBezTo>
                    <a:pt x="9912" y="15875"/>
                    <a:pt x="9188" y="13919"/>
                    <a:pt x="7741" y="12421"/>
                  </a:cubicBezTo>
                  <a:cubicBezTo>
                    <a:pt x="6318" y="10947"/>
                    <a:pt x="4299" y="10198"/>
                    <a:pt x="1683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8" name="Shape 17497">
              <a:extLst>
                <a:ext uri="{FF2B5EF4-FFF2-40B4-BE49-F238E27FC236}">
                  <a16:creationId xmlns:a16="http://schemas.microsoft.com/office/drawing/2014/main" xmlns="" id="{C3206E1A-58C7-4BBA-9C84-B1ECF2B65A2B}"/>
                </a:ext>
              </a:extLst>
            </p:cNvPr>
            <p:cNvSpPr/>
            <p:nvPr/>
          </p:nvSpPr>
          <p:spPr>
            <a:xfrm>
              <a:off x="717001" y="496"/>
              <a:ext cx="17481" cy="10236"/>
            </a:xfrm>
            <a:custGeom>
              <a:avLst/>
              <a:gdLst/>
              <a:ahLst/>
              <a:cxnLst/>
              <a:rect l="0" t="0" r="0" b="0"/>
              <a:pathLst>
                <a:path w="17481" h="10236">
                  <a:moveTo>
                    <a:pt x="0" y="0"/>
                  </a:moveTo>
                  <a:lnTo>
                    <a:pt x="17481" y="0"/>
                  </a:lnTo>
                  <a:lnTo>
                    <a:pt x="17481" y="10236"/>
                  </a:lnTo>
                  <a:lnTo>
                    <a:pt x="0" y="10236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9" name="Shape 72">
              <a:extLst>
                <a:ext uri="{FF2B5EF4-FFF2-40B4-BE49-F238E27FC236}">
                  <a16:creationId xmlns:a16="http://schemas.microsoft.com/office/drawing/2014/main" xmlns="" id="{5EBB308B-1E4D-4A2B-9D51-8F83C83CEED0}"/>
                </a:ext>
              </a:extLst>
            </p:cNvPr>
            <p:cNvSpPr/>
            <p:nvPr/>
          </p:nvSpPr>
          <p:spPr>
            <a:xfrm>
              <a:off x="749668" y="504"/>
              <a:ext cx="21031" cy="58725"/>
            </a:xfrm>
            <a:custGeom>
              <a:avLst/>
              <a:gdLst/>
              <a:ahLst/>
              <a:cxnLst/>
              <a:rect l="0" t="0" r="0" b="0"/>
              <a:pathLst>
                <a:path w="21031" h="58725">
                  <a:moveTo>
                    <a:pt x="0" y="0"/>
                  </a:moveTo>
                  <a:lnTo>
                    <a:pt x="21031" y="0"/>
                  </a:lnTo>
                  <a:lnTo>
                    <a:pt x="21031" y="10224"/>
                  </a:lnTo>
                  <a:lnTo>
                    <a:pt x="11392" y="10224"/>
                  </a:lnTo>
                  <a:lnTo>
                    <a:pt x="11392" y="26314"/>
                  </a:lnTo>
                  <a:lnTo>
                    <a:pt x="21031" y="26314"/>
                  </a:lnTo>
                  <a:lnTo>
                    <a:pt x="21031" y="36627"/>
                  </a:lnTo>
                  <a:lnTo>
                    <a:pt x="11392" y="36627"/>
                  </a:lnTo>
                  <a:lnTo>
                    <a:pt x="1139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" name="Shape 73">
              <a:extLst>
                <a:ext uri="{FF2B5EF4-FFF2-40B4-BE49-F238E27FC236}">
                  <a16:creationId xmlns:a16="http://schemas.microsoft.com/office/drawing/2014/main" xmlns="" id="{78D93341-2E9D-441A-8D9F-F211CBE60B40}"/>
                </a:ext>
              </a:extLst>
            </p:cNvPr>
            <p:cNvSpPr/>
            <p:nvPr/>
          </p:nvSpPr>
          <p:spPr>
            <a:xfrm>
              <a:off x="770700" y="504"/>
              <a:ext cx="21031" cy="36627"/>
            </a:xfrm>
            <a:custGeom>
              <a:avLst/>
              <a:gdLst/>
              <a:ahLst/>
              <a:cxnLst/>
              <a:rect l="0" t="0" r="0" b="0"/>
              <a:pathLst>
                <a:path w="21031" h="36627">
                  <a:moveTo>
                    <a:pt x="0" y="0"/>
                  </a:moveTo>
                  <a:lnTo>
                    <a:pt x="1714" y="0"/>
                  </a:lnTo>
                  <a:cubicBezTo>
                    <a:pt x="4508" y="0"/>
                    <a:pt x="7099" y="457"/>
                    <a:pt x="9461" y="1359"/>
                  </a:cubicBezTo>
                  <a:cubicBezTo>
                    <a:pt x="11862" y="2261"/>
                    <a:pt x="13881" y="3543"/>
                    <a:pt x="15596" y="5169"/>
                  </a:cubicBezTo>
                  <a:cubicBezTo>
                    <a:pt x="17310" y="6782"/>
                    <a:pt x="18631" y="8699"/>
                    <a:pt x="19583" y="10922"/>
                  </a:cubicBezTo>
                  <a:cubicBezTo>
                    <a:pt x="20574" y="13157"/>
                    <a:pt x="21031" y="15608"/>
                    <a:pt x="21031" y="18313"/>
                  </a:cubicBezTo>
                  <a:cubicBezTo>
                    <a:pt x="21031" y="21006"/>
                    <a:pt x="20549" y="23457"/>
                    <a:pt x="19583" y="25692"/>
                  </a:cubicBezTo>
                  <a:cubicBezTo>
                    <a:pt x="18631" y="27927"/>
                    <a:pt x="17310" y="29832"/>
                    <a:pt x="15596" y="31471"/>
                  </a:cubicBezTo>
                  <a:cubicBezTo>
                    <a:pt x="13881" y="33096"/>
                    <a:pt x="11836" y="34354"/>
                    <a:pt x="9487" y="35255"/>
                  </a:cubicBezTo>
                  <a:cubicBezTo>
                    <a:pt x="7125" y="36157"/>
                    <a:pt x="4508" y="36627"/>
                    <a:pt x="1651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18" y="26314"/>
                  </a:lnTo>
                  <a:cubicBezTo>
                    <a:pt x="3734" y="26314"/>
                    <a:pt x="5804" y="25590"/>
                    <a:pt x="7328" y="24168"/>
                  </a:cubicBezTo>
                  <a:cubicBezTo>
                    <a:pt x="8890" y="22746"/>
                    <a:pt x="9639" y="20790"/>
                    <a:pt x="9639" y="18313"/>
                  </a:cubicBezTo>
                  <a:cubicBezTo>
                    <a:pt x="9639" y="15850"/>
                    <a:pt x="8890" y="13881"/>
                    <a:pt x="7328" y="12421"/>
                  </a:cubicBezTo>
                  <a:cubicBezTo>
                    <a:pt x="5804" y="10947"/>
                    <a:pt x="3734" y="10224"/>
                    <a:pt x="1118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1" name="Shape 74">
              <a:extLst>
                <a:ext uri="{FF2B5EF4-FFF2-40B4-BE49-F238E27FC236}">
                  <a16:creationId xmlns:a16="http://schemas.microsoft.com/office/drawing/2014/main" xmlns="" id="{106C1726-BE66-4789-8285-A4315DC95147}"/>
                </a:ext>
              </a:extLst>
            </p:cNvPr>
            <p:cNvSpPr/>
            <p:nvPr/>
          </p:nvSpPr>
          <p:spPr>
            <a:xfrm>
              <a:off x="790910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74" y="0"/>
                  </a:moveTo>
                  <a:lnTo>
                    <a:pt x="26035" y="0"/>
                  </a:lnTo>
                  <a:lnTo>
                    <a:pt x="26035" y="17688"/>
                  </a:lnTo>
                  <a:lnTo>
                    <a:pt x="18732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19" y="48336"/>
                  </a:lnTo>
                  <a:lnTo>
                    <a:pt x="11963" y="58725"/>
                  </a:lnTo>
                  <a:lnTo>
                    <a:pt x="0" y="58725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2" name="Shape 75">
              <a:extLst>
                <a:ext uri="{FF2B5EF4-FFF2-40B4-BE49-F238E27FC236}">
                  <a16:creationId xmlns:a16="http://schemas.microsoft.com/office/drawing/2014/main" xmlns="" id="{F7E4F5D3-8949-4242-B77A-B3B0F04D775B}"/>
                </a:ext>
              </a:extLst>
            </p:cNvPr>
            <p:cNvSpPr/>
            <p:nvPr/>
          </p:nvSpPr>
          <p:spPr>
            <a:xfrm>
              <a:off x="816945" y="504"/>
              <a:ext cx="25781" cy="58725"/>
            </a:xfrm>
            <a:custGeom>
              <a:avLst/>
              <a:gdLst/>
              <a:ahLst/>
              <a:cxnLst/>
              <a:rect l="0" t="0" r="0" b="0"/>
              <a:pathLst>
                <a:path w="25781" h="58725">
                  <a:moveTo>
                    <a:pt x="0" y="0"/>
                  </a:moveTo>
                  <a:lnTo>
                    <a:pt x="4331" y="0"/>
                  </a:lnTo>
                  <a:lnTo>
                    <a:pt x="25781" y="58725"/>
                  </a:lnTo>
                  <a:lnTo>
                    <a:pt x="13805" y="58725"/>
                  </a:lnTo>
                  <a:lnTo>
                    <a:pt x="10338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302" y="38697"/>
                  </a:lnTo>
                  <a:lnTo>
                    <a:pt x="127" y="17323"/>
                  </a:lnTo>
                  <a:lnTo>
                    <a:pt x="0" y="17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3" name="Shape 76">
              <a:extLst>
                <a:ext uri="{FF2B5EF4-FFF2-40B4-BE49-F238E27FC236}">
                  <a16:creationId xmlns:a16="http://schemas.microsoft.com/office/drawing/2014/main" xmlns="" id="{7E420F59-FCAA-4F50-9A01-74DDD366ED66}"/>
                </a:ext>
              </a:extLst>
            </p:cNvPr>
            <p:cNvSpPr/>
            <p:nvPr/>
          </p:nvSpPr>
          <p:spPr>
            <a:xfrm>
              <a:off x="845936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60" y="0"/>
                    <a:pt x="27102" y="381"/>
                    <a:pt x="29515" y="1168"/>
                  </a:cubicBezTo>
                  <a:cubicBezTo>
                    <a:pt x="31915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07" y="11532"/>
                    <a:pt x="41402" y="13754"/>
                    <a:pt x="41402" y="16218"/>
                  </a:cubicBezTo>
                  <a:cubicBezTo>
                    <a:pt x="41402" y="19088"/>
                    <a:pt x="40704" y="21577"/>
                    <a:pt x="39332" y="23724"/>
                  </a:cubicBezTo>
                  <a:cubicBezTo>
                    <a:pt x="37935" y="25857"/>
                    <a:pt x="36068" y="27572"/>
                    <a:pt x="33782" y="28829"/>
                  </a:cubicBezTo>
                  <a:cubicBezTo>
                    <a:pt x="36398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78" y="49428"/>
                  </a:cubicBezTo>
                  <a:cubicBezTo>
                    <a:pt x="39637" y="51600"/>
                    <a:pt x="38189" y="53442"/>
                    <a:pt x="36322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56" y="59715"/>
                    <a:pt x="16142" y="59334"/>
                    <a:pt x="13780" y="58572"/>
                  </a:cubicBezTo>
                  <a:cubicBezTo>
                    <a:pt x="11405" y="57798"/>
                    <a:pt x="9271" y="56629"/>
                    <a:pt x="7430" y="55105"/>
                  </a:cubicBezTo>
                  <a:cubicBezTo>
                    <a:pt x="5537" y="53581"/>
                    <a:pt x="3962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081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59" y="49746"/>
                    <a:pt x="26657" y="49009"/>
                    <a:pt x="28321" y="47562"/>
                  </a:cubicBezTo>
                  <a:cubicBezTo>
                    <a:pt x="29997" y="46088"/>
                    <a:pt x="30836" y="44196"/>
                    <a:pt x="30836" y="41808"/>
                  </a:cubicBezTo>
                  <a:cubicBezTo>
                    <a:pt x="30836" y="39345"/>
                    <a:pt x="30099" y="37401"/>
                    <a:pt x="28626" y="36017"/>
                  </a:cubicBezTo>
                  <a:cubicBezTo>
                    <a:pt x="27127" y="34608"/>
                    <a:pt x="24892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36" y="24435"/>
                    <a:pt x="26505" y="23787"/>
                    <a:pt x="27902" y="22504"/>
                  </a:cubicBezTo>
                  <a:cubicBezTo>
                    <a:pt x="29299" y="21222"/>
                    <a:pt x="30023" y="19431"/>
                    <a:pt x="30023" y="17082"/>
                  </a:cubicBezTo>
                  <a:cubicBezTo>
                    <a:pt x="30023" y="14796"/>
                    <a:pt x="29248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56" y="9919"/>
                    <a:pt x="16421" y="10732"/>
                    <a:pt x="14846" y="12370"/>
                  </a:cubicBezTo>
                  <a:cubicBezTo>
                    <a:pt x="13233" y="14034"/>
                    <a:pt x="12154" y="16040"/>
                    <a:pt x="11532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64" y="8128"/>
                    <a:pt x="5652" y="6210"/>
                    <a:pt x="7544" y="4661"/>
                  </a:cubicBezTo>
                  <a:cubicBezTo>
                    <a:pt x="9436" y="3112"/>
                    <a:pt x="11582" y="1943"/>
                    <a:pt x="13945" y="1168"/>
                  </a:cubicBezTo>
                  <a:cubicBezTo>
                    <a:pt x="16294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4" name="Shape 77">
              <a:extLst>
                <a:ext uri="{FF2B5EF4-FFF2-40B4-BE49-F238E27FC236}">
                  <a16:creationId xmlns:a16="http://schemas.microsoft.com/office/drawing/2014/main" xmlns="" id="{EB2AA543-5D64-42F6-8BA9-180CBA8ED4E6}"/>
                </a:ext>
              </a:extLst>
            </p:cNvPr>
            <p:cNvSpPr/>
            <p:nvPr/>
          </p:nvSpPr>
          <p:spPr>
            <a:xfrm>
              <a:off x="897988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86" y="13373"/>
                  </a:cubicBezTo>
                  <a:cubicBezTo>
                    <a:pt x="12865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1989" y="43040"/>
                    <a:pt x="12802" y="44996"/>
                    <a:pt x="14186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27" y="59728"/>
                    <a:pt x="9919" y="57607"/>
                    <a:pt x="5740" y="53302"/>
                  </a:cubicBezTo>
                  <a:cubicBezTo>
                    <a:pt x="4318" y="51816"/>
                    <a:pt x="3239" y="50190"/>
                    <a:pt x="2464" y="48425"/>
                  </a:cubicBezTo>
                  <a:cubicBezTo>
                    <a:pt x="1676" y="46660"/>
                    <a:pt x="1105" y="44882"/>
                    <a:pt x="724" y="43040"/>
                  </a:cubicBezTo>
                  <a:cubicBezTo>
                    <a:pt x="330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30" y="14326"/>
                  </a:cubicBezTo>
                  <a:cubicBezTo>
                    <a:pt x="1575" y="12700"/>
                    <a:pt x="2172" y="11278"/>
                    <a:pt x="2921" y="10020"/>
                  </a:cubicBezTo>
                  <a:cubicBezTo>
                    <a:pt x="3645" y="8788"/>
                    <a:pt x="4610" y="7595"/>
                    <a:pt x="5740" y="6452"/>
                  </a:cubicBezTo>
                  <a:cubicBezTo>
                    <a:pt x="9919" y="2146"/>
                    <a:pt x="15227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5" name="Shape 78">
              <a:extLst>
                <a:ext uri="{FF2B5EF4-FFF2-40B4-BE49-F238E27FC236}">
                  <a16:creationId xmlns:a16="http://schemas.microsoft.com/office/drawing/2014/main" xmlns="" id="{C6E1A2AB-727E-49A6-8CEC-4D29B201C56F}"/>
                </a:ext>
              </a:extLst>
            </p:cNvPr>
            <p:cNvSpPr/>
            <p:nvPr/>
          </p:nvSpPr>
          <p:spPr>
            <a:xfrm>
              <a:off x="919629" y="5"/>
              <a:ext cx="21653" cy="59718"/>
            </a:xfrm>
            <a:custGeom>
              <a:avLst/>
              <a:gdLst/>
              <a:ahLst/>
              <a:cxnLst/>
              <a:rect l="0" t="0" r="0" b="0"/>
              <a:pathLst>
                <a:path w="21653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6"/>
                    <a:pt x="19317" y="11082"/>
                    <a:pt x="20244" y="14117"/>
                  </a:cubicBezTo>
                  <a:cubicBezTo>
                    <a:pt x="21183" y="17127"/>
                    <a:pt x="21653" y="21013"/>
                    <a:pt x="21653" y="25725"/>
                  </a:cubicBezTo>
                  <a:lnTo>
                    <a:pt x="21653" y="31999"/>
                  </a:lnTo>
                  <a:cubicBezTo>
                    <a:pt x="21653" y="33929"/>
                    <a:pt x="21628" y="35860"/>
                    <a:pt x="21514" y="37752"/>
                  </a:cubicBezTo>
                  <a:cubicBezTo>
                    <a:pt x="21437" y="39631"/>
                    <a:pt x="21234" y="41498"/>
                    <a:pt x="20866" y="43327"/>
                  </a:cubicBezTo>
                  <a:cubicBezTo>
                    <a:pt x="20510" y="45131"/>
                    <a:pt x="19939" y="46870"/>
                    <a:pt x="19139" y="48560"/>
                  </a:cubicBezTo>
                  <a:cubicBezTo>
                    <a:pt x="18326" y="50223"/>
                    <a:pt x="17246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88" y="45702"/>
                    <a:pt x="8483" y="44965"/>
                    <a:pt x="8877" y="44178"/>
                  </a:cubicBezTo>
                  <a:cubicBezTo>
                    <a:pt x="9258" y="43365"/>
                    <a:pt x="9525" y="42324"/>
                    <a:pt x="9728" y="41041"/>
                  </a:cubicBezTo>
                  <a:cubicBezTo>
                    <a:pt x="9931" y="39733"/>
                    <a:pt x="10058" y="38133"/>
                    <a:pt x="10147" y="36164"/>
                  </a:cubicBezTo>
                  <a:cubicBezTo>
                    <a:pt x="10223" y="34221"/>
                    <a:pt x="10274" y="31757"/>
                    <a:pt x="10274" y="28786"/>
                  </a:cubicBezTo>
                  <a:cubicBezTo>
                    <a:pt x="10274" y="26373"/>
                    <a:pt x="10223" y="24315"/>
                    <a:pt x="10147" y="22652"/>
                  </a:cubicBezTo>
                  <a:cubicBezTo>
                    <a:pt x="10058" y="20962"/>
                    <a:pt x="9906" y="19553"/>
                    <a:pt x="9677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407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6" name="Shape 79">
              <a:extLst>
                <a:ext uri="{FF2B5EF4-FFF2-40B4-BE49-F238E27FC236}">
                  <a16:creationId xmlns:a16="http://schemas.microsoft.com/office/drawing/2014/main" xmlns="" id="{0E2D716B-203D-47F3-93AC-9F1C45811254}"/>
                </a:ext>
              </a:extLst>
            </p:cNvPr>
            <p:cNvSpPr/>
            <p:nvPr/>
          </p:nvSpPr>
          <p:spPr>
            <a:xfrm>
              <a:off x="953061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7" name="Shape 80">
              <a:extLst>
                <a:ext uri="{FF2B5EF4-FFF2-40B4-BE49-F238E27FC236}">
                  <a16:creationId xmlns:a16="http://schemas.microsoft.com/office/drawing/2014/main" xmlns="" id="{7F0557D3-7F0A-44C0-BCB2-ED683A397AEF}"/>
                </a:ext>
              </a:extLst>
            </p:cNvPr>
            <p:cNvSpPr/>
            <p:nvPr/>
          </p:nvSpPr>
          <p:spPr>
            <a:xfrm>
              <a:off x="974321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44" y="381"/>
                    <a:pt x="9804" y="1156"/>
                  </a:cubicBezTo>
                  <a:cubicBezTo>
                    <a:pt x="12027" y="1930"/>
                    <a:pt x="13944" y="3023"/>
                    <a:pt x="15507" y="4420"/>
                  </a:cubicBezTo>
                  <a:cubicBezTo>
                    <a:pt x="17082" y="5829"/>
                    <a:pt x="18275" y="7493"/>
                    <a:pt x="19126" y="9500"/>
                  </a:cubicBezTo>
                  <a:cubicBezTo>
                    <a:pt x="19990" y="11468"/>
                    <a:pt x="20409" y="13703"/>
                    <a:pt x="20409" y="16154"/>
                  </a:cubicBezTo>
                  <a:cubicBezTo>
                    <a:pt x="20409" y="21768"/>
                    <a:pt x="17996" y="25933"/>
                    <a:pt x="13145" y="28626"/>
                  </a:cubicBezTo>
                  <a:cubicBezTo>
                    <a:pt x="14313" y="29210"/>
                    <a:pt x="15189" y="29756"/>
                    <a:pt x="15786" y="30201"/>
                  </a:cubicBezTo>
                  <a:cubicBezTo>
                    <a:pt x="16383" y="30645"/>
                    <a:pt x="17005" y="31166"/>
                    <a:pt x="17602" y="31763"/>
                  </a:cubicBezTo>
                  <a:cubicBezTo>
                    <a:pt x="18872" y="33122"/>
                    <a:pt x="19812" y="34658"/>
                    <a:pt x="20383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20015" y="48870"/>
                  </a:cubicBezTo>
                  <a:cubicBezTo>
                    <a:pt x="19177" y="50914"/>
                    <a:pt x="17996" y="52692"/>
                    <a:pt x="16434" y="54127"/>
                  </a:cubicBezTo>
                  <a:cubicBezTo>
                    <a:pt x="14859" y="55626"/>
                    <a:pt x="12967" y="56718"/>
                    <a:pt x="10732" y="57531"/>
                  </a:cubicBezTo>
                  <a:cubicBezTo>
                    <a:pt x="8509" y="58331"/>
                    <a:pt x="6020" y="58725"/>
                    <a:pt x="3302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9" y="48489"/>
                  </a:lnTo>
                  <a:cubicBezTo>
                    <a:pt x="4521" y="48489"/>
                    <a:pt x="6414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414" y="34709"/>
                    <a:pt x="4521" y="34061"/>
                    <a:pt x="2159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72" y="23749"/>
                    <a:pt x="5626" y="23152"/>
                    <a:pt x="7010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7010" y="12040"/>
                  </a:cubicBezTo>
                  <a:cubicBezTo>
                    <a:pt x="5626" y="10846"/>
                    <a:pt x="3772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8" name="Shape 81">
              <a:extLst>
                <a:ext uri="{FF2B5EF4-FFF2-40B4-BE49-F238E27FC236}">
                  <a16:creationId xmlns:a16="http://schemas.microsoft.com/office/drawing/2014/main" xmlns="" id="{85089407-DF9D-482E-A0AE-D94CFFDB5729}"/>
                </a:ext>
              </a:extLst>
            </p:cNvPr>
            <p:cNvSpPr/>
            <p:nvPr/>
          </p:nvSpPr>
          <p:spPr>
            <a:xfrm>
              <a:off x="1000907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87" y="0"/>
                  </a:moveTo>
                  <a:lnTo>
                    <a:pt x="26035" y="0"/>
                  </a:lnTo>
                  <a:lnTo>
                    <a:pt x="26035" y="17653"/>
                  </a:lnTo>
                  <a:lnTo>
                    <a:pt x="18745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07" y="48336"/>
                  </a:lnTo>
                  <a:lnTo>
                    <a:pt x="11976" y="58725"/>
                  </a:lnTo>
                  <a:lnTo>
                    <a:pt x="0" y="58725"/>
                  </a:lnTo>
                  <a:lnTo>
                    <a:pt x="21387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9" name="Shape 82">
              <a:extLst>
                <a:ext uri="{FF2B5EF4-FFF2-40B4-BE49-F238E27FC236}">
                  <a16:creationId xmlns:a16="http://schemas.microsoft.com/office/drawing/2014/main" xmlns="" id="{5C9CD14E-C5EE-42C5-9CC8-9D046D436E2E}"/>
                </a:ext>
              </a:extLst>
            </p:cNvPr>
            <p:cNvSpPr/>
            <p:nvPr/>
          </p:nvSpPr>
          <p:spPr>
            <a:xfrm>
              <a:off x="1026942" y="504"/>
              <a:ext cx="25768" cy="58725"/>
            </a:xfrm>
            <a:custGeom>
              <a:avLst/>
              <a:gdLst/>
              <a:ahLst/>
              <a:cxnLst/>
              <a:rect l="0" t="0" r="0" b="0"/>
              <a:pathLst>
                <a:path w="25768" h="58725">
                  <a:moveTo>
                    <a:pt x="0" y="0"/>
                  </a:moveTo>
                  <a:lnTo>
                    <a:pt x="4305" y="0"/>
                  </a:lnTo>
                  <a:lnTo>
                    <a:pt x="25768" y="58725"/>
                  </a:lnTo>
                  <a:lnTo>
                    <a:pt x="13818" y="58725"/>
                  </a:lnTo>
                  <a:lnTo>
                    <a:pt x="10351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290" y="38697"/>
                  </a:lnTo>
                  <a:lnTo>
                    <a:pt x="114" y="17323"/>
                  </a:lnTo>
                  <a:lnTo>
                    <a:pt x="0" y="176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" name="Shape 83">
              <a:extLst>
                <a:ext uri="{FF2B5EF4-FFF2-40B4-BE49-F238E27FC236}">
                  <a16:creationId xmlns:a16="http://schemas.microsoft.com/office/drawing/2014/main" xmlns="" id="{9DBF512F-2230-48C6-8574-D9D3673453F0}"/>
                </a:ext>
              </a:extLst>
            </p:cNvPr>
            <p:cNvSpPr/>
            <p:nvPr/>
          </p:nvSpPr>
          <p:spPr>
            <a:xfrm>
              <a:off x="1059951" y="502"/>
              <a:ext cx="42748" cy="58725"/>
            </a:xfrm>
            <a:custGeom>
              <a:avLst/>
              <a:gdLst/>
              <a:ahLst/>
              <a:cxnLst/>
              <a:rect l="0" t="0" r="0" b="0"/>
              <a:pathLst>
                <a:path w="42748" h="58725">
                  <a:moveTo>
                    <a:pt x="0" y="0"/>
                  </a:moveTo>
                  <a:lnTo>
                    <a:pt x="11405" y="0"/>
                  </a:lnTo>
                  <a:lnTo>
                    <a:pt x="11405" y="24016"/>
                  </a:lnTo>
                  <a:lnTo>
                    <a:pt x="31356" y="24016"/>
                  </a:lnTo>
                  <a:lnTo>
                    <a:pt x="31356" y="0"/>
                  </a:lnTo>
                  <a:lnTo>
                    <a:pt x="42748" y="0"/>
                  </a:lnTo>
                  <a:lnTo>
                    <a:pt x="42748" y="58725"/>
                  </a:lnTo>
                  <a:lnTo>
                    <a:pt x="31356" y="58725"/>
                  </a:lnTo>
                  <a:lnTo>
                    <a:pt x="31356" y="34163"/>
                  </a:lnTo>
                  <a:lnTo>
                    <a:pt x="11405" y="34163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1" name="Shape 84">
              <a:extLst>
                <a:ext uri="{FF2B5EF4-FFF2-40B4-BE49-F238E27FC236}">
                  <a16:creationId xmlns:a16="http://schemas.microsoft.com/office/drawing/2014/main" xmlns="" id="{5229040E-1FCB-4648-9E30-CC0C38ACFC67}"/>
                </a:ext>
              </a:extLst>
            </p:cNvPr>
            <p:cNvSpPr/>
            <p:nvPr/>
          </p:nvSpPr>
          <p:spPr>
            <a:xfrm>
              <a:off x="1116464" y="502"/>
              <a:ext cx="44552" cy="58725"/>
            </a:xfrm>
            <a:custGeom>
              <a:avLst/>
              <a:gdLst/>
              <a:ahLst/>
              <a:cxnLst/>
              <a:rect l="0" t="0" r="0" b="0"/>
              <a:pathLst>
                <a:path w="44552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52" y="0"/>
                  </a:lnTo>
                  <a:lnTo>
                    <a:pt x="44552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2" name="Shape 85">
              <a:extLst>
                <a:ext uri="{FF2B5EF4-FFF2-40B4-BE49-F238E27FC236}">
                  <a16:creationId xmlns:a16="http://schemas.microsoft.com/office/drawing/2014/main" xmlns="" id="{389AABA0-A71E-42FC-B6C9-A444AC34B533}"/>
                </a:ext>
              </a:extLst>
            </p:cNvPr>
            <p:cNvSpPr/>
            <p:nvPr/>
          </p:nvSpPr>
          <p:spPr>
            <a:xfrm>
              <a:off x="1174700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3" name="Shape 86">
              <a:extLst>
                <a:ext uri="{FF2B5EF4-FFF2-40B4-BE49-F238E27FC236}">
                  <a16:creationId xmlns:a16="http://schemas.microsoft.com/office/drawing/2014/main" xmlns="" id="{07A93888-1C6B-44EB-94DB-57D394C76F10}"/>
                </a:ext>
              </a:extLst>
            </p:cNvPr>
            <p:cNvSpPr/>
            <p:nvPr/>
          </p:nvSpPr>
          <p:spPr>
            <a:xfrm>
              <a:off x="1223355" y="47519"/>
              <a:ext cx="11735" cy="25337"/>
            </a:xfrm>
            <a:custGeom>
              <a:avLst/>
              <a:gdLst/>
              <a:ahLst/>
              <a:cxnLst/>
              <a:rect l="0" t="0" r="0" b="0"/>
              <a:pathLst>
                <a:path w="11735" h="25337">
                  <a:moveTo>
                    <a:pt x="0" y="0"/>
                  </a:moveTo>
                  <a:lnTo>
                    <a:pt x="11735" y="0"/>
                  </a:lnTo>
                  <a:lnTo>
                    <a:pt x="11735" y="16243"/>
                  </a:lnTo>
                  <a:lnTo>
                    <a:pt x="0" y="2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4" name="Shape 87">
              <a:extLst>
                <a:ext uri="{FF2B5EF4-FFF2-40B4-BE49-F238E27FC236}">
                  <a16:creationId xmlns:a16="http://schemas.microsoft.com/office/drawing/2014/main" xmlns="" id="{371DE3BC-D211-4BAA-87C9-63278BE9CF08}"/>
                </a:ext>
              </a:extLst>
            </p:cNvPr>
            <p:cNvSpPr/>
            <p:nvPr/>
          </p:nvSpPr>
          <p:spPr>
            <a:xfrm>
              <a:off x="1262710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86" y="0"/>
                    <a:pt x="27102" y="381"/>
                    <a:pt x="29515" y="1168"/>
                  </a:cubicBezTo>
                  <a:cubicBezTo>
                    <a:pt x="31940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32" y="11532"/>
                    <a:pt x="41402" y="13754"/>
                    <a:pt x="41402" y="16218"/>
                  </a:cubicBezTo>
                  <a:cubicBezTo>
                    <a:pt x="41402" y="19088"/>
                    <a:pt x="40729" y="21577"/>
                    <a:pt x="39332" y="23724"/>
                  </a:cubicBezTo>
                  <a:cubicBezTo>
                    <a:pt x="37935" y="25857"/>
                    <a:pt x="36093" y="27572"/>
                    <a:pt x="33782" y="28829"/>
                  </a:cubicBezTo>
                  <a:cubicBezTo>
                    <a:pt x="36424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65" y="49428"/>
                  </a:cubicBezTo>
                  <a:cubicBezTo>
                    <a:pt x="39637" y="51600"/>
                    <a:pt x="38189" y="53442"/>
                    <a:pt x="36347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82" y="59715"/>
                    <a:pt x="16142" y="59334"/>
                    <a:pt x="13780" y="58572"/>
                  </a:cubicBezTo>
                  <a:cubicBezTo>
                    <a:pt x="11392" y="57798"/>
                    <a:pt x="9296" y="56629"/>
                    <a:pt x="7430" y="55105"/>
                  </a:cubicBezTo>
                  <a:cubicBezTo>
                    <a:pt x="5563" y="53581"/>
                    <a:pt x="3988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106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46" y="49746"/>
                    <a:pt x="26657" y="49009"/>
                    <a:pt x="28346" y="47562"/>
                  </a:cubicBezTo>
                  <a:cubicBezTo>
                    <a:pt x="29997" y="46088"/>
                    <a:pt x="30861" y="44196"/>
                    <a:pt x="30861" y="41808"/>
                  </a:cubicBezTo>
                  <a:cubicBezTo>
                    <a:pt x="30861" y="39345"/>
                    <a:pt x="30099" y="37401"/>
                    <a:pt x="28626" y="36017"/>
                  </a:cubicBezTo>
                  <a:cubicBezTo>
                    <a:pt x="27127" y="34608"/>
                    <a:pt x="24917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62" y="24435"/>
                    <a:pt x="26530" y="23787"/>
                    <a:pt x="27927" y="22504"/>
                  </a:cubicBezTo>
                  <a:cubicBezTo>
                    <a:pt x="29324" y="21222"/>
                    <a:pt x="30023" y="19431"/>
                    <a:pt x="30023" y="17082"/>
                  </a:cubicBezTo>
                  <a:cubicBezTo>
                    <a:pt x="30023" y="14796"/>
                    <a:pt x="29273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82" y="9919"/>
                    <a:pt x="16446" y="10732"/>
                    <a:pt x="14846" y="12370"/>
                  </a:cubicBezTo>
                  <a:cubicBezTo>
                    <a:pt x="13259" y="14034"/>
                    <a:pt x="12154" y="16040"/>
                    <a:pt x="11557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39" y="8128"/>
                    <a:pt x="5652" y="6210"/>
                    <a:pt x="7544" y="4661"/>
                  </a:cubicBezTo>
                  <a:cubicBezTo>
                    <a:pt x="9449" y="3112"/>
                    <a:pt x="11582" y="1943"/>
                    <a:pt x="13945" y="1168"/>
                  </a:cubicBezTo>
                  <a:cubicBezTo>
                    <a:pt x="16320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5" name="Shape 88">
              <a:extLst>
                <a:ext uri="{FF2B5EF4-FFF2-40B4-BE49-F238E27FC236}">
                  <a16:creationId xmlns:a16="http://schemas.microsoft.com/office/drawing/2014/main" xmlns="" id="{B88F929B-E427-4126-8686-F7FB8BD06859}"/>
                </a:ext>
              </a:extLst>
            </p:cNvPr>
            <p:cNvSpPr/>
            <p:nvPr/>
          </p:nvSpPr>
          <p:spPr>
            <a:xfrm>
              <a:off x="1309398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520" y="10236"/>
                  </a:lnTo>
                  <a:lnTo>
                    <a:pt x="23520" y="18732"/>
                  </a:lnTo>
                  <a:cubicBezTo>
                    <a:pt x="23520" y="24562"/>
                    <a:pt x="23165" y="29947"/>
                    <a:pt x="22428" y="34887"/>
                  </a:cubicBezTo>
                  <a:cubicBezTo>
                    <a:pt x="21730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6" name="Shape 89">
              <a:extLst>
                <a:ext uri="{FF2B5EF4-FFF2-40B4-BE49-F238E27FC236}">
                  <a16:creationId xmlns:a16="http://schemas.microsoft.com/office/drawing/2014/main" xmlns="" id="{2C200ED7-A411-4562-8297-D19FCBE24045}"/>
                </a:ext>
              </a:extLst>
            </p:cNvPr>
            <p:cNvSpPr/>
            <p:nvPr/>
          </p:nvSpPr>
          <p:spPr>
            <a:xfrm>
              <a:off x="1336779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60" y="0"/>
                  </a:lnTo>
                  <a:lnTo>
                    <a:pt x="20460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7" name="Shape 90">
              <a:extLst>
                <a:ext uri="{FF2B5EF4-FFF2-40B4-BE49-F238E27FC236}">
                  <a16:creationId xmlns:a16="http://schemas.microsoft.com/office/drawing/2014/main" xmlns="" id="{CB5E1ECE-6F0D-48AA-80EB-38159279CCE7}"/>
                </a:ext>
              </a:extLst>
            </p:cNvPr>
            <p:cNvSpPr/>
            <p:nvPr/>
          </p:nvSpPr>
          <p:spPr>
            <a:xfrm>
              <a:off x="1371261" y="5"/>
              <a:ext cx="21641" cy="59718"/>
            </a:xfrm>
            <a:custGeom>
              <a:avLst/>
              <a:gdLst/>
              <a:ahLst/>
              <a:cxnLst/>
              <a:rect l="0" t="0" r="0" b="0"/>
              <a:pathLst>
                <a:path w="21641" h="59718">
                  <a:moveTo>
                    <a:pt x="21641" y="0"/>
                  </a:moveTo>
                  <a:lnTo>
                    <a:pt x="21641" y="10233"/>
                  </a:lnTo>
                  <a:lnTo>
                    <a:pt x="17513" y="11018"/>
                  </a:lnTo>
                  <a:cubicBezTo>
                    <a:pt x="16243" y="11564"/>
                    <a:pt x="15126" y="12326"/>
                    <a:pt x="14199" y="13368"/>
                  </a:cubicBezTo>
                  <a:cubicBezTo>
                    <a:pt x="12878" y="14790"/>
                    <a:pt x="12078" y="16873"/>
                    <a:pt x="11786" y="19553"/>
                  </a:cubicBezTo>
                  <a:cubicBezTo>
                    <a:pt x="11532" y="22245"/>
                    <a:pt x="11367" y="25407"/>
                    <a:pt x="11367" y="29052"/>
                  </a:cubicBezTo>
                  <a:lnTo>
                    <a:pt x="11367" y="31999"/>
                  </a:lnTo>
                  <a:cubicBezTo>
                    <a:pt x="11367" y="35072"/>
                    <a:pt x="11506" y="37904"/>
                    <a:pt x="11760" y="40470"/>
                  </a:cubicBezTo>
                  <a:cubicBezTo>
                    <a:pt x="12002" y="43035"/>
                    <a:pt x="12827" y="44991"/>
                    <a:pt x="14199" y="46350"/>
                  </a:cubicBezTo>
                  <a:lnTo>
                    <a:pt x="21641" y="49507"/>
                  </a:lnTo>
                  <a:lnTo>
                    <a:pt x="21641" y="59718"/>
                  </a:lnTo>
                  <a:lnTo>
                    <a:pt x="5779" y="53297"/>
                  </a:lnTo>
                  <a:cubicBezTo>
                    <a:pt x="4331" y="51811"/>
                    <a:pt x="3239" y="50185"/>
                    <a:pt x="2464" y="48420"/>
                  </a:cubicBezTo>
                  <a:cubicBezTo>
                    <a:pt x="1714" y="46655"/>
                    <a:pt x="1118" y="44877"/>
                    <a:pt x="724" y="43035"/>
                  </a:cubicBezTo>
                  <a:cubicBezTo>
                    <a:pt x="368" y="41194"/>
                    <a:pt x="127" y="39327"/>
                    <a:pt x="76" y="37498"/>
                  </a:cubicBezTo>
                  <a:cubicBezTo>
                    <a:pt x="25" y="35644"/>
                    <a:pt x="0" y="33929"/>
                    <a:pt x="0" y="32329"/>
                  </a:cubicBezTo>
                  <a:lnTo>
                    <a:pt x="0" y="27465"/>
                  </a:lnTo>
                  <a:cubicBezTo>
                    <a:pt x="0" y="24557"/>
                    <a:pt x="76" y="22055"/>
                    <a:pt x="254" y="19921"/>
                  </a:cubicBezTo>
                  <a:cubicBezTo>
                    <a:pt x="419" y="17800"/>
                    <a:pt x="724" y="15933"/>
                    <a:pt x="1143" y="14320"/>
                  </a:cubicBezTo>
                  <a:cubicBezTo>
                    <a:pt x="1575" y="12695"/>
                    <a:pt x="2172" y="11272"/>
                    <a:pt x="2921" y="10015"/>
                  </a:cubicBezTo>
                  <a:cubicBezTo>
                    <a:pt x="3645" y="8783"/>
                    <a:pt x="4610" y="7589"/>
                    <a:pt x="5779" y="6446"/>
                  </a:cubicBezTo>
                  <a:lnTo>
                    <a:pt x="21641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8" name="Shape 91">
              <a:extLst>
                <a:ext uri="{FF2B5EF4-FFF2-40B4-BE49-F238E27FC236}">
                  <a16:creationId xmlns:a16="http://schemas.microsoft.com/office/drawing/2014/main" xmlns="" id="{8FB6E543-8D0E-4973-B6D0-7C33B01FE17D}"/>
                </a:ext>
              </a:extLst>
            </p:cNvPr>
            <p:cNvSpPr/>
            <p:nvPr/>
          </p:nvSpPr>
          <p:spPr>
            <a:xfrm>
              <a:off x="1392902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13" y="0"/>
                  </a:moveTo>
                  <a:cubicBezTo>
                    <a:pt x="6363" y="0"/>
                    <a:pt x="11646" y="2146"/>
                    <a:pt x="15824" y="6452"/>
                  </a:cubicBezTo>
                  <a:cubicBezTo>
                    <a:pt x="17843" y="8522"/>
                    <a:pt x="19317" y="11087"/>
                    <a:pt x="20257" y="14122"/>
                  </a:cubicBezTo>
                  <a:cubicBezTo>
                    <a:pt x="21184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28" y="35865"/>
                    <a:pt x="21527" y="37757"/>
                  </a:cubicBezTo>
                  <a:cubicBezTo>
                    <a:pt x="21438" y="39637"/>
                    <a:pt x="21235" y="41504"/>
                    <a:pt x="20866" y="43332"/>
                  </a:cubicBezTo>
                  <a:cubicBezTo>
                    <a:pt x="20511" y="45136"/>
                    <a:pt x="19939" y="46876"/>
                    <a:pt x="19139" y="48565"/>
                  </a:cubicBezTo>
                  <a:cubicBezTo>
                    <a:pt x="18364" y="50229"/>
                    <a:pt x="17247" y="51816"/>
                    <a:pt x="15824" y="53302"/>
                  </a:cubicBezTo>
                  <a:cubicBezTo>
                    <a:pt x="11697" y="57607"/>
                    <a:pt x="6414" y="59728"/>
                    <a:pt x="13" y="59728"/>
                  </a:cubicBezTo>
                  <a:lnTo>
                    <a:pt x="0" y="59723"/>
                  </a:lnTo>
                  <a:lnTo>
                    <a:pt x="0" y="49512"/>
                  </a:lnTo>
                  <a:lnTo>
                    <a:pt x="13" y="49517"/>
                  </a:lnTo>
                  <a:cubicBezTo>
                    <a:pt x="3099" y="49517"/>
                    <a:pt x="5563" y="48450"/>
                    <a:pt x="7379" y="46355"/>
                  </a:cubicBezTo>
                  <a:cubicBezTo>
                    <a:pt x="8001" y="45707"/>
                    <a:pt x="8484" y="44971"/>
                    <a:pt x="8877" y="44183"/>
                  </a:cubicBezTo>
                  <a:cubicBezTo>
                    <a:pt x="9271" y="43371"/>
                    <a:pt x="9550" y="42329"/>
                    <a:pt x="9741" y="41046"/>
                  </a:cubicBezTo>
                  <a:cubicBezTo>
                    <a:pt x="9944" y="39738"/>
                    <a:pt x="10071" y="38138"/>
                    <a:pt x="10147" y="36170"/>
                  </a:cubicBezTo>
                  <a:cubicBezTo>
                    <a:pt x="10249" y="34226"/>
                    <a:pt x="10274" y="31763"/>
                    <a:pt x="10274" y="28791"/>
                  </a:cubicBezTo>
                  <a:cubicBezTo>
                    <a:pt x="10274" y="26378"/>
                    <a:pt x="10249" y="24321"/>
                    <a:pt x="10147" y="22657"/>
                  </a:cubicBezTo>
                  <a:cubicBezTo>
                    <a:pt x="10071" y="20968"/>
                    <a:pt x="9919" y="19558"/>
                    <a:pt x="9715" y="18402"/>
                  </a:cubicBezTo>
                  <a:cubicBezTo>
                    <a:pt x="9474" y="17234"/>
                    <a:pt x="9195" y="16281"/>
                    <a:pt x="8801" y="15519"/>
                  </a:cubicBezTo>
                  <a:cubicBezTo>
                    <a:pt x="8420" y="14757"/>
                    <a:pt x="7938" y="14046"/>
                    <a:pt x="7379" y="13373"/>
                  </a:cubicBezTo>
                  <a:cubicBezTo>
                    <a:pt x="5563" y="11278"/>
                    <a:pt x="3099" y="10236"/>
                    <a:pt x="13" y="10236"/>
                  </a:cubicBezTo>
                  <a:lnTo>
                    <a:pt x="0" y="10239"/>
                  </a:lnTo>
                  <a:lnTo>
                    <a:pt x="0" y="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9" name="Shape 92">
              <a:extLst>
                <a:ext uri="{FF2B5EF4-FFF2-40B4-BE49-F238E27FC236}">
                  <a16:creationId xmlns:a16="http://schemas.microsoft.com/office/drawing/2014/main" xmlns="" id="{6A56D5B1-4DE1-4AA8-865E-ABE1F9995FA5}"/>
                </a:ext>
              </a:extLst>
            </p:cNvPr>
            <p:cNvSpPr/>
            <p:nvPr/>
          </p:nvSpPr>
          <p:spPr>
            <a:xfrm>
              <a:off x="1426340" y="504"/>
              <a:ext cx="21050" cy="58725"/>
            </a:xfrm>
            <a:custGeom>
              <a:avLst/>
              <a:gdLst/>
              <a:ahLst/>
              <a:cxnLst/>
              <a:rect l="0" t="0" r="0" b="0"/>
              <a:pathLst>
                <a:path w="21050" h="58725">
                  <a:moveTo>
                    <a:pt x="0" y="0"/>
                  </a:moveTo>
                  <a:lnTo>
                    <a:pt x="21050" y="0"/>
                  </a:lnTo>
                  <a:lnTo>
                    <a:pt x="21050" y="10224"/>
                  </a:lnTo>
                  <a:lnTo>
                    <a:pt x="11405" y="10224"/>
                  </a:lnTo>
                  <a:lnTo>
                    <a:pt x="11405" y="26314"/>
                  </a:lnTo>
                  <a:lnTo>
                    <a:pt x="21050" y="26314"/>
                  </a:lnTo>
                  <a:lnTo>
                    <a:pt x="21050" y="36627"/>
                  </a:lnTo>
                  <a:lnTo>
                    <a:pt x="11405" y="36627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" name="Shape 93">
              <a:extLst>
                <a:ext uri="{FF2B5EF4-FFF2-40B4-BE49-F238E27FC236}">
                  <a16:creationId xmlns:a16="http://schemas.microsoft.com/office/drawing/2014/main" xmlns="" id="{A5051459-69A2-424E-A8BC-25A5A1103EAF}"/>
                </a:ext>
              </a:extLst>
            </p:cNvPr>
            <p:cNvSpPr/>
            <p:nvPr/>
          </p:nvSpPr>
          <p:spPr>
            <a:xfrm>
              <a:off x="1447390" y="504"/>
              <a:ext cx="21025" cy="36627"/>
            </a:xfrm>
            <a:custGeom>
              <a:avLst/>
              <a:gdLst/>
              <a:ahLst/>
              <a:cxnLst/>
              <a:rect l="0" t="0" r="0" b="0"/>
              <a:pathLst>
                <a:path w="21025" h="36627">
                  <a:moveTo>
                    <a:pt x="0" y="0"/>
                  </a:moveTo>
                  <a:lnTo>
                    <a:pt x="1695" y="0"/>
                  </a:lnTo>
                  <a:cubicBezTo>
                    <a:pt x="4502" y="0"/>
                    <a:pt x="7093" y="457"/>
                    <a:pt x="9468" y="1359"/>
                  </a:cubicBezTo>
                  <a:cubicBezTo>
                    <a:pt x="11855" y="2261"/>
                    <a:pt x="13900" y="3543"/>
                    <a:pt x="15589" y="5169"/>
                  </a:cubicBezTo>
                  <a:cubicBezTo>
                    <a:pt x="17291" y="6782"/>
                    <a:pt x="18612" y="8699"/>
                    <a:pt x="19602" y="10922"/>
                  </a:cubicBezTo>
                  <a:cubicBezTo>
                    <a:pt x="20555" y="13157"/>
                    <a:pt x="21025" y="15608"/>
                    <a:pt x="21025" y="18313"/>
                  </a:cubicBezTo>
                  <a:cubicBezTo>
                    <a:pt x="21025" y="21006"/>
                    <a:pt x="20555" y="23457"/>
                    <a:pt x="19602" y="25692"/>
                  </a:cubicBezTo>
                  <a:cubicBezTo>
                    <a:pt x="18612" y="27927"/>
                    <a:pt x="17291" y="29832"/>
                    <a:pt x="15589" y="31471"/>
                  </a:cubicBezTo>
                  <a:cubicBezTo>
                    <a:pt x="13875" y="33096"/>
                    <a:pt x="11855" y="34354"/>
                    <a:pt x="9468" y="35255"/>
                  </a:cubicBezTo>
                  <a:cubicBezTo>
                    <a:pt x="7118" y="36157"/>
                    <a:pt x="4502" y="36627"/>
                    <a:pt x="1645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099" y="26314"/>
                  </a:lnTo>
                  <a:cubicBezTo>
                    <a:pt x="3715" y="26314"/>
                    <a:pt x="5798" y="25590"/>
                    <a:pt x="7322" y="24168"/>
                  </a:cubicBezTo>
                  <a:cubicBezTo>
                    <a:pt x="8871" y="22746"/>
                    <a:pt x="9646" y="20790"/>
                    <a:pt x="9646" y="18313"/>
                  </a:cubicBezTo>
                  <a:cubicBezTo>
                    <a:pt x="9646" y="15850"/>
                    <a:pt x="8871" y="13881"/>
                    <a:pt x="7322" y="12421"/>
                  </a:cubicBezTo>
                  <a:cubicBezTo>
                    <a:pt x="5798" y="10947"/>
                    <a:pt x="3715" y="10224"/>
                    <a:pt x="1099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" name="Shape 94">
              <a:extLst>
                <a:ext uri="{FF2B5EF4-FFF2-40B4-BE49-F238E27FC236}">
                  <a16:creationId xmlns:a16="http://schemas.microsoft.com/office/drawing/2014/main" xmlns="" id="{73144304-74FA-4D10-BDAD-8DB90BCC46FF}"/>
                </a:ext>
              </a:extLst>
            </p:cNvPr>
            <p:cNvSpPr/>
            <p:nvPr/>
          </p:nvSpPr>
          <p:spPr>
            <a:xfrm>
              <a:off x="1476154" y="0"/>
              <a:ext cx="21679" cy="59728"/>
            </a:xfrm>
            <a:custGeom>
              <a:avLst/>
              <a:gdLst/>
              <a:ahLst/>
              <a:cxnLst/>
              <a:rect l="0" t="0" r="0" b="0"/>
              <a:pathLst>
                <a:path w="21679" h="59728">
                  <a:moveTo>
                    <a:pt x="21666" y="0"/>
                  </a:moveTo>
                  <a:lnTo>
                    <a:pt x="21679" y="5"/>
                  </a:lnTo>
                  <a:lnTo>
                    <a:pt x="21679" y="10242"/>
                  </a:lnTo>
                  <a:lnTo>
                    <a:pt x="21666" y="10236"/>
                  </a:lnTo>
                  <a:cubicBezTo>
                    <a:pt x="20193" y="10236"/>
                    <a:pt x="18783" y="10503"/>
                    <a:pt x="17526" y="11024"/>
                  </a:cubicBezTo>
                  <a:cubicBezTo>
                    <a:pt x="16256" y="11570"/>
                    <a:pt x="15164" y="12332"/>
                    <a:pt x="14224" y="13373"/>
                  </a:cubicBezTo>
                  <a:cubicBezTo>
                    <a:pt x="12890" y="14796"/>
                    <a:pt x="12078" y="16878"/>
                    <a:pt x="11824" y="19558"/>
                  </a:cubicBezTo>
                  <a:cubicBezTo>
                    <a:pt x="11544" y="22250"/>
                    <a:pt x="11405" y="25413"/>
                    <a:pt x="11405" y="29058"/>
                  </a:cubicBezTo>
                  <a:lnTo>
                    <a:pt x="11405" y="32004"/>
                  </a:lnTo>
                  <a:cubicBezTo>
                    <a:pt x="11405" y="35077"/>
                    <a:pt x="11506" y="37910"/>
                    <a:pt x="11773" y="40475"/>
                  </a:cubicBezTo>
                  <a:cubicBezTo>
                    <a:pt x="12027" y="43040"/>
                    <a:pt x="12827" y="44996"/>
                    <a:pt x="14224" y="46355"/>
                  </a:cubicBezTo>
                  <a:cubicBezTo>
                    <a:pt x="16307" y="48450"/>
                    <a:pt x="18783" y="49517"/>
                    <a:pt x="21666" y="49517"/>
                  </a:cubicBezTo>
                  <a:lnTo>
                    <a:pt x="21679" y="49512"/>
                  </a:lnTo>
                  <a:lnTo>
                    <a:pt x="21679" y="59723"/>
                  </a:lnTo>
                  <a:lnTo>
                    <a:pt x="21666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56" y="51816"/>
                    <a:pt x="3251" y="50190"/>
                    <a:pt x="2502" y="48425"/>
                  </a:cubicBezTo>
                  <a:cubicBezTo>
                    <a:pt x="1715" y="46660"/>
                    <a:pt x="1143" y="44882"/>
                    <a:pt x="762" y="43040"/>
                  </a:cubicBezTo>
                  <a:cubicBezTo>
                    <a:pt x="368" y="41199"/>
                    <a:pt x="165" y="39332"/>
                    <a:pt x="114" y="37503"/>
                  </a:cubicBezTo>
                  <a:cubicBezTo>
                    <a:pt x="64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114" y="22060"/>
                    <a:pt x="267" y="19926"/>
                  </a:cubicBezTo>
                  <a:cubicBezTo>
                    <a:pt x="419" y="17805"/>
                    <a:pt x="737" y="15938"/>
                    <a:pt x="1169" y="14326"/>
                  </a:cubicBezTo>
                  <a:cubicBezTo>
                    <a:pt x="1613" y="12700"/>
                    <a:pt x="2210" y="11278"/>
                    <a:pt x="2934" y="10020"/>
                  </a:cubicBezTo>
                  <a:cubicBezTo>
                    <a:pt x="3683" y="8788"/>
                    <a:pt x="4648" y="7595"/>
                    <a:pt x="5779" y="6452"/>
                  </a:cubicBezTo>
                  <a:cubicBezTo>
                    <a:pt x="9957" y="2146"/>
                    <a:pt x="15240" y="0"/>
                    <a:pt x="2166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2" name="Shape 95">
              <a:extLst>
                <a:ext uri="{FF2B5EF4-FFF2-40B4-BE49-F238E27FC236}">
                  <a16:creationId xmlns:a16="http://schemas.microsoft.com/office/drawing/2014/main" xmlns="" id="{B90784C1-A2C6-4B12-BC41-EE48C61E3C8C}"/>
                </a:ext>
              </a:extLst>
            </p:cNvPr>
            <p:cNvSpPr/>
            <p:nvPr/>
          </p:nvSpPr>
          <p:spPr>
            <a:xfrm>
              <a:off x="1497833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7"/>
                    <a:pt x="19317" y="11082"/>
                    <a:pt x="20244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09" y="41498"/>
                    <a:pt x="20866" y="43327"/>
                  </a:cubicBezTo>
                  <a:cubicBezTo>
                    <a:pt x="20511" y="45131"/>
                    <a:pt x="19939" y="46871"/>
                    <a:pt x="19139" y="48560"/>
                  </a:cubicBezTo>
                  <a:cubicBezTo>
                    <a:pt x="18326" y="50223"/>
                    <a:pt x="17247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58" y="44966"/>
                    <a:pt x="8852" y="44178"/>
                  </a:cubicBezTo>
                  <a:cubicBezTo>
                    <a:pt x="9233" y="43365"/>
                    <a:pt x="9525" y="42324"/>
                    <a:pt x="9728" y="41041"/>
                  </a:cubicBezTo>
                  <a:cubicBezTo>
                    <a:pt x="9906" y="39733"/>
                    <a:pt x="10058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58" y="20963"/>
                    <a:pt x="9906" y="19553"/>
                    <a:pt x="9678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3" name="Shape 96">
              <a:extLst>
                <a:ext uri="{FF2B5EF4-FFF2-40B4-BE49-F238E27FC236}">
                  <a16:creationId xmlns:a16="http://schemas.microsoft.com/office/drawing/2014/main" xmlns="" id="{9BA95C1E-3A68-43C9-B58A-C8369C1F3037}"/>
                </a:ext>
              </a:extLst>
            </p:cNvPr>
            <p:cNvSpPr/>
            <p:nvPr/>
          </p:nvSpPr>
          <p:spPr>
            <a:xfrm>
              <a:off x="1531266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4" name="Shape 97">
              <a:extLst>
                <a:ext uri="{FF2B5EF4-FFF2-40B4-BE49-F238E27FC236}">
                  <a16:creationId xmlns:a16="http://schemas.microsoft.com/office/drawing/2014/main" xmlns="" id="{3BB26AD5-86A3-41DC-9B2F-174967D10790}"/>
                </a:ext>
              </a:extLst>
            </p:cNvPr>
            <p:cNvSpPr/>
            <p:nvPr/>
          </p:nvSpPr>
          <p:spPr>
            <a:xfrm>
              <a:off x="1552525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18" y="381"/>
                    <a:pt x="9779" y="1156"/>
                  </a:cubicBezTo>
                  <a:cubicBezTo>
                    <a:pt x="12027" y="1930"/>
                    <a:pt x="13919" y="3023"/>
                    <a:pt x="15507" y="4420"/>
                  </a:cubicBezTo>
                  <a:cubicBezTo>
                    <a:pt x="17056" y="5829"/>
                    <a:pt x="18275" y="7493"/>
                    <a:pt x="19126" y="9500"/>
                  </a:cubicBezTo>
                  <a:cubicBezTo>
                    <a:pt x="19990" y="11468"/>
                    <a:pt x="20396" y="13703"/>
                    <a:pt x="20396" y="16154"/>
                  </a:cubicBezTo>
                  <a:cubicBezTo>
                    <a:pt x="20396" y="21768"/>
                    <a:pt x="17970" y="25933"/>
                    <a:pt x="13145" y="28626"/>
                  </a:cubicBezTo>
                  <a:cubicBezTo>
                    <a:pt x="14313" y="29210"/>
                    <a:pt x="15164" y="29756"/>
                    <a:pt x="15786" y="30201"/>
                  </a:cubicBezTo>
                  <a:cubicBezTo>
                    <a:pt x="16383" y="30645"/>
                    <a:pt x="16980" y="31166"/>
                    <a:pt x="17602" y="31763"/>
                  </a:cubicBezTo>
                  <a:cubicBezTo>
                    <a:pt x="18872" y="33122"/>
                    <a:pt x="19774" y="34658"/>
                    <a:pt x="20345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19990" y="48870"/>
                  </a:cubicBezTo>
                  <a:cubicBezTo>
                    <a:pt x="19152" y="50914"/>
                    <a:pt x="17970" y="52692"/>
                    <a:pt x="16408" y="54127"/>
                  </a:cubicBezTo>
                  <a:cubicBezTo>
                    <a:pt x="14834" y="55626"/>
                    <a:pt x="12941" y="56718"/>
                    <a:pt x="10732" y="57531"/>
                  </a:cubicBezTo>
                  <a:cubicBezTo>
                    <a:pt x="8509" y="58331"/>
                    <a:pt x="6020" y="58725"/>
                    <a:pt x="3277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34" y="48489"/>
                  </a:lnTo>
                  <a:cubicBezTo>
                    <a:pt x="4521" y="48489"/>
                    <a:pt x="6375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375" y="34709"/>
                    <a:pt x="4521" y="34061"/>
                    <a:pt x="2134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59" y="23749"/>
                    <a:pt x="5626" y="23152"/>
                    <a:pt x="6985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6985" y="12040"/>
                  </a:cubicBezTo>
                  <a:cubicBezTo>
                    <a:pt x="5626" y="10846"/>
                    <a:pt x="3759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5" name="Shape 98">
              <a:extLst>
                <a:ext uri="{FF2B5EF4-FFF2-40B4-BE49-F238E27FC236}">
                  <a16:creationId xmlns:a16="http://schemas.microsoft.com/office/drawing/2014/main" xmlns="" id="{A8ABAD55-2257-4C99-807A-D5E328B979E8}"/>
                </a:ext>
              </a:extLst>
            </p:cNvPr>
            <p:cNvSpPr/>
            <p:nvPr/>
          </p:nvSpPr>
          <p:spPr>
            <a:xfrm>
              <a:off x="1585539" y="496"/>
              <a:ext cx="21095" cy="58725"/>
            </a:xfrm>
            <a:custGeom>
              <a:avLst/>
              <a:gdLst/>
              <a:ahLst/>
              <a:cxnLst/>
              <a:rect l="0" t="0" r="0" b="0"/>
              <a:pathLst>
                <a:path w="21095" h="58725">
                  <a:moveTo>
                    <a:pt x="0" y="0"/>
                  </a:moveTo>
                  <a:lnTo>
                    <a:pt x="11405" y="0"/>
                  </a:lnTo>
                  <a:lnTo>
                    <a:pt x="11405" y="22136"/>
                  </a:lnTo>
                  <a:lnTo>
                    <a:pt x="21095" y="22136"/>
                  </a:lnTo>
                  <a:lnTo>
                    <a:pt x="21095" y="32334"/>
                  </a:lnTo>
                  <a:lnTo>
                    <a:pt x="11405" y="32334"/>
                  </a:lnTo>
                  <a:lnTo>
                    <a:pt x="11405" y="48501"/>
                  </a:lnTo>
                  <a:lnTo>
                    <a:pt x="21095" y="48501"/>
                  </a:lnTo>
                  <a:lnTo>
                    <a:pt x="2109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6" name="Shape 99">
              <a:extLst>
                <a:ext uri="{FF2B5EF4-FFF2-40B4-BE49-F238E27FC236}">
                  <a16:creationId xmlns:a16="http://schemas.microsoft.com/office/drawing/2014/main" xmlns="" id="{880CCEF5-E552-4D7C-9F5E-5FCFD3458F95}"/>
                </a:ext>
              </a:extLst>
            </p:cNvPr>
            <p:cNvSpPr/>
            <p:nvPr/>
          </p:nvSpPr>
          <p:spPr>
            <a:xfrm>
              <a:off x="1606634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13" y="0"/>
                    <a:pt x="7430" y="432"/>
                    <a:pt x="9766" y="1334"/>
                  </a:cubicBezTo>
                  <a:cubicBezTo>
                    <a:pt x="12116" y="2235"/>
                    <a:pt x="14148" y="3518"/>
                    <a:pt x="15799" y="5118"/>
                  </a:cubicBezTo>
                  <a:cubicBezTo>
                    <a:pt x="17488" y="6756"/>
                    <a:pt x="18783" y="8661"/>
                    <a:pt x="19710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710" y="25667"/>
                  </a:cubicBezTo>
                  <a:cubicBezTo>
                    <a:pt x="18809" y="27889"/>
                    <a:pt x="17513" y="29832"/>
                    <a:pt x="15824" y="31445"/>
                  </a:cubicBezTo>
                  <a:cubicBezTo>
                    <a:pt x="14148" y="33071"/>
                    <a:pt x="12141" y="34341"/>
                    <a:pt x="9817" y="35255"/>
                  </a:cubicBezTo>
                  <a:cubicBezTo>
                    <a:pt x="7455" y="36157"/>
                    <a:pt x="4864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04" y="24194"/>
                  </a:cubicBezTo>
                  <a:cubicBezTo>
                    <a:pt x="8903" y="22746"/>
                    <a:pt x="9690" y="20765"/>
                    <a:pt x="9690" y="18275"/>
                  </a:cubicBezTo>
                  <a:cubicBezTo>
                    <a:pt x="9690" y="15875"/>
                    <a:pt x="8903" y="13919"/>
                    <a:pt x="7404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7" name="Shape 100">
              <a:extLst>
                <a:ext uri="{FF2B5EF4-FFF2-40B4-BE49-F238E27FC236}">
                  <a16:creationId xmlns:a16="http://schemas.microsoft.com/office/drawing/2014/main" xmlns="" id="{D9CCC6C5-EAE2-49FF-93D5-93F7DAEB9465}"/>
                </a:ext>
              </a:extLst>
            </p:cNvPr>
            <p:cNvSpPr/>
            <p:nvPr/>
          </p:nvSpPr>
          <p:spPr>
            <a:xfrm>
              <a:off x="1637358" y="502"/>
              <a:ext cx="38583" cy="58725"/>
            </a:xfrm>
            <a:custGeom>
              <a:avLst/>
              <a:gdLst/>
              <a:ahLst/>
              <a:cxnLst/>
              <a:rect l="0" t="0" r="0" b="0"/>
              <a:pathLst>
                <a:path w="38583" h="58725">
                  <a:moveTo>
                    <a:pt x="0" y="0"/>
                  </a:moveTo>
                  <a:lnTo>
                    <a:pt x="38583" y="0"/>
                  </a:lnTo>
                  <a:lnTo>
                    <a:pt x="38583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31" y="24016"/>
                  </a:lnTo>
                  <a:lnTo>
                    <a:pt x="34531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583" y="48489"/>
                  </a:lnTo>
                  <a:lnTo>
                    <a:pt x="38583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8" name="Shape 101">
              <a:extLst>
                <a:ext uri="{FF2B5EF4-FFF2-40B4-BE49-F238E27FC236}">
                  <a16:creationId xmlns:a16="http://schemas.microsoft.com/office/drawing/2014/main" xmlns="" id="{49328828-ED34-413A-9969-FF96DF5CA8F4}"/>
                </a:ext>
              </a:extLst>
            </p:cNvPr>
            <p:cNvSpPr/>
            <p:nvPr/>
          </p:nvSpPr>
          <p:spPr>
            <a:xfrm>
              <a:off x="170637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9" name="Shape 102">
              <a:extLst>
                <a:ext uri="{FF2B5EF4-FFF2-40B4-BE49-F238E27FC236}">
                  <a16:creationId xmlns:a16="http://schemas.microsoft.com/office/drawing/2014/main" xmlns="" id="{A2E81D37-08FE-475E-BEE7-42B67F5F11D6}"/>
                </a:ext>
              </a:extLst>
            </p:cNvPr>
            <p:cNvSpPr/>
            <p:nvPr/>
          </p:nvSpPr>
          <p:spPr>
            <a:xfrm>
              <a:off x="1778064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63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0" name="Shape 103">
              <a:extLst>
                <a:ext uri="{FF2B5EF4-FFF2-40B4-BE49-F238E27FC236}">
                  <a16:creationId xmlns:a16="http://schemas.microsoft.com/office/drawing/2014/main" xmlns="" id="{D43D9B4D-6913-477E-BE18-84CEF747610F}"/>
                </a:ext>
              </a:extLst>
            </p:cNvPr>
            <p:cNvSpPr/>
            <p:nvPr/>
          </p:nvSpPr>
          <p:spPr>
            <a:xfrm>
              <a:off x="1805445" y="496"/>
              <a:ext cx="27203" cy="71768"/>
            </a:xfrm>
            <a:custGeom>
              <a:avLst/>
              <a:gdLst/>
              <a:ahLst/>
              <a:cxnLst/>
              <a:rect l="0" t="0" r="0" b="0"/>
              <a:pathLst>
                <a:path w="27203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03" y="48501"/>
                  </a:lnTo>
                  <a:lnTo>
                    <a:pt x="27203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1" name="Shape 104">
              <a:extLst>
                <a:ext uri="{FF2B5EF4-FFF2-40B4-BE49-F238E27FC236}">
                  <a16:creationId xmlns:a16="http://schemas.microsoft.com/office/drawing/2014/main" xmlns="" id="{050F0E16-9748-4E7D-A4DD-FFEC6014C8B8}"/>
                </a:ext>
              </a:extLst>
            </p:cNvPr>
            <p:cNvSpPr/>
            <p:nvPr/>
          </p:nvSpPr>
          <p:spPr>
            <a:xfrm>
              <a:off x="1835367" y="498"/>
              <a:ext cx="47282" cy="58725"/>
            </a:xfrm>
            <a:custGeom>
              <a:avLst/>
              <a:gdLst/>
              <a:ahLst/>
              <a:cxnLst/>
              <a:rect l="0" t="0" r="0" b="0"/>
              <a:pathLst>
                <a:path w="47282" h="58725">
                  <a:moveTo>
                    <a:pt x="0" y="0"/>
                  </a:moveTo>
                  <a:lnTo>
                    <a:pt x="11963" y="0"/>
                  </a:lnTo>
                  <a:lnTo>
                    <a:pt x="24282" y="28296"/>
                  </a:lnTo>
                  <a:lnTo>
                    <a:pt x="35420" y="0"/>
                  </a:lnTo>
                  <a:lnTo>
                    <a:pt x="47282" y="0"/>
                  </a:lnTo>
                  <a:lnTo>
                    <a:pt x="26480" y="48832"/>
                  </a:lnTo>
                  <a:cubicBezTo>
                    <a:pt x="25933" y="50152"/>
                    <a:pt x="25286" y="51422"/>
                    <a:pt x="24486" y="52642"/>
                  </a:cubicBezTo>
                  <a:cubicBezTo>
                    <a:pt x="23686" y="53835"/>
                    <a:pt x="22746" y="54902"/>
                    <a:pt x="21666" y="55804"/>
                  </a:cubicBezTo>
                  <a:cubicBezTo>
                    <a:pt x="20600" y="56706"/>
                    <a:pt x="19380" y="57442"/>
                    <a:pt x="18009" y="57963"/>
                  </a:cubicBezTo>
                  <a:cubicBezTo>
                    <a:pt x="16637" y="58471"/>
                    <a:pt x="15088" y="58725"/>
                    <a:pt x="13373" y="58725"/>
                  </a:cubicBezTo>
                  <a:lnTo>
                    <a:pt x="6376" y="58725"/>
                  </a:lnTo>
                  <a:lnTo>
                    <a:pt x="6376" y="48501"/>
                  </a:lnTo>
                  <a:lnTo>
                    <a:pt x="10986" y="48501"/>
                  </a:lnTo>
                  <a:cubicBezTo>
                    <a:pt x="12598" y="48501"/>
                    <a:pt x="13856" y="48184"/>
                    <a:pt x="14821" y="47562"/>
                  </a:cubicBezTo>
                  <a:cubicBezTo>
                    <a:pt x="15773" y="46926"/>
                    <a:pt x="16535" y="46012"/>
                    <a:pt x="17107" y="44793"/>
                  </a:cubicBezTo>
                  <a:lnTo>
                    <a:pt x="18834" y="40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2" name="Shape 105">
              <a:extLst>
                <a:ext uri="{FF2B5EF4-FFF2-40B4-BE49-F238E27FC236}">
                  <a16:creationId xmlns:a16="http://schemas.microsoft.com/office/drawing/2014/main" xmlns="" id="{474AFC2C-DB81-4A98-B9E6-1B43DDF66AF8}"/>
                </a:ext>
              </a:extLst>
            </p:cNvPr>
            <p:cNvSpPr/>
            <p:nvPr/>
          </p:nvSpPr>
          <p:spPr>
            <a:xfrm>
              <a:off x="1883374" y="502"/>
              <a:ext cx="48946" cy="58725"/>
            </a:xfrm>
            <a:custGeom>
              <a:avLst/>
              <a:gdLst/>
              <a:ahLst/>
              <a:cxnLst/>
              <a:rect l="0" t="0" r="0" b="0"/>
              <a:pathLst>
                <a:path w="48946" h="58725">
                  <a:moveTo>
                    <a:pt x="1168" y="0"/>
                  </a:moveTo>
                  <a:lnTo>
                    <a:pt x="14199" y="0"/>
                  </a:lnTo>
                  <a:lnTo>
                    <a:pt x="24422" y="18961"/>
                  </a:lnTo>
                  <a:lnTo>
                    <a:pt x="34747" y="0"/>
                  </a:lnTo>
                  <a:lnTo>
                    <a:pt x="47701" y="0"/>
                  </a:lnTo>
                  <a:lnTo>
                    <a:pt x="30620" y="28626"/>
                  </a:lnTo>
                  <a:lnTo>
                    <a:pt x="48946" y="58725"/>
                  </a:lnTo>
                  <a:lnTo>
                    <a:pt x="35801" y="58725"/>
                  </a:lnTo>
                  <a:lnTo>
                    <a:pt x="24422" y="38290"/>
                  </a:lnTo>
                  <a:lnTo>
                    <a:pt x="13132" y="58725"/>
                  </a:lnTo>
                  <a:lnTo>
                    <a:pt x="0" y="58725"/>
                  </a:lnTo>
                  <a:lnTo>
                    <a:pt x="18237" y="28626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3" name="Shape 106">
              <a:extLst>
                <a:ext uri="{FF2B5EF4-FFF2-40B4-BE49-F238E27FC236}">
                  <a16:creationId xmlns:a16="http://schemas.microsoft.com/office/drawing/2014/main" xmlns="" id="{4A9F7710-D512-4697-A26F-64F72F826CC1}"/>
                </a:ext>
              </a:extLst>
            </p:cNvPr>
            <p:cNvSpPr/>
            <p:nvPr/>
          </p:nvSpPr>
          <p:spPr>
            <a:xfrm>
              <a:off x="1936772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40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99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30" y="41199"/>
                    <a:pt x="127" y="39332"/>
                    <a:pt x="51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51" y="22060"/>
                    <a:pt x="229" y="19926"/>
                  </a:cubicBezTo>
                  <a:cubicBezTo>
                    <a:pt x="394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4" name="Shape 107">
              <a:extLst>
                <a:ext uri="{FF2B5EF4-FFF2-40B4-BE49-F238E27FC236}">
                  <a16:creationId xmlns:a16="http://schemas.microsoft.com/office/drawing/2014/main" xmlns="" id="{C4108820-0998-4BB3-8A5D-6215842E0982}"/>
                </a:ext>
              </a:extLst>
            </p:cNvPr>
            <p:cNvSpPr/>
            <p:nvPr/>
          </p:nvSpPr>
          <p:spPr>
            <a:xfrm>
              <a:off x="1958400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5" name="Shape 108">
              <a:extLst>
                <a:ext uri="{FF2B5EF4-FFF2-40B4-BE49-F238E27FC236}">
                  <a16:creationId xmlns:a16="http://schemas.microsoft.com/office/drawing/2014/main" xmlns="" id="{D06C22AE-2D39-4A3E-A918-212D59D2A024}"/>
                </a:ext>
              </a:extLst>
            </p:cNvPr>
            <p:cNvSpPr/>
            <p:nvPr/>
          </p:nvSpPr>
          <p:spPr>
            <a:xfrm>
              <a:off x="199185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1241" y="0"/>
                  </a:lnTo>
                  <a:lnTo>
                    <a:pt x="21241" y="10224"/>
                  </a:lnTo>
                  <a:lnTo>
                    <a:pt x="11366" y="10224"/>
                  </a:lnTo>
                  <a:lnTo>
                    <a:pt x="11366" y="23749"/>
                  </a:lnTo>
                  <a:lnTo>
                    <a:pt x="21241" y="23749"/>
                  </a:lnTo>
                  <a:lnTo>
                    <a:pt x="21241" y="34061"/>
                  </a:lnTo>
                  <a:lnTo>
                    <a:pt x="11366" y="34061"/>
                  </a:lnTo>
                  <a:lnTo>
                    <a:pt x="11366" y="48489"/>
                  </a:lnTo>
                  <a:lnTo>
                    <a:pt x="21241" y="48489"/>
                  </a:lnTo>
                  <a:lnTo>
                    <a:pt x="21241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6" name="Shape 109">
              <a:extLst>
                <a:ext uri="{FF2B5EF4-FFF2-40B4-BE49-F238E27FC236}">
                  <a16:creationId xmlns:a16="http://schemas.microsoft.com/office/drawing/2014/main" xmlns="" id="{47969472-AF0A-4560-BEE7-192EA70428D7}"/>
                </a:ext>
              </a:extLst>
            </p:cNvPr>
            <p:cNvSpPr/>
            <p:nvPr/>
          </p:nvSpPr>
          <p:spPr>
            <a:xfrm>
              <a:off x="201309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305" y="0"/>
                  </a:lnTo>
                  <a:cubicBezTo>
                    <a:pt x="5061" y="0"/>
                    <a:pt x="7538" y="381"/>
                    <a:pt x="9798" y="1156"/>
                  </a:cubicBezTo>
                  <a:cubicBezTo>
                    <a:pt x="12046" y="1930"/>
                    <a:pt x="13938" y="3023"/>
                    <a:pt x="15526" y="4420"/>
                  </a:cubicBezTo>
                  <a:cubicBezTo>
                    <a:pt x="17075" y="5829"/>
                    <a:pt x="18294" y="7493"/>
                    <a:pt x="19145" y="9500"/>
                  </a:cubicBezTo>
                  <a:cubicBezTo>
                    <a:pt x="19996" y="11468"/>
                    <a:pt x="20415" y="13703"/>
                    <a:pt x="20415" y="16154"/>
                  </a:cubicBezTo>
                  <a:cubicBezTo>
                    <a:pt x="20415" y="21768"/>
                    <a:pt x="17990" y="25933"/>
                    <a:pt x="13164" y="28626"/>
                  </a:cubicBezTo>
                  <a:cubicBezTo>
                    <a:pt x="14307" y="29210"/>
                    <a:pt x="15183" y="29756"/>
                    <a:pt x="15805" y="30201"/>
                  </a:cubicBezTo>
                  <a:cubicBezTo>
                    <a:pt x="16402" y="30645"/>
                    <a:pt x="16999" y="31166"/>
                    <a:pt x="17621" y="31763"/>
                  </a:cubicBezTo>
                  <a:cubicBezTo>
                    <a:pt x="18891" y="33122"/>
                    <a:pt x="19793" y="34658"/>
                    <a:pt x="20365" y="36284"/>
                  </a:cubicBezTo>
                  <a:cubicBezTo>
                    <a:pt x="20936" y="37948"/>
                    <a:pt x="21241" y="39802"/>
                    <a:pt x="21241" y="41910"/>
                  </a:cubicBezTo>
                  <a:cubicBezTo>
                    <a:pt x="21241" y="44501"/>
                    <a:pt x="20834" y="46799"/>
                    <a:pt x="19996" y="48870"/>
                  </a:cubicBezTo>
                  <a:cubicBezTo>
                    <a:pt x="19171" y="50914"/>
                    <a:pt x="17990" y="52692"/>
                    <a:pt x="16427" y="54127"/>
                  </a:cubicBezTo>
                  <a:cubicBezTo>
                    <a:pt x="14853" y="55626"/>
                    <a:pt x="12960" y="56718"/>
                    <a:pt x="10725" y="57531"/>
                  </a:cubicBezTo>
                  <a:cubicBezTo>
                    <a:pt x="8528" y="58331"/>
                    <a:pt x="6039" y="58725"/>
                    <a:pt x="3296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3" y="48489"/>
                  </a:lnTo>
                  <a:cubicBezTo>
                    <a:pt x="4528" y="48489"/>
                    <a:pt x="6395" y="47841"/>
                    <a:pt x="7766" y="46584"/>
                  </a:cubicBezTo>
                  <a:cubicBezTo>
                    <a:pt x="9176" y="45276"/>
                    <a:pt x="9874" y="43485"/>
                    <a:pt x="9874" y="41237"/>
                  </a:cubicBezTo>
                  <a:cubicBezTo>
                    <a:pt x="9874" y="38976"/>
                    <a:pt x="9176" y="37211"/>
                    <a:pt x="7766" y="35954"/>
                  </a:cubicBezTo>
                  <a:cubicBezTo>
                    <a:pt x="6395" y="34709"/>
                    <a:pt x="4528" y="34061"/>
                    <a:pt x="2153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03" y="23749"/>
                  </a:lnTo>
                  <a:cubicBezTo>
                    <a:pt x="3778" y="23749"/>
                    <a:pt x="5645" y="23152"/>
                    <a:pt x="6991" y="21933"/>
                  </a:cubicBezTo>
                  <a:cubicBezTo>
                    <a:pt x="8338" y="20714"/>
                    <a:pt x="9023" y="19088"/>
                    <a:pt x="9023" y="16993"/>
                  </a:cubicBezTo>
                  <a:cubicBezTo>
                    <a:pt x="9023" y="14910"/>
                    <a:pt x="8338" y="13259"/>
                    <a:pt x="6991" y="12040"/>
                  </a:cubicBezTo>
                  <a:cubicBezTo>
                    <a:pt x="5645" y="10846"/>
                    <a:pt x="3778" y="10224"/>
                    <a:pt x="1403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7" name="Shape 110">
              <a:extLst>
                <a:ext uri="{FF2B5EF4-FFF2-40B4-BE49-F238E27FC236}">
                  <a16:creationId xmlns:a16="http://schemas.microsoft.com/office/drawing/2014/main" xmlns="" id="{F5089CF2-37AA-47B6-ACCC-D3D5646D911B}"/>
                </a:ext>
              </a:extLst>
            </p:cNvPr>
            <p:cNvSpPr/>
            <p:nvPr/>
          </p:nvSpPr>
          <p:spPr>
            <a:xfrm>
              <a:off x="2046130" y="502"/>
              <a:ext cx="42723" cy="58725"/>
            </a:xfrm>
            <a:custGeom>
              <a:avLst/>
              <a:gdLst/>
              <a:ahLst/>
              <a:cxnLst/>
              <a:rect l="0" t="0" r="0" b="0"/>
              <a:pathLst>
                <a:path w="42723" h="58725">
                  <a:moveTo>
                    <a:pt x="0" y="0"/>
                  </a:moveTo>
                  <a:lnTo>
                    <a:pt x="11367" y="0"/>
                  </a:lnTo>
                  <a:lnTo>
                    <a:pt x="11367" y="24016"/>
                  </a:lnTo>
                  <a:lnTo>
                    <a:pt x="31344" y="24016"/>
                  </a:lnTo>
                  <a:lnTo>
                    <a:pt x="31344" y="0"/>
                  </a:lnTo>
                  <a:lnTo>
                    <a:pt x="42723" y="0"/>
                  </a:lnTo>
                  <a:lnTo>
                    <a:pt x="42723" y="58725"/>
                  </a:lnTo>
                  <a:lnTo>
                    <a:pt x="31344" y="58725"/>
                  </a:lnTo>
                  <a:lnTo>
                    <a:pt x="31344" y="34163"/>
                  </a:lnTo>
                  <a:lnTo>
                    <a:pt x="11367" y="34163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8" name="Shape 111">
              <a:extLst>
                <a:ext uri="{FF2B5EF4-FFF2-40B4-BE49-F238E27FC236}">
                  <a16:creationId xmlns:a16="http://schemas.microsoft.com/office/drawing/2014/main" xmlns="" id="{DDB5061E-AB9E-4812-8068-3C1EAC4FCB88}"/>
                </a:ext>
              </a:extLst>
            </p:cNvPr>
            <p:cNvSpPr/>
            <p:nvPr/>
          </p:nvSpPr>
          <p:spPr>
            <a:xfrm>
              <a:off x="2100663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488" y="11024"/>
                  </a:cubicBezTo>
                  <a:cubicBezTo>
                    <a:pt x="16218" y="11570"/>
                    <a:pt x="15126" y="12332"/>
                    <a:pt x="14161" y="13373"/>
                  </a:cubicBezTo>
                  <a:cubicBezTo>
                    <a:pt x="12840" y="14796"/>
                    <a:pt x="12052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61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9" name="Shape 112">
              <a:extLst>
                <a:ext uri="{FF2B5EF4-FFF2-40B4-BE49-F238E27FC236}">
                  <a16:creationId xmlns:a16="http://schemas.microsoft.com/office/drawing/2014/main" xmlns="" id="{B9F113F2-245F-489E-B694-139ECE777960}"/>
                </a:ext>
              </a:extLst>
            </p:cNvPr>
            <p:cNvSpPr/>
            <p:nvPr/>
          </p:nvSpPr>
          <p:spPr>
            <a:xfrm>
              <a:off x="2122291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24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24" y="53302"/>
                  </a:cubicBezTo>
                  <a:cubicBezTo>
                    <a:pt x="11709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31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0" name="Shape 113">
              <a:extLst>
                <a:ext uri="{FF2B5EF4-FFF2-40B4-BE49-F238E27FC236}">
                  <a16:creationId xmlns:a16="http://schemas.microsoft.com/office/drawing/2014/main" xmlns="" id="{95C2E5B0-E1F3-4487-9694-0F8F1B723A03}"/>
                </a:ext>
              </a:extLst>
            </p:cNvPr>
            <p:cNvSpPr/>
            <p:nvPr/>
          </p:nvSpPr>
          <p:spPr>
            <a:xfrm>
              <a:off x="2153779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6" y="0"/>
                  </a:moveTo>
                  <a:cubicBezTo>
                    <a:pt x="24270" y="0"/>
                    <a:pt x="26835" y="381"/>
                    <a:pt x="29248" y="1168"/>
                  </a:cubicBezTo>
                  <a:cubicBezTo>
                    <a:pt x="31623" y="1943"/>
                    <a:pt x="33744" y="3111"/>
                    <a:pt x="35674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8" y="15494"/>
                    <a:pt x="43129" y="18580"/>
                  </a:cubicBezTo>
                  <a:lnTo>
                    <a:pt x="31496" y="18580"/>
                  </a:lnTo>
                  <a:cubicBezTo>
                    <a:pt x="30899" y="16192"/>
                    <a:pt x="29807" y="14224"/>
                    <a:pt x="28283" y="12611"/>
                  </a:cubicBezTo>
                  <a:cubicBezTo>
                    <a:pt x="26721" y="11036"/>
                    <a:pt x="24498" y="10224"/>
                    <a:pt x="21603" y="10224"/>
                  </a:cubicBezTo>
                  <a:cubicBezTo>
                    <a:pt x="19990" y="10224"/>
                    <a:pt x="18593" y="10516"/>
                    <a:pt x="17348" y="11062"/>
                  </a:cubicBezTo>
                  <a:cubicBezTo>
                    <a:pt x="16103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65" y="15316"/>
                  </a:cubicBezTo>
                  <a:cubicBezTo>
                    <a:pt x="12446" y="16027"/>
                    <a:pt x="12167" y="17018"/>
                    <a:pt x="11938" y="18237"/>
                  </a:cubicBezTo>
                  <a:cubicBezTo>
                    <a:pt x="11722" y="19431"/>
                    <a:pt x="11570" y="20980"/>
                    <a:pt x="11493" y="22847"/>
                  </a:cubicBezTo>
                  <a:cubicBezTo>
                    <a:pt x="11417" y="24714"/>
                    <a:pt x="11366" y="27051"/>
                    <a:pt x="11366" y="29858"/>
                  </a:cubicBezTo>
                  <a:cubicBezTo>
                    <a:pt x="11366" y="32664"/>
                    <a:pt x="11417" y="35001"/>
                    <a:pt x="11493" y="36855"/>
                  </a:cubicBezTo>
                  <a:cubicBezTo>
                    <a:pt x="11570" y="38760"/>
                    <a:pt x="11722" y="40284"/>
                    <a:pt x="11938" y="41491"/>
                  </a:cubicBezTo>
                  <a:cubicBezTo>
                    <a:pt x="12167" y="42685"/>
                    <a:pt x="12446" y="43675"/>
                    <a:pt x="12865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03" y="48108"/>
                    <a:pt x="17348" y="48679"/>
                  </a:cubicBezTo>
                  <a:cubicBezTo>
                    <a:pt x="18593" y="49225"/>
                    <a:pt x="19990" y="49505"/>
                    <a:pt x="21603" y="49505"/>
                  </a:cubicBezTo>
                  <a:cubicBezTo>
                    <a:pt x="24498" y="49505"/>
                    <a:pt x="26721" y="48704"/>
                    <a:pt x="28283" y="47104"/>
                  </a:cubicBezTo>
                  <a:cubicBezTo>
                    <a:pt x="29807" y="45517"/>
                    <a:pt x="30899" y="43523"/>
                    <a:pt x="31496" y="41161"/>
                  </a:cubicBezTo>
                  <a:lnTo>
                    <a:pt x="43129" y="41161"/>
                  </a:lnTo>
                  <a:cubicBezTo>
                    <a:pt x="42608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74" y="55054"/>
                  </a:cubicBezTo>
                  <a:cubicBezTo>
                    <a:pt x="33744" y="56629"/>
                    <a:pt x="31597" y="57798"/>
                    <a:pt x="29184" y="58572"/>
                  </a:cubicBezTo>
                  <a:cubicBezTo>
                    <a:pt x="26746" y="59334"/>
                    <a:pt x="24219" y="59715"/>
                    <a:pt x="21526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47" y="56960"/>
                    <a:pt x="7785" y="55385"/>
                    <a:pt x="5715" y="53289"/>
                  </a:cubicBezTo>
                  <a:cubicBezTo>
                    <a:pt x="4242" y="51816"/>
                    <a:pt x="3099" y="50228"/>
                    <a:pt x="2324" y="48552"/>
                  </a:cubicBezTo>
                  <a:cubicBezTo>
                    <a:pt x="1524" y="46863"/>
                    <a:pt x="978" y="45085"/>
                    <a:pt x="635" y="43129"/>
                  </a:cubicBezTo>
                  <a:cubicBezTo>
                    <a:pt x="330" y="41211"/>
                    <a:pt x="127" y="39167"/>
                    <a:pt x="63" y="36970"/>
                  </a:cubicBezTo>
                  <a:cubicBezTo>
                    <a:pt x="13" y="34760"/>
                    <a:pt x="0" y="32385"/>
                    <a:pt x="0" y="29858"/>
                  </a:cubicBezTo>
                  <a:cubicBezTo>
                    <a:pt x="0" y="27330"/>
                    <a:pt x="13" y="24981"/>
                    <a:pt x="63" y="22771"/>
                  </a:cubicBezTo>
                  <a:cubicBezTo>
                    <a:pt x="127" y="20574"/>
                    <a:pt x="330" y="18491"/>
                    <a:pt x="635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099" y="9512"/>
                    <a:pt x="4242" y="7925"/>
                    <a:pt x="5715" y="6452"/>
                  </a:cubicBezTo>
                  <a:cubicBezTo>
                    <a:pt x="7785" y="4356"/>
                    <a:pt x="10147" y="2743"/>
                    <a:pt x="12738" y="1664"/>
                  </a:cubicBezTo>
                  <a:cubicBezTo>
                    <a:pt x="15354" y="571"/>
                    <a:pt x="18263" y="0"/>
                    <a:pt x="2152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" name="Shape 114">
              <a:extLst>
                <a:ext uri="{FF2B5EF4-FFF2-40B4-BE49-F238E27FC236}">
                  <a16:creationId xmlns:a16="http://schemas.microsoft.com/office/drawing/2014/main" xmlns="" id="{6B180182-D735-4C90-93C0-D1C96DB5335C}"/>
                </a:ext>
              </a:extLst>
            </p:cNvPr>
            <p:cNvSpPr/>
            <p:nvPr/>
          </p:nvSpPr>
          <p:spPr>
            <a:xfrm>
              <a:off x="2201703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16" y="58725"/>
                  </a:lnTo>
                  <a:lnTo>
                    <a:pt x="15316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2" name="Shape 115">
              <a:extLst>
                <a:ext uri="{FF2B5EF4-FFF2-40B4-BE49-F238E27FC236}">
                  <a16:creationId xmlns:a16="http://schemas.microsoft.com/office/drawing/2014/main" xmlns="" id="{025A7F12-058E-4411-9179-2D8D0F22497D}"/>
                </a:ext>
              </a:extLst>
            </p:cNvPr>
            <p:cNvSpPr/>
            <p:nvPr/>
          </p:nvSpPr>
          <p:spPr>
            <a:xfrm>
              <a:off x="2253157" y="496"/>
              <a:ext cx="21082" cy="58725"/>
            </a:xfrm>
            <a:custGeom>
              <a:avLst/>
              <a:gdLst/>
              <a:ahLst/>
              <a:cxnLst/>
              <a:rect l="0" t="0" r="0" b="0"/>
              <a:pathLst>
                <a:path w="21082" h="58725">
                  <a:moveTo>
                    <a:pt x="0" y="0"/>
                  </a:moveTo>
                  <a:lnTo>
                    <a:pt x="11392" y="0"/>
                  </a:lnTo>
                  <a:lnTo>
                    <a:pt x="11392" y="22136"/>
                  </a:lnTo>
                  <a:lnTo>
                    <a:pt x="21082" y="22136"/>
                  </a:lnTo>
                  <a:lnTo>
                    <a:pt x="21082" y="32334"/>
                  </a:lnTo>
                  <a:lnTo>
                    <a:pt x="11392" y="32334"/>
                  </a:lnTo>
                  <a:lnTo>
                    <a:pt x="11392" y="48501"/>
                  </a:lnTo>
                  <a:lnTo>
                    <a:pt x="21082" y="48501"/>
                  </a:lnTo>
                  <a:lnTo>
                    <a:pt x="2108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3" name="Shape 116">
              <a:extLst>
                <a:ext uri="{FF2B5EF4-FFF2-40B4-BE49-F238E27FC236}">
                  <a16:creationId xmlns:a16="http://schemas.microsoft.com/office/drawing/2014/main" xmlns="" id="{ED4229B1-2739-45AF-A330-59D3C2E256B8}"/>
                </a:ext>
              </a:extLst>
            </p:cNvPr>
            <p:cNvSpPr/>
            <p:nvPr/>
          </p:nvSpPr>
          <p:spPr>
            <a:xfrm>
              <a:off x="2274239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26" y="0"/>
                    <a:pt x="7442" y="432"/>
                    <a:pt x="9766" y="1334"/>
                  </a:cubicBezTo>
                  <a:cubicBezTo>
                    <a:pt x="12129" y="2235"/>
                    <a:pt x="14122" y="3518"/>
                    <a:pt x="15799" y="5118"/>
                  </a:cubicBezTo>
                  <a:cubicBezTo>
                    <a:pt x="17488" y="6756"/>
                    <a:pt x="18783" y="8661"/>
                    <a:pt x="19698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698" y="25667"/>
                  </a:cubicBezTo>
                  <a:cubicBezTo>
                    <a:pt x="18809" y="27889"/>
                    <a:pt x="17488" y="29832"/>
                    <a:pt x="15824" y="31445"/>
                  </a:cubicBezTo>
                  <a:cubicBezTo>
                    <a:pt x="14148" y="33071"/>
                    <a:pt x="12154" y="34341"/>
                    <a:pt x="9792" y="35255"/>
                  </a:cubicBezTo>
                  <a:cubicBezTo>
                    <a:pt x="7468" y="36157"/>
                    <a:pt x="4877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17" y="24194"/>
                  </a:cubicBezTo>
                  <a:cubicBezTo>
                    <a:pt x="8915" y="22746"/>
                    <a:pt x="9690" y="20765"/>
                    <a:pt x="9690" y="18275"/>
                  </a:cubicBezTo>
                  <a:cubicBezTo>
                    <a:pt x="9690" y="15875"/>
                    <a:pt x="8915" y="13919"/>
                    <a:pt x="7417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4" name="Shape 117">
              <a:extLst>
                <a:ext uri="{FF2B5EF4-FFF2-40B4-BE49-F238E27FC236}">
                  <a16:creationId xmlns:a16="http://schemas.microsoft.com/office/drawing/2014/main" xmlns="" id="{0FDB597C-66CE-4108-8431-1A4D210F7DA5}"/>
                </a:ext>
              </a:extLst>
            </p:cNvPr>
            <p:cNvSpPr/>
            <p:nvPr/>
          </p:nvSpPr>
          <p:spPr>
            <a:xfrm>
              <a:off x="0" y="1316884"/>
              <a:ext cx="127978" cy="249517"/>
            </a:xfrm>
            <a:custGeom>
              <a:avLst/>
              <a:gdLst/>
              <a:ahLst/>
              <a:cxnLst/>
              <a:rect l="0" t="0" r="0" b="0"/>
              <a:pathLst>
                <a:path w="127978" h="249517">
                  <a:moveTo>
                    <a:pt x="1422" y="0"/>
                  </a:moveTo>
                  <a:lnTo>
                    <a:pt x="52032" y="0"/>
                  </a:lnTo>
                  <a:lnTo>
                    <a:pt x="63094" y="87313"/>
                  </a:lnTo>
                  <a:lnTo>
                    <a:pt x="64872" y="87313"/>
                  </a:lnTo>
                  <a:lnTo>
                    <a:pt x="75933" y="0"/>
                  </a:lnTo>
                  <a:lnTo>
                    <a:pt x="126543" y="0"/>
                  </a:lnTo>
                  <a:lnTo>
                    <a:pt x="102311" y="122263"/>
                  </a:lnTo>
                  <a:lnTo>
                    <a:pt x="127978" y="249517"/>
                  </a:lnTo>
                  <a:lnTo>
                    <a:pt x="77000" y="249517"/>
                  </a:lnTo>
                  <a:lnTo>
                    <a:pt x="64872" y="159664"/>
                  </a:lnTo>
                  <a:lnTo>
                    <a:pt x="63094" y="159664"/>
                  </a:lnTo>
                  <a:lnTo>
                    <a:pt x="50965" y="249517"/>
                  </a:lnTo>
                  <a:lnTo>
                    <a:pt x="0" y="249517"/>
                  </a:lnTo>
                  <a:lnTo>
                    <a:pt x="25667" y="122263"/>
                  </a:lnTo>
                  <a:lnTo>
                    <a:pt x="142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5" name="Shape 118">
              <a:extLst>
                <a:ext uri="{FF2B5EF4-FFF2-40B4-BE49-F238E27FC236}">
                  <a16:creationId xmlns:a16="http://schemas.microsoft.com/office/drawing/2014/main" xmlns="" id="{D1E48757-55EF-403F-B9E5-E5FC9BF2F2B7}"/>
                </a:ext>
              </a:extLst>
            </p:cNvPr>
            <p:cNvSpPr/>
            <p:nvPr/>
          </p:nvSpPr>
          <p:spPr>
            <a:xfrm>
              <a:off x="428558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65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65" y="249530"/>
                  </a:lnTo>
                  <a:lnTo>
                    <a:pt x="72365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6" name="Shape 119">
              <a:extLst>
                <a:ext uri="{FF2B5EF4-FFF2-40B4-BE49-F238E27FC236}">
                  <a16:creationId xmlns:a16="http://schemas.microsoft.com/office/drawing/2014/main" xmlns="" id="{CE0A6EE6-3F94-4A78-872C-4A21934435AA}"/>
                </a:ext>
              </a:extLst>
            </p:cNvPr>
            <p:cNvSpPr/>
            <p:nvPr/>
          </p:nvSpPr>
          <p:spPr>
            <a:xfrm>
              <a:off x="854789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57747" y="0"/>
                  </a:lnTo>
                  <a:lnTo>
                    <a:pt x="57747" y="27457"/>
                  </a:lnTo>
                  <a:lnTo>
                    <a:pt x="49911" y="27457"/>
                  </a:lnTo>
                  <a:lnTo>
                    <a:pt x="49911" y="99809"/>
                  </a:lnTo>
                  <a:lnTo>
                    <a:pt x="57747" y="99809"/>
                  </a:lnTo>
                  <a:lnTo>
                    <a:pt x="57747" y="127978"/>
                  </a:lnTo>
                  <a:lnTo>
                    <a:pt x="56312" y="127267"/>
                  </a:lnTo>
                  <a:lnTo>
                    <a:pt x="49911" y="127267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7" name="Shape 120">
              <a:extLst>
                <a:ext uri="{FF2B5EF4-FFF2-40B4-BE49-F238E27FC236}">
                  <a16:creationId xmlns:a16="http://schemas.microsoft.com/office/drawing/2014/main" xmlns="" id="{2B49CA36-C07E-4845-A832-BBC89F1041C4}"/>
                </a:ext>
              </a:extLst>
            </p:cNvPr>
            <p:cNvSpPr/>
            <p:nvPr/>
          </p:nvSpPr>
          <p:spPr>
            <a:xfrm>
              <a:off x="912536" y="1416670"/>
              <a:ext cx="57747" cy="149720"/>
            </a:xfrm>
            <a:custGeom>
              <a:avLst/>
              <a:gdLst/>
              <a:ahLst/>
              <a:cxnLst/>
              <a:rect l="0" t="0" r="0" b="0"/>
              <a:pathLst>
                <a:path w="57747" h="149720">
                  <a:moveTo>
                    <a:pt x="0" y="0"/>
                  </a:moveTo>
                  <a:lnTo>
                    <a:pt x="20663" y="0"/>
                  </a:lnTo>
                  <a:cubicBezTo>
                    <a:pt x="55613" y="0"/>
                    <a:pt x="57747" y="27089"/>
                    <a:pt x="57747" y="44577"/>
                  </a:cubicBezTo>
                  <a:lnTo>
                    <a:pt x="57747" y="105156"/>
                  </a:lnTo>
                  <a:cubicBezTo>
                    <a:pt x="57747" y="122644"/>
                    <a:pt x="55613" y="149720"/>
                    <a:pt x="20663" y="149720"/>
                  </a:cubicBezTo>
                  <a:lnTo>
                    <a:pt x="0" y="149720"/>
                  </a:lnTo>
                  <a:lnTo>
                    <a:pt x="0" y="121575"/>
                  </a:lnTo>
                  <a:lnTo>
                    <a:pt x="5205" y="118988"/>
                  </a:lnTo>
                  <a:cubicBezTo>
                    <a:pt x="6855" y="116846"/>
                    <a:pt x="7836" y="113722"/>
                    <a:pt x="7836" y="109792"/>
                  </a:cubicBezTo>
                  <a:lnTo>
                    <a:pt x="7836" y="39942"/>
                  </a:lnTo>
                  <a:cubicBezTo>
                    <a:pt x="7836" y="36011"/>
                    <a:pt x="6855" y="32890"/>
                    <a:pt x="5205" y="30751"/>
                  </a:cubicBezTo>
                  <a:lnTo>
                    <a:pt x="0" y="28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8" name="Shape 17498">
              <a:extLst>
                <a:ext uri="{FF2B5EF4-FFF2-40B4-BE49-F238E27FC236}">
                  <a16:creationId xmlns:a16="http://schemas.microsoft.com/office/drawing/2014/main" xmlns="" id="{5CA6AAA7-72B1-4085-8D61-B9C2391AFD75}"/>
                </a:ext>
              </a:extLst>
            </p:cNvPr>
            <p:cNvSpPr/>
            <p:nvPr/>
          </p:nvSpPr>
          <p:spPr>
            <a:xfrm>
              <a:off x="912536" y="1316860"/>
              <a:ext cx="52756" cy="27457"/>
            </a:xfrm>
            <a:custGeom>
              <a:avLst/>
              <a:gdLst/>
              <a:ahLst/>
              <a:cxnLst/>
              <a:rect l="0" t="0" r="0" b="0"/>
              <a:pathLst>
                <a:path w="52756" h="27457">
                  <a:moveTo>
                    <a:pt x="0" y="0"/>
                  </a:moveTo>
                  <a:lnTo>
                    <a:pt x="52756" y="0"/>
                  </a:lnTo>
                  <a:lnTo>
                    <a:pt x="52756" y="27457"/>
                  </a:lnTo>
                  <a:lnTo>
                    <a:pt x="0" y="27457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9" name="Shape 122">
              <a:extLst>
                <a:ext uri="{FF2B5EF4-FFF2-40B4-BE49-F238E27FC236}">
                  <a16:creationId xmlns:a16="http://schemas.microsoft.com/office/drawing/2014/main" xmlns="" id="{64EB41A9-6B60-4226-A647-578A3DDDB9F6}"/>
                </a:ext>
              </a:extLst>
            </p:cNvPr>
            <p:cNvSpPr/>
            <p:nvPr/>
          </p:nvSpPr>
          <p:spPr>
            <a:xfrm>
              <a:off x="1273962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52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52" y="249530"/>
                  </a:lnTo>
                  <a:lnTo>
                    <a:pt x="72352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0" name="Shape 123">
              <a:extLst>
                <a:ext uri="{FF2B5EF4-FFF2-40B4-BE49-F238E27FC236}">
                  <a16:creationId xmlns:a16="http://schemas.microsoft.com/office/drawing/2014/main" xmlns="" id="{45D19702-8799-4F07-B950-F2D0B4CEB07C}"/>
                </a:ext>
              </a:extLst>
            </p:cNvPr>
            <p:cNvSpPr/>
            <p:nvPr/>
          </p:nvSpPr>
          <p:spPr>
            <a:xfrm>
              <a:off x="1700195" y="1316860"/>
              <a:ext cx="115494" cy="249530"/>
            </a:xfrm>
            <a:custGeom>
              <a:avLst/>
              <a:gdLst/>
              <a:ahLst/>
              <a:cxnLst/>
              <a:rect l="0" t="0" r="0" b="0"/>
              <a:pathLst>
                <a:path w="115494" h="249530">
                  <a:moveTo>
                    <a:pt x="0" y="0"/>
                  </a:moveTo>
                  <a:lnTo>
                    <a:pt x="49924" y="0"/>
                  </a:lnTo>
                  <a:lnTo>
                    <a:pt x="49924" y="104800"/>
                  </a:lnTo>
                  <a:lnTo>
                    <a:pt x="65595" y="104800"/>
                  </a:lnTo>
                  <a:lnTo>
                    <a:pt x="65595" y="0"/>
                  </a:lnTo>
                  <a:lnTo>
                    <a:pt x="115494" y="0"/>
                  </a:lnTo>
                  <a:lnTo>
                    <a:pt x="115494" y="249530"/>
                  </a:lnTo>
                  <a:lnTo>
                    <a:pt x="65595" y="249530"/>
                  </a:lnTo>
                  <a:lnTo>
                    <a:pt x="65595" y="132258"/>
                  </a:lnTo>
                  <a:lnTo>
                    <a:pt x="49924" y="132258"/>
                  </a:lnTo>
                  <a:lnTo>
                    <a:pt x="49924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" name="Shape 124">
              <a:extLst>
                <a:ext uri="{FF2B5EF4-FFF2-40B4-BE49-F238E27FC236}">
                  <a16:creationId xmlns:a16="http://schemas.microsoft.com/office/drawing/2014/main" xmlns="" id="{560C3F4F-DFE8-4A14-B844-3769C3E71C2C}"/>
                </a:ext>
              </a:extLst>
            </p:cNvPr>
            <p:cNvSpPr/>
            <p:nvPr/>
          </p:nvSpPr>
          <p:spPr>
            <a:xfrm>
              <a:off x="2119654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49911" y="0"/>
                  </a:lnTo>
                  <a:lnTo>
                    <a:pt x="49911" y="92329"/>
                  </a:lnTo>
                  <a:lnTo>
                    <a:pt x="57747" y="92329"/>
                  </a:lnTo>
                  <a:lnTo>
                    <a:pt x="57747" y="120499"/>
                  </a:lnTo>
                  <a:lnTo>
                    <a:pt x="56312" y="119786"/>
                  </a:lnTo>
                  <a:lnTo>
                    <a:pt x="49911" y="119786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2" name="Shape 125">
              <a:extLst>
                <a:ext uri="{FF2B5EF4-FFF2-40B4-BE49-F238E27FC236}">
                  <a16:creationId xmlns:a16="http://schemas.microsoft.com/office/drawing/2014/main" xmlns="" id="{A7059A5B-EC19-4320-B85A-878E7A4D28AF}"/>
                </a:ext>
              </a:extLst>
            </p:cNvPr>
            <p:cNvSpPr/>
            <p:nvPr/>
          </p:nvSpPr>
          <p:spPr>
            <a:xfrm>
              <a:off x="2177401" y="1409189"/>
              <a:ext cx="57747" cy="157200"/>
            </a:xfrm>
            <a:custGeom>
              <a:avLst/>
              <a:gdLst/>
              <a:ahLst/>
              <a:cxnLst/>
              <a:rect l="0" t="0" r="0" b="0"/>
              <a:pathLst>
                <a:path w="57747" h="157200">
                  <a:moveTo>
                    <a:pt x="0" y="0"/>
                  </a:moveTo>
                  <a:lnTo>
                    <a:pt x="20676" y="0"/>
                  </a:lnTo>
                  <a:cubicBezTo>
                    <a:pt x="55613" y="0"/>
                    <a:pt x="57747" y="27102"/>
                    <a:pt x="57747" y="44564"/>
                  </a:cubicBezTo>
                  <a:lnTo>
                    <a:pt x="57747" y="112636"/>
                  </a:lnTo>
                  <a:cubicBezTo>
                    <a:pt x="57747" y="130124"/>
                    <a:pt x="55613" y="157200"/>
                    <a:pt x="20676" y="157200"/>
                  </a:cubicBezTo>
                  <a:lnTo>
                    <a:pt x="0" y="157200"/>
                  </a:lnTo>
                  <a:lnTo>
                    <a:pt x="0" y="129055"/>
                  </a:lnTo>
                  <a:lnTo>
                    <a:pt x="5205" y="126468"/>
                  </a:lnTo>
                  <a:cubicBezTo>
                    <a:pt x="6855" y="124327"/>
                    <a:pt x="7836" y="121202"/>
                    <a:pt x="7836" y="117272"/>
                  </a:cubicBezTo>
                  <a:lnTo>
                    <a:pt x="7836" y="39929"/>
                  </a:lnTo>
                  <a:cubicBezTo>
                    <a:pt x="7836" y="36011"/>
                    <a:pt x="6855" y="32893"/>
                    <a:pt x="5205" y="30755"/>
                  </a:cubicBezTo>
                  <a:lnTo>
                    <a:pt x="0" y="28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3" name="Shape 17499">
              <a:extLst>
                <a:ext uri="{FF2B5EF4-FFF2-40B4-BE49-F238E27FC236}">
                  <a16:creationId xmlns:a16="http://schemas.microsoft.com/office/drawing/2014/main" xmlns="" id="{03E1308C-4EBE-44CC-AA7E-F452CFAECCD6}"/>
                </a:ext>
              </a:extLst>
            </p:cNvPr>
            <p:cNvSpPr/>
            <p:nvPr/>
          </p:nvSpPr>
          <p:spPr>
            <a:xfrm>
              <a:off x="2250820" y="1316860"/>
              <a:ext cx="49936" cy="249530"/>
            </a:xfrm>
            <a:custGeom>
              <a:avLst/>
              <a:gdLst/>
              <a:ahLst/>
              <a:cxnLst/>
              <a:rect l="0" t="0" r="0" b="0"/>
              <a:pathLst>
                <a:path w="49936" h="249530">
                  <a:moveTo>
                    <a:pt x="0" y="0"/>
                  </a:moveTo>
                  <a:lnTo>
                    <a:pt x="49936" y="0"/>
                  </a:lnTo>
                  <a:lnTo>
                    <a:pt x="49936" y="249530"/>
                  </a:lnTo>
                  <a:lnTo>
                    <a:pt x="0" y="249530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53446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28529" y="6492875"/>
            <a:ext cx="2743200" cy="365125"/>
          </a:xfrm>
        </p:spPr>
        <p:txBody>
          <a:bodyPr/>
          <a:lstStyle/>
          <a:p>
            <a:fld id="{32D93C3F-6B7A-465C-B6E3-62511948D2CF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0615" y="254483"/>
            <a:ext cx="9114520" cy="630365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75 % опрошенных родителей высоко оценивают организацию работы секций </a:t>
            </a:r>
          </a:p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 «ДРОЗД-Хибины», высказывают пожелания дальнейшего </a:t>
            </a:r>
          </a:p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 процветания  </a:t>
            </a:r>
          </a:p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6963">
            <a:extLst>
              <a:ext uri="{FF2B5EF4-FFF2-40B4-BE49-F238E27FC236}">
                <a16:creationId xmlns:a16="http://schemas.microsoft.com/office/drawing/2014/main" xmlns="" id="{2416C256-8B3E-4049-8907-CA9BB502AE60}"/>
              </a:ext>
            </a:extLst>
          </p:cNvPr>
          <p:cNvGrpSpPr/>
          <p:nvPr/>
        </p:nvGrpSpPr>
        <p:grpSpPr>
          <a:xfrm>
            <a:off x="10664015" y="157730"/>
            <a:ext cx="1379570" cy="906485"/>
            <a:chOff x="0" y="0"/>
            <a:chExt cx="2300756" cy="1566401"/>
          </a:xfrm>
        </p:grpSpPr>
        <p:sp>
          <p:nvSpPr>
            <p:cNvPr id="18" name="Shape 17496">
              <a:extLst>
                <a:ext uri="{FF2B5EF4-FFF2-40B4-BE49-F238E27FC236}">
                  <a16:creationId xmlns:a16="http://schemas.microsoft.com/office/drawing/2014/main" xmlns="" id="{58C63338-AB95-48C6-890B-4492D943822A}"/>
                </a:ext>
              </a:extLst>
            </p:cNvPr>
            <p:cNvSpPr/>
            <p:nvPr/>
          </p:nvSpPr>
          <p:spPr>
            <a:xfrm>
              <a:off x="170" y="1183684"/>
              <a:ext cx="2295131" cy="23965"/>
            </a:xfrm>
            <a:custGeom>
              <a:avLst/>
              <a:gdLst/>
              <a:ahLst/>
              <a:cxnLst/>
              <a:rect l="0" t="0" r="0" b="0"/>
              <a:pathLst>
                <a:path w="2295131" h="23965">
                  <a:moveTo>
                    <a:pt x="0" y="0"/>
                  </a:moveTo>
                  <a:lnTo>
                    <a:pt x="2295131" y="0"/>
                  </a:lnTo>
                  <a:lnTo>
                    <a:pt x="2295131" y="23965"/>
                  </a:lnTo>
                  <a:lnTo>
                    <a:pt x="0" y="23965"/>
                  </a:lnTo>
                  <a:lnTo>
                    <a:pt x="0" y="0"/>
                  </a:lnTo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Shape 7">
              <a:extLst>
                <a:ext uri="{FF2B5EF4-FFF2-40B4-BE49-F238E27FC236}">
                  <a16:creationId xmlns:a16="http://schemas.microsoft.com/office/drawing/2014/main" xmlns="" id="{82420FE1-00A7-43FB-B5F8-8C086D8B657D}"/>
                </a:ext>
              </a:extLst>
            </p:cNvPr>
            <p:cNvSpPr/>
            <p:nvPr/>
          </p:nvSpPr>
          <p:spPr>
            <a:xfrm>
              <a:off x="162" y="254606"/>
              <a:ext cx="150019" cy="765150"/>
            </a:xfrm>
            <a:custGeom>
              <a:avLst/>
              <a:gdLst/>
              <a:ahLst/>
              <a:cxnLst/>
              <a:rect l="0" t="0" r="0" b="0"/>
              <a:pathLst>
                <a:path w="150019" h="765150">
                  <a:moveTo>
                    <a:pt x="49708" y="0"/>
                  </a:moveTo>
                  <a:lnTo>
                    <a:pt x="150019" y="0"/>
                  </a:lnTo>
                  <a:lnTo>
                    <a:pt x="150019" y="62751"/>
                  </a:lnTo>
                  <a:lnTo>
                    <a:pt x="139205" y="62751"/>
                  </a:lnTo>
                  <a:lnTo>
                    <a:pt x="139205" y="540360"/>
                  </a:lnTo>
                  <a:cubicBezTo>
                    <a:pt x="139205" y="574104"/>
                    <a:pt x="128334" y="587197"/>
                    <a:pt x="120180" y="592823"/>
                  </a:cubicBezTo>
                  <a:lnTo>
                    <a:pt x="150019" y="592823"/>
                  </a:lnTo>
                  <a:lnTo>
                    <a:pt x="150019" y="655561"/>
                  </a:lnTo>
                  <a:lnTo>
                    <a:pt x="89497" y="655561"/>
                  </a:lnTo>
                  <a:lnTo>
                    <a:pt x="89497" y="765150"/>
                  </a:lnTo>
                  <a:lnTo>
                    <a:pt x="0" y="765150"/>
                  </a:lnTo>
                  <a:lnTo>
                    <a:pt x="0" y="592823"/>
                  </a:lnTo>
                  <a:lnTo>
                    <a:pt x="6350" y="592823"/>
                  </a:lnTo>
                  <a:cubicBezTo>
                    <a:pt x="45187" y="592823"/>
                    <a:pt x="49708" y="563779"/>
                    <a:pt x="49708" y="540360"/>
                  </a:cubicBezTo>
                  <a:lnTo>
                    <a:pt x="4970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Shape 8">
              <a:extLst>
                <a:ext uri="{FF2B5EF4-FFF2-40B4-BE49-F238E27FC236}">
                  <a16:creationId xmlns:a16="http://schemas.microsoft.com/office/drawing/2014/main" xmlns="" id="{8D2C8431-CDCF-4E88-AFD9-250C99860F68}"/>
                </a:ext>
              </a:extLst>
            </p:cNvPr>
            <p:cNvSpPr/>
            <p:nvPr/>
          </p:nvSpPr>
          <p:spPr>
            <a:xfrm>
              <a:off x="150181" y="254606"/>
              <a:ext cx="141903" cy="765150"/>
            </a:xfrm>
            <a:custGeom>
              <a:avLst/>
              <a:gdLst/>
              <a:ahLst/>
              <a:cxnLst/>
              <a:rect l="0" t="0" r="0" b="0"/>
              <a:pathLst>
                <a:path w="141903" h="765150">
                  <a:moveTo>
                    <a:pt x="0" y="0"/>
                  </a:moveTo>
                  <a:lnTo>
                    <a:pt x="119335" y="0"/>
                  </a:lnTo>
                  <a:lnTo>
                    <a:pt x="119335" y="592823"/>
                  </a:lnTo>
                  <a:lnTo>
                    <a:pt x="141903" y="592823"/>
                  </a:lnTo>
                  <a:lnTo>
                    <a:pt x="141903" y="765150"/>
                  </a:lnTo>
                  <a:lnTo>
                    <a:pt x="52432" y="765150"/>
                  </a:lnTo>
                  <a:lnTo>
                    <a:pt x="52432" y="655561"/>
                  </a:lnTo>
                  <a:lnTo>
                    <a:pt x="0" y="655561"/>
                  </a:lnTo>
                  <a:lnTo>
                    <a:pt x="0" y="592823"/>
                  </a:lnTo>
                  <a:lnTo>
                    <a:pt x="29839" y="592823"/>
                  </a:lnTo>
                  <a:lnTo>
                    <a:pt x="29839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Shape 9">
              <a:extLst>
                <a:ext uri="{FF2B5EF4-FFF2-40B4-BE49-F238E27FC236}">
                  <a16:creationId xmlns:a16="http://schemas.microsoft.com/office/drawing/2014/main" xmlns="" id="{86B5D81F-25B3-4A6E-BD35-5B223D3E3820}"/>
                </a:ext>
              </a:extLst>
            </p:cNvPr>
            <p:cNvSpPr/>
            <p:nvPr/>
          </p:nvSpPr>
          <p:spPr>
            <a:xfrm>
              <a:off x="388577" y="309367"/>
              <a:ext cx="110280" cy="655612"/>
            </a:xfrm>
            <a:custGeom>
              <a:avLst/>
              <a:gdLst/>
              <a:ahLst/>
              <a:cxnLst/>
              <a:rect l="0" t="0" r="0" b="0"/>
              <a:pathLst>
                <a:path w="110280" h="655612">
                  <a:moveTo>
                    <a:pt x="0" y="0"/>
                  </a:moveTo>
                  <a:lnTo>
                    <a:pt x="110280" y="0"/>
                  </a:lnTo>
                  <a:lnTo>
                    <a:pt x="110280" y="61096"/>
                  </a:lnTo>
                  <a:lnTo>
                    <a:pt x="101232" y="59931"/>
                  </a:lnTo>
                  <a:lnTo>
                    <a:pt x="89497" y="59931"/>
                  </a:lnTo>
                  <a:lnTo>
                    <a:pt x="89497" y="361531"/>
                  </a:lnTo>
                  <a:lnTo>
                    <a:pt x="100343" y="361531"/>
                  </a:lnTo>
                  <a:lnTo>
                    <a:pt x="110280" y="358113"/>
                  </a:lnTo>
                  <a:lnTo>
                    <a:pt x="110280" y="421462"/>
                  </a:lnTo>
                  <a:lnTo>
                    <a:pt x="89497" y="421462"/>
                  </a:lnTo>
                  <a:lnTo>
                    <a:pt x="89497" y="655612"/>
                  </a:lnTo>
                  <a:lnTo>
                    <a:pt x="0" y="655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Shape 10">
              <a:extLst>
                <a:ext uri="{FF2B5EF4-FFF2-40B4-BE49-F238E27FC236}">
                  <a16:creationId xmlns:a16="http://schemas.microsoft.com/office/drawing/2014/main" xmlns="" id="{4B41A596-3E48-4210-AB9C-A004ECE3BA11}"/>
                </a:ext>
              </a:extLst>
            </p:cNvPr>
            <p:cNvSpPr/>
            <p:nvPr/>
          </p:nvSpPr>
          <p:spPr>
            <a:xfrm>
              <a:off x="498857" y="309367"/>
              <a:ext cx="110230" cy="421462"/>
            </a:xfrm>
            <a:custGeom>
              <a:avLst/>
              <a:gdLst/>
              <a:ahLst/>
              <a:cxnLst/>
              <a:rect l="0" t="0" r="0" b="0"/>
              <a:pathLst>
                <a:path w="110230" h="421462">
                  <a:moveTo>
                    <a:pt x="0" y="0"/>
                  </a:moveTo>
                  <a:lnTo>
                    <a:pt x="28924" y="0"/>
                  </a:lnTo>
                  <a:cubicBezTo>
                    <a:pt x="58744" y="0"/>
                    <a:pt x="110230" y="0"/>
                    <a:pt x="110230" y="95555"/>
                  </a:cubicBezTo>
                  <a:lnTo>
                    <a:pt x="110230" y="321221"/>
                  </a:lnTo>
                  <a:cubicBezTo>
                    <a:pt x="110230" y="418655"/>
                    <a:pt x="61474" y="421462"/>
                    <a:pt x="28924" y="421462"/>
                  </a:cubicBezTo>
                  <a:lnTo>
                    <a:pt x="0" y="421462"/>
                  </a:lnTo>
                  <a:lnTo>
                    <a:pt x="0" y="358113"/>
                  </a:lnTo>
                  <a:lnTo>
                    <a:pt x="11857" y="354035"/>
                  </a:lnTo>
                  <a:cubicBezTo>
                    <a:pt x="17393" y="348882"/>
                    <a:pt x="20784" y="340919"/>
                    <a:pt x="20784" y="329679"/>
                  </a:cubicBezTo>
                  <a:lnTo>
                    <a:pt x="20784" y="93663"/>
                  </a:lnTo>
                  <a:cubicBezTo>
                    <a:pt x="20784" y="71898"/>
                    <a:pt x="10111" y="63806"/>
                    <a:pt x="193" y="61121"/>
                  </a:cubicBezTo>
                  <a:lnTo>
                    <a:pt x="0" y="610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Shape 11">
              <a:extLst>
                <a:ext uri="{FF2B5EF4-FFF2-40B4-BE49-F238E27FC236}">
                  <a16:creationId xmlns:a16="http://schemas.microsoft.com/office/drawing/2014/main" xmlns="" id="{320D9073-7999-4AD5-9BB5-F4AA06E8585A}"/>
                </a:ext>
              </a:extLst>
            </p:cNvPr>
            <p:cNvSpPr/>
            <p:nvPr/>
          </p:nvSpPr>
          <p:spPr>
            <a:xfrm>
              <a:off x="1685453" y="309366"/>
              <a:ext cx="221463" cy="656539"/>
            </a:xfrm>
            <a:custGeom>
              <a:avLst/>
              <a:gdLst/>
              <a:ahLst/>
              <a:cxnLst/>
              <a:rect l="0" t="0" r="0" b="0"/>
              <a:pathLst>
                <a:path w="221463" h="656539">
                  <a:moveTo>
                    <a:pt x="86741" y="0"/>
                  </a:moveTo>
                  <a:lnTo>
                    <a:pt x="131940" y="0"/>
                  </a:lnTo>
                  <a:cubicBezTo>
                    <a:pt x="219621" y="0"/>
                    <a:pt x="221463" y="67450"/>
                    <a:pt x="221463" y="103962"/>
                  </a:cubicBezTo>
                  <a:lnTo>
                    <a:pt x="221463" y="239763"/>
                  </a:lnTo>
                  <a:cubicBezTo>
                    <a:pt x="221463" y="259436"/>
                    <a:pt x="217805" y="305321"/>
                    <a:pt x="155448" y="308127"/>
                  </a:cubicBezTo>
                  <a:lnTo>
                    <a:pt x="155448" y="314706"/>
                  </a:lnTo>
                  <a:cubicBezTo>
                    <a:pt x="221463" y="312814"/>
                    <a:pt x="221463" y="372745"/>
                    <a:pt x="221463" y="385864"/>
                  </a:cubicBezTo>
                  <a:lnTo>
                    <a:pt x="221463" y="556324"/>
                  </a:lnTo>
                  <a:cubicBezTo>
                    <a:pt x="221463" y="656539"/>
                    <a:pt x="175298" y="655612"/>
                    <a:pt x="131940" y="655612"/>
                  </a:cubicBezTo>
                  <a:lnTo>
                    <a:pt x="81331" y="655612"/>
                  </a:lnTo>
                  <a:cubicBezTo>
                    <a:pt x="0" y="655612"/>
                    <a:pt x="0" y="586283"/>
                    <a:pt x="0" y="557263"/>
                  </a:cubicBezTo>
                  <a:lnTo>
                    <a:pt x="0" y="426149"/>
                  </a:lnTo>
                  <a:lnTo>
                    <a:pt x="89471" y="426149"/>
                  </a:lnTo>
                  <a:lnTo>
                    <a:pt x="89471" y="574103"/>
                  </a:lnTo>
                  <a:cubicBezTo>
                    <a:pt x="89471" y="585343"/>
                    <a:pt x="102146" y="595668"/>
                    <a:pt x="111176" y="595668"/>
                  </a:cubicBezTo>
                  <a:cubicBezTo>
                    <a:pt x="118389" y="595668"/>
                    <a:pt x="131940" y="588175"/>
                    <a:pt x="131940" y="574103"/>
                  </a:cubicBezTo>
                  <a:lnTo>
                    <a:pt x="131940" y="385864"/>
                  </a:lnTo>
                  <a:cubicBezTo>
                    <a:pt x="131940" y="367157"/>
                    <a:pt x="128346" y="341859"/>
                    <a:pt x="84938" y="341859"/>
                  </a:cubicBezTo>
                  <a:lnTo>
                    <a:pt x="49682" y="341859"/>
                  </a:lnTo>
                  <a:lnTo>
                    <a:pt x="49682" y="281915"/>
                  </a:lnTo>
                  <a:lnTo>
                    <a:pt x="84938" y="281915"/>
                  </a:lnTo>
                  <a:cubicBezTo>
                    <a:pt x="128346" y="281915"/>
                    <a:pt x="131940" y="258521"/>
                    <a:pt x="131940" y="236017"/>
                  </a:cubicBezTo>
                  <a:lnTo>
                    <a:pt x="131940" y="77737"/>
                  </a:lnTo>
                  <a:cubicBezTo>
                    <a:pt x="131940" y="62763"/>
                    <a:pt x="119317" y="59957"/>
                    <a:pt x="112065" y="59957"/>
                  </a:cubicBezTo>
                  <a:cubicBezTo>
                    <a:pt x="103035" y="59957"/>
                    <a:pt x="89471" y="66510"/>
                    <a:pt x="89471" y="77737"/>
                  </a:cubicBezTo>
                  <a:lnTo>
                    <a:pt x="89471" y="209804"/>
                  </a:lnTo>
                  <a:lnTo>
                    <a:pt x="0" y="209804"/>
                  </a:lnTo>
                  <a:lnTo>
                    <a:pt x="0" y="103962"/>
                  </a:lnTo>
                  <a:cubicBezTo>
                    <a:pt x="0" y="70256"/>
                    <a:pt x="3620" y="0"/>
                    <a:pt x="8674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Shape 12">
              <a:extLst>
                <a:ext uri="{FF2B5EF4-FFF2-40B4-BE49-F238E27FC236}">
                  <a16:creationId xmlns:a16="http://schemas.microsoft.com/office/drawing/2014/main" xmlns="" id="{DF8C71B7-76EA-45D6-8C32-D9C0294B887F}"/>
                </a:ext>
              </a:extLst>
            </p:cNvPr>
            <p:cNvSpPr/>
            <p:nvPr/>
          </p:nvSpPr>
          <p:spPr>
            <a:xfrm>
              <a:off x="2003381" y="254580"/>
              <a:ext cx="141891" cy="765175"/>
            </a:xfrm>
            <a:custGeom>
              <a:avLst/>
              <a:gdLst/>
              <a:ahLst/>
              <a:cxnLst/>
              <a:rect l="0" t="0" r="0" b="0"/>
              <a:pathLst>
                <a:path w="141891" h="765175">
                  <a:moveTo>
                    <a:pt x="22568" y="0"/>
                  </a:moveTo>
                  <a:lnTo>
                    <a:pt x="141891" y="0"/>
                  </a:lnTo>
                  <a:lnTo>
                    <a:pt x="141891" y="62751"/>
                  </a:lnTo>
                  <a:lnTo>
                    <a:pt x="112065" y="62751"/>
                  </a:lnTo>
                  <a:lnTo>
                    <a:pt x="112065" y="592849"/>
                  </a:lnTo>
                  <a:lnTo>
                    <a:pt x="141891" y="592849"/>
                  </a:lnTo>
                  <a:lnTo>
                    <a:pt x="141891" y="655587"/>
                  </a:lnTo>
                  <a:lnTo>
                    <a:pt x="89471" y="655587"/>
                  </a:lnTo>
                  <a:lnTo>
                    <a:pt x="89471" y="765175"/>
                  </a:lnTo>
                  <a:lnTo>
                    <a:pt x="0" y="765175"/>
                  </a:lnTo>
                  <a:lnTo>
                    <a:pt x="0" y="592849"/>
                  </a:lnTo>
                  <a:lnTo>
                    <a:pt x="22568" y="592849"/>
                  </a:lnTo>
                  <a:lnTo>
                    <a:pt x="225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Shape 13">
              <a:extLst>
                <a:ext uri="{FF2B5EF4-FFF2-40B4-BE49-F238E27FC236}">
                  <a16:creationId xmlns:a16="http://schemas.microsoft.com/office/drawing/2014/main" xmlns="" id="{2820737F-877C-4218-BCB5-0C0556A5C8FC}"/>
                </a:ext>
              </a:extLst>
            </p:cNvPr>
            <p:cNvSpPr/>
            <p:nvPr/>
          </p:nvSpPr>
          <p:spPr>
            <a:xfrm>
              <a:off x="2145271" y="254580"/>
              <a:ext cx="150032" cy="765175"/>
            </a:xfrm>
            <a:custGeom>
              <a:avLst/>
              <a:gdLst/>
              <a:ahLst/>
              <a:cxnLst/>
              <a:rect l="0" t="0" r="0" b="0"/>
              <a:pathLst>
                <a:path w="150032" h="765175">
                  <a:moveTo>
                    <a:pt x="0" y="0"/>
                  </a:moveTo>
                  <a:lnTo>
                    <a:pt x="100324" y="0"/>
                  </a:lnTo>
                  <a:lnTo>
                    <a:pt x="100324" y="540385"/>
                  </a:lnTo>
                  <a:cubicBezTo>
                    <a:pt x="100324" y="563804"/>
                    <a:pt x="104832" y="592849"/>
                    <a:pt x="143682" y="592849"/>
                  </a:cubicBezTo>
                  <a:lnTo>
                    <a:pt x="150032" y="592849"/>
                  </a:lnTo>
                  <a:lnTo>
                    <a:pt x="150032" y="765175"/>
                  </a:lnTo>
                  <a:lnTo>
                    <a:pt x="60560" y="765175"/>
                  </a:lnTo>
                  <a:lnTo>
                    <a:pt x="60560" y="655587"/>
                  </a:lnTo>
                  <a:lnTo>
                    <a:pt x="0" y="655587"/>
                  </a:lnTo>
                  <a:lnTo>
                    <a:pt x="0" y="592849"/>
                  </a:lnTo>
                  <a:lnTo>
                    <a:pt x="29826" y="592849"/>
                  </a:lnTo>
                  <a:cubicBezTo>
                    <a:pt x="21698" y="587223"/>
                    <a:pt x="10852" y="574129"/>
                    <a:pt x="10852" y="540385"/>
                  </a:cubicBezTo>
                  <a:lnTo>
                    <a:pt x="10852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Shape 15">
              <a:extLst>
                <a:ext uri="{FF2B5EF4-FFF2-40B4-BE49-F238E27FC236}">
                  <a16:creationId xmlns:a16="http://schemas.microsoft.com/office/drawing/2014/main" xmlns="" id="{04605877-81D5-4697-AC94-E572461CD777}"/>
                </a:ext>
              </a:extLst>
            </p:cNvPr>
            <p:cNvSpPr/>
            <p:nvPr/>
          </p:nvSpPr>
          <p:spPr>
            <a:xfrm>
              <a:off x="943394" y="732161"/>
              <a:ext cx="3620" cy="1892"/>
            </a:xfrm>
            <a:custGeom>
              <a:avLst/>
              <a:gdLst/>
              <a:ahLst/>
              <a:cxnLst/>
              <a:rect l="0" t="0" r="0" b="0"/>
              <a:pathLst>
                <a:path w="3620" h="1892">
                  <a:moveTo>
                    <a:pt x="0" y="0"/>
                  </a:moveTo>
                  <a:cubicBezTo>
                    <a:pt x="1207" y="597"/>
                    <a:pt x="2375" y="1295"/>
                    <a:pt x="3620" y="1892"/>
                  </a:cubicBezTo>
                  <a:lnTo>
                    <a:pt x="889" y="1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Shape 16">
              <a:extLst>
                <a:ext uri="{FF2B5EF4-FFF2-40B4-BE49-F238E27FC236}">
                  <a16:creationId xmlns:a16="http://schemas.microsoft.com/office/drawing/2014/main" xmlns="" id="{2828B061-5048-42CD-8FA8-9713AB3D5F12}"/>
                </a:ext>
              </a:extLst>
            </p:cNvPr>
            <p:cNvSpPr/>
            <p:nvPr/>
          </p:nvSpPr>
          <p:spPr>
            <a:xfrm>
              <a:off x="1508361" y="461993"/>
              <a:ext cx="92850" cy="370980"/>
            </a:xfrm>
            <a:custGeom>
              <a:avLst/>
              <a:gdLst/>
              <a:ahLst/>
              <a:cxnLst/>
              <a:rect l="0" t="0" r="0" b="0"/>
              <a:pathLst>
                <a:path w="92850" h="370980">
                  <a:moveTo>
                    <a:pt x="43612" y="0"/>
                  </a:moveTo>
                  <a:cubicBezTo>
                    <a:pt x="75070" y="47676"/>
                    <a:pt x="92850" y="101575"/>
                    <a:pt x="92850" y="158674"/>
                  </a:cubicBezTo>
                  <a:lnTo>
                    <a:pt x="92850" y="158725"/>
                  </a:lnTo>
                  <a:cubicBezTo>
                    <a:pt x="92850" y="238442"/>
                    <a:pt x="58191" y="312014"/>
                    <a:pt x="0" y="370980"/>
                  </a:cubicBezTo>
                  <a:cubicBezTo>
                    <a:pt x="4051" y="344564"/>
                    <a:pt x="6083" y="317729"/>
                    <a:pt x="6083" y="290538"/>
                  </a:cubicBezTo>
                  <a:cubicBezTo>
                    <a:pt x="6083" y="280365"/>
                    <a:pt x="5690" y="270269"/>
                    <a:pt x="5093" y="260223"/>
                  </a:cubicBezTo>
                  <a:lnTo>
                    <a:pt x="10694" y="265163"/>
                  </a:lnTo>
                  <a:lnTo>
                    <a:pt x="45949" y="296342"/>
                  </a:lnTo>
                  <a:lnTo>
                    <a:pt x="55347" y="250254"/>
                  </a:lnTo>
                  <a:lnTo>
                    <a:pt x="55613" y="248895"/>
                  </a:lnTo>
                  <a:lnTo>
                    <a:pt x="56515" y="247231"/>
                  </a:lnTo>
                  <a:lnTo>
                    <a:pt x="61913" y="237134"/>
                  </a:lnTo>
                  <a:lnTo>
                    <a:pt x="58445" y="226212"/>
                  </a:lnTo>
                  <a:lnTo>
                    <a:pt x="58001" y="224828"/>
                  </a:lnTo>
                  <a:lnTo>
                    <a:pt x="60300" y="222771"/>
                  </a:lnTo>
                  <a:lnTo>
                    <a:pt x="59766" y="210020"/>
                  </a:lnTo>
                  <a:lnTo>
                    <a:pt x="59309" y="199454"/>
                  </a:lnTo>
                  <a:lnTo>
                    <a:pt x="59068" y="193675"/>
                  </a:lnTo>
                  <a:lnTo>
                    <a:pt x="56541" y="188519"/>
                  </a:lnTo>
                  <a:lnTo>
                    <a:pt x="51676" y="178791"/>
                  </a:lnTo>
                  <a:lnTo>
                    <a:pt x="50063" y="175489"/>
                  </a:lnTo>
                  <a:lnTo>
                    <a:pt x="49263" y="171628"/>
                  </a:lnTo>
                  <a:lnTo>
                    <a:pt x="49835" y="170358"/>
                  </a:lnTo>
                  <a:lnTo>
                    <a:pt x="56185" y="156515"/>
                  </a:lnTo>
                  <a:lnTo>
                    <a:pt x="47676" y="143866"/>
                  </a:lnTo>
                  <a:lnTo>
                    <a:pt x="40538" y="133325"/>
                  </a:lnTo>
                  <a:lnTo>
                    <a:pt x="36690" y="127203"/>
                  </a:lnTo>
                  <a:lnTo>
                    <a:pt x="34087" y="123076"/>
                  </a:lnTo>
                  <a:lnTo>
                    <a:pt x="30239" y="120129"/>
                  </a:lnTo>
                  <a:lnTo>
                    <a:pt x="26048" y="116929"/>
                  </a:lnTo>
                  <a:lnTo>
                    <a:pt x="25553" y="114922"/>
                  </a:lnTo>
                  <a:lnTo>
                    <a:pt x="27915" y="112293"/>
                  </a:lnTo>
                  <a:lnTo>
                    <a:pt x="37338" y="108420"/>
                  </a:lnTo>
                  <a:lnTo>
                    <a:pt x="35877" y="88748"/>
                  </a:lnTo>
                  <a:lnTo>
                    <a:pt x="35700" y="86589"/>
                  </a:lnTo>
                  <a:lnTo>
                    <a:pt x="36475" y="85852"/>
                  </a:lnTo>
                  <a:lnTo>
                    <a:pt x="38608" y="81229"/>
                  </a:lnTo>
                  <a:lnTo>
                    <a:pt x="40538" y="77064"/>
                  </a:lnTo>
                  <a:lnTo>
                    <a:pt x="43383" y="70866"/>
                  </a:lnTo>
                  <a:lnTo>
                    <a:pt x="42990" y="64046"/>
                  </a:lnTo>
                  <a:lnTo>
                    <a:pt x="41897" y="46038"/>
                  </a:lnTo>
                  <a:lnTo>
                    <a:pt x="41758" y="43802"/>
                  </a:lnTo>
                  <a:lnTo>
                    <a:pt x="41262" y="41593"/>
                  </a:lnTo>
                  <a:lnTo>
                    <a:pt x="38697" y="30480"/>
                  </a:lnTo>
                  <a:lnTo>
                    <a:pt x="37859" y="21933"/>
                  </a:lnTo>
                  <a:lnTo>
                    <a:pt x="38849" y="10249"/>
                  </a:lnTo>
                  <a:lnTo>
                    <a:pt x="40666" y="6350"/>
                  </a:lnTo>
                  <a:lnTo>
                    <a:pt x="4361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Shape 17">
              <a:extLst>
                <a:ext uri="{FF2B5EF4-FFF2-40B4-BE49-F238E27FC236}">
                  <a16:creationId xmlns:a16="http://schemas.microsoft.com/office/drawing/2014/main" xmlns="" id="{A1ED496C-9AFE-403E-9F08-0D54963F85C2}"/>
                </a:ext>
              </a:extLst>
            </p:cNvPr>
            <p:cNvSpPr/>
            <p:nvPr/>
          </p:nvSpPr>
          <p:spPr>
            <a:xfrm>
              <a:off x="1431272" y="673701"/>
              <a:ext cx="61443" cy="193154"/>
            </a:xfrm>
            <a:custGeom>
              <a:avLst/>
              <a:gdLst/>
              <a:ahLst/>
              <a:cxnLst/>
              <a:rect l="0" t="0" r="0" b="0"/>
              <a:pathLst>
                <a:path w="61443" h="193154">
                  <a:moveTo>
                    <a:pt x="49759" y="0"/>
                  </a:moveTo>
                  <a:lnTo>
                    <a:pt x="52070" y="6871"/>
                  </a:lnTo>
                  <a:lnTo>
                    <a:pt x="52756" y="8852"/>
                  </a:lnTo>
                  <a:lnTo>
                    <a:pt x="53759" y="10719"/>
                  </a:lnTo>
                  <a:lnTo>
                    <a:pt x="57848" y="18555"/>
                  </a:lnTo>
                  <a:cubicBezTo>
                    <a:pt x="60198" y="38329"/>
                    <a:pt x="61443" y="58458"/>
                    <a:pt x="61443" y="78829"/>
                  </a:cubicBezTo>
                  <a:cubicBezTo>
                    <a:pt x="61443" y="114529"/>
                    <a:pt x="57798" y="149568"/>
                    <a:pt x="50559" y="183833"/>
                  </a:cubicBezTo>
                  <a:cubicBezTo>
                    <a:pt x="46812" y="187008"/>
                    <a:pt x="42964" y="190132"/>
                    <a:pt x="39014" y="193154"/>
                  </a:cubicBezTo>
                  <a:lnTo>
                    <a:pt x="39967" y="182956"/>
                  </a:lnTo>
                  <a:lnTo>
                    <a:pt x="43117" y="165176"/>
                  </a:lnTo>
                  <a:lnTo>
                    <a:pt x="44158" y="159372"/>
                  </a:lnTo>
                  <a:lnTo>
                    <a:pt x="42685" y="153695"/>
                  </a:lnTo>
                  <a:lnTo>
                    <a:pt x="39662" y="141935"/>
                  </a:lnTo>
                  <a:lnTo>
                    <a:pt x="38951" y="139154"/>
                  </a:lnTo>
                  <a:lnTo>
                    <a:pt x="37706" y="136627"/>
                  </a:lnTo>
                  <a:lnTo>
                    <a:pt x="31699" y="124549"/>
                  </a:lnTo>
                  <a:lnTo>
                    <a:pt x="30340" y="113259"/>
                  </a:lnTo>
                  <a:lnTo>
                    <a:pt x="29896" y="109614"/>
                  </a:lnTo>
                  <a:lnTo>
                    <a:pt x="28473" y="106210"/>
                  </a:lnTo>
                  <a:lnTo>
                    <a:pt x="21412" y="89027"/>
                  </a:lnTo>
                  <a:lnTo>
                    <a:pt x="18834" y="82779"/>
                  </a:lnTo>
                  <a:lnTo>
                    <a:pt x="13614" y="78461"/>
                  </a:lnTo>
                  <a:lnTo>
                    <a:pt x="6947" y="72898"/>
                  </a:lnTo>
                  <a:lnTo>
                    <a:pt x="0" y="67145"/>
                  </a:lnTo>
                  <a:lnTo>
                    <a:pt x="991" y="64910"/>
                  </a:lnTo>
                  <a:lnTo>
                    <a:pt x="826" y="58585"/>
                  </a:lnTo>
                  <a:lnTo>
                    <a:pt x="597" y="49238"/>
                  </a:lnTo>
                  <a:lnTo>
                    <a:pt x="698" y="48666"/>
                  </a:lnTo>
                  <a:lnTo>
                    <a:pt x="1842" y="47155"/>
                  </a:lnTo>
                  <a:lnTo>
                    <a:pt x="5182" y="42570"/>
                  </a:lnTo>
                  <a:lnTo>
                    <a:pt x="6452" y="37008"/>
                  </a:lnTo>
                  <a:lnTo>
                    <a:pt x="7861" y="30658"/>
                  </a:lnTo>
                  <a:lnTo>
                    <a:pt x="9525" y="27254"/>
                  </a:lnTo>
                  <a:lnTo>
                    <a:pt x="14110" y="24511"/>
                  </a:lnTo>
                  <a:lnTo>
                    <a:pt x="15329" y="23762"/>
                  </a:lnTo>
                  <a:lnTo>
                    <a:pt x="16472" y="22924"/>
                  </a:lnTo>
                  <a:lnTo>
                    <a:pt x="29743" y="12903"/>
                  </a:lnTo>
                  <a:lnTo>
                    <a:pt x="38798" y="6058"/>
                  </a:lnTo>
                  <a:lnTo>
                    <a:pt x="42469" y="4039"/>
                  </a:lnTo>
                  <a:lnTo>
                    <a:pt x="47727" y="1118"/>
                  </a:lnTo>
                  <a:lnTo>
                    <a:pt x="49759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Shape 18">
              <a:extLst>
                <a:ext uri="{FF2B5EF4-FFF2-40B4-BE49-F238E27FC236}">
                  <a16:creationId xmlns:a16="http://schemas.microsoft.com/office/drawing/2014/main" xmlns="" id="{F53230D2-6633-4F77-9F9F-1CE76CE75927}"/>
                </a:ext>
              </a:extLst>
            </p:cNvPr>
            <p:cNvSpPr/>
            <p:nvPr/>
          </p:nvSpPr>
          <p:spPr>
            <a:xfrm>
              <a:off x="701192" y="625060"/>
              <a:ext cx="92481" cy="207912"/>
            </a:xfrm>
            <a:custGeom>
              <a:avLst/>
              <a:gdLst/>
              <a:ahLst/>
              <a:cxnLst/>
              <a:rect l="0" t="0" r="0" b="0"/>
              <a:pathLst>
                <a:path w="92481" h="207912">
                  <a:moveTo>
                    <a:pt x="88684" y="0"/>
                  </a:moveTo>
                  <a:lnTo>
                    <a:pt x="89281" y="1168"/>
                  </a:lnTo>
                  <a:lnTo>
                    <a:pt x="92329" y="12497"/>
                  </a:lnTo>
                  <a:lnTo>
                    <a:pt x="92481" y="12967"/>
                  </a:lnTo>
                  <a:cubicBezTo>
                    <a:pt x="84265" y="49860"/>
                    <a:pt x="79870" y="88176"/>
                    <a:pt x="79870" y="127470"/>
                  </a:cubicBezTo>
                  <a:cubicBezTo>
                    <a:pt x="79870" y="154661"/>
                    <a:pt x="81940" y="181496"/>
                    <a:pt x="85928" y="207912"/>
                  </a:cubicBezTo>
                  <a:cubicBezTo>
                    <a:pt x="42913" y="164274"/>
                    <a:pt x="12802" y="112687"/>
                    <a:pt x="0" y="56502"/>
                  </a:cubicBezTo>
                  <a:lnTo>
                    <a:pt x="47307" y="52311"/>
                  </a:lnTo>
                  <a:lnTo>
                    <a:pt x="55791" y="32588"/>
                  </a:lnTo>
                  <a:lnTo>
                    <a:pt x="55842" y="32449"/>
                  </a:lnTo>
                  <a:lnTo>
                    <a:pt x="55918" y="32296"/>
                  </a:lnTo>
                  <a:lnTo>
                    <a:pt x="59512" y="23711"/>
                  </a:lnTo>
                  <a:lnTo>
                    <a:pt x="68262" y="23609"/>
                  </a:lnTo>
                  <a:lnTo>
                    <a:pt x="75908" y="16713"/>
                  </a:lnTo>
                  <a:lnTo>
                    <a:pt x="80391" y="12675"/>
                  </a:lnTo>
                  <a:lnTo>
                    <a:pt x="88062" y="5728"/>
                  </a:lnTo>
                  <a:lnTo>
                    <a:pt x="8868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Shape 19">
              <a:extLst>
                <a:ext uri="{FF2B5EF4-FFF2-40B4-BE49-F238E27FC236}">
                  <a16:creationId xmlns:a16="http://schemas.microsoft.com/office/drawing/2014/main" xmlns="" id="{A64841FC-6596-4CF0-9AFD-7FF461E7760D}"/>
                </a:ext>
              </a:extLst>
            </p:cNvPr>
            <p:cNvSpPr/>
            <p:nvPr/>
          </p:nvSpPr>
          <p:spPr>
            <a:xfrm>
              <a:off x="828769" y="302770"/>
              <a:ext cx="145224" cy="99593"/>
            </a:xfrm>
            <a:custGeom>
              <a:avLst/>
              <a:gdLst/>
              <a:ahLst/>
              <a:cxnLst/>
              <a:rect l="0" t="0" r="0" b="0"/>
              <a:pathLst>
                <a:path w="145224" h="99593">
                  <a:moveTo>
                    <a:pt x="128016" y="0"/>
                  </a:moveTo>
                  <a:cubicBezTo>
                    <a:pt x="130696" y="14884"/>
                    <a:pt x="136576" y="29045"/>
                    <a:pt x="145224" y="42075"/>
                  </a:cubicBezTo>
                  <a:cubicBezTo>
                    <a:pt x="138354" y="47727"/>
                    <a:pt x="131686" y="53607"/>
                    <a:pt x="125108" y="59576"/>
                  </a:cubicBezTo>
                  <a:lnTo>
                    <a:pt x="123673" y="42596"/>
                  </a:lnTo>
                  <a:lnTo>
                    <a:pt x="105562" y="42888"/>
                  </a:lnTo>
                  <a:lnTo>
                    <a:pt x="86195" y="53721"/>
                  </a:lnTo>
                  <a:lnTo>
                    <a:pt x="59855" y="65291"/>
                  </a:lnTo>
                  <a:lnTo>
                    <a:pt x="53353" y="76670"/>
                  </a:lnTo>
                  <a:lnTo>
                    <a:pt x="43675" y="81534"/>
                  </a:lnTo>
                  <a:lnTo>
                    <a:pt x="35078" y="81191"/>
                  </a:lnTo>
                  <a:lnTo>
                    <a:pt x="29299" y="96812"/>
                  </a:lnTo>
                  <a:lnTo>
                    <a:pt x="20561" y="99593"/>
                  </a:lnTo>
                  <a:lnTo>
                    <a:pt x="21908" y="86970"/>
                  </a:lnTo>
                  <a:lnTo>
                    <a:pt x="11062" y="77013"/>
                  </a:lnTo>
                  <a:lnTo>
                    <a:pt x="7963" y="68466"/>
                  </a:lnTo>
                  <a:lnTo>
                    <a:pt x="0" y="69037"/>
                  </a:lnTo>
                  <a:cubicBezTo>
                    <a:pt x="37008" y="40678"/>
                    <a:pt x="80264" y="17234"/>
                    <a:pt x="12801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Shape 20">
              <a:extLst>
                <a:ext uri="{FF2B5EF4-FFF2-40B4-BE49-F238E27FC236}">
                  <a16:creationId xmlns:a16="http://schemas.microsoft.com/office/drawing/2014/main" xmlns="" id="{40F23252-4B3E-430B-8B3A-A28FA8870AC8}"/>
                </a:ext>
              </a:extLst>
            </p:cNvPr>
            <p:cNvSpPr/>
            <p:nvPr/>
          </p:nvSpPr>
          <p:spPr>
            <a:xfrm>
              <a:off x="1097451" y="167189"/>
              <a:ext cx="100609" cy="72898"/>
            </a:xfrm>
            <a:custGeom>
              <a:avLst/>
              <a:gdLst/>
              <a:ahLst/>
              <a:cxnLst/>
              <a:rect l="0" t="0" r="0" b="0"/>
              <a:pathLst>
                <a:path w="100609" h="72898">
                  <a:moveTo>
                    <a:pt x="50305" y="0"/>
                  </a:moveTo>
                  <a:cubicBezTo>
                    <a:pt x="54127" y="0"/>
                    <a:pt x="57874" y="203"/>
                    <a:pt x="61671" y="267"/>
                  </a:cubicBezTo>
                  <a:cubicBezTo>
                    <a:pt x="75108" y="889"/>
                    <a:pt x="88151" y="2553"/>
                    <a:pt x="100609" y="5207"/>
                  </a:cubicBezTo>
                  <a:cubicBezTo>
                    <a:pt x="83096" y="25324"/>
                    <a:pt x="66281" y="47993"/>
                    <a:pt x="50305" y="72898"/>
                  </a:cubicBezTo>
                  <a:cubicBezTo>
                    <a:pt x="34354" y="47993"/>
                    <a:pt x="17539" y="25324"/>
                    <a:pt x="0" y="5207"/>
                  </a:cubicBezTo>
                  <a:cubicBezTo>
                    <a:pt x="12433" y="2553"/>
                    <a:pt x="25502" y="889"/>
                    <a:pt x="38938" y="267"/>
                  </a:cubicBezTo>
                  <a:cubicBezTo>
                    <a:pt x="42736" y="203"/>
                    <a:pt x="46507" y="0"/>
                    <a:pt x="5030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Shape 21">
              <a:extLst>
                <a:ext uri="{FF2B5EF4-FFF2-40B4-BE49-F238E27FC236}">
                  <a16:creationId xmlns:a16="http://schemas.microsoft.com/office/drawing/2014/main" xmlns="" id="{01CFF682-7980-4AFF-941A-121FBA98305F}"/>
                </a:ext>
              </a:extLst>
            </p:cNvPr>
            <p:cNvSpPr/>
            <p:nvPr/>
          </p:nvSpPr>
          <p:spPr>
            <a:xfrm>
              <a:off x="1321511" y="302770"/>
              <a:ext cx="165176" cy="161354"/>
            </a:xfrm>
            <a:custGeom>
              <a:avLst/>
              <a:gdLst/>
              <a:ahLst/>
              <a:cxnLst/>
              <a:rect l="0" t="0" r="0" b="0"/>
              <a:pathLst>
                <a:path w="165176" h="161354">
                  <a:moveTo>
                    <a:pt x="17221" y="0"/>
                  </a:moveTo>
                  <a:cubicBezTo>
                    <a:pt x="73825" y="20409"/>
                    <a:pt x="124155" y="49530"/>
                    <a:pt x="165176" y="85230"/>
                  </a:cubicBezTo>
                  <a:lnTo>
                    <a:pt x="164033" y="86944"/>
                  </a:lnTo>
                  <a:lnTo>
                    <a:pt x="155829" y="99314"/>
                  </a:lnTo>
                  <a:lnTo>
                    <a:pt x="139052" y="108128"/>
                  </a:lnTo>
                  <a:lnTo>
                    <a:pt x="123038" y="120129"/>
                  </a:lnTo>
                  <a:lnTo>
                    <a:pt x="115697" y="132537"/>
                  </a:lnTo>
                  <a:lnTo>
                    <a:pt x="110211" y="139649"/>
                  </a:lnTo>
                  <a:lnTo>
                    <a:pt x="114351" y="144094"/>
                  </a:lnTo>
                  <a:lnTo>
                    <a:pt x="122911" y="147587"/>
                  </a:lnTo>
                  <a:lnTo>
                    <a:pt x="121793" y="152819"/>
                  </a:lnTo>
                  <a:lnTo>
                    <a:pt x="110579" y="152349"/>
                  </a:lnTo>
                  <a:lnTo>
                    <a:pt x="107683" y="160706"/>
                  </a:lnTo>
                  <a:lnTo>
                    <a:pt x="106832" y="161354"/>
                  </a:lnTo>
                  <a:cubicBezTo>
                    <a:pt x="77394" y="116383"/>
                    <a:pt x="41377" y="76124"/>
                    <a:pt x="0" y="42075"/>
                  </a:cubicBezTo>
                  <a:cubicBezTo>
                    <a:pt x="8661" y="29045"/>
                    <a:pt x="14542" y="14884"/>
                    <a:pt x="1722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Shape 22">
              <a:extLst>
                <a:ext uri="{FF2B5EF4-FFF2-40B4-BE49-F238E27FC236}">
                  <a16:creationId xmlns:a16="http://schemas.microsoft.com/office/drawing/2014/main" xmlns="" id="{3E2B2721-D81F-4925-B13A-7C4AD83CE50D}"/>
                </a:ext>
              </a:extLst>
            </p:cNvPr>
            <p:cNvSpPr/>
            <p:nvPr/>
          </p:nvSpPr>
          <p:spPr>
            <a:xfrm>
              <a:off x="1305912" y="860975"/>
              <a:ext cx="56579" cy="88354"/>
            </a:xfrm>
            <a:custGeom>
              <a:avLst/>
              <a:gdLst/>
              <a:ahLst/>
              <a:cxnLst/>
              <a:rect l="0" t="0" r="0" b="0"/>
              <a:pathLst>
                <a:path w="56579" h="88354">
                  <a:moveTo>
                    <a:pt x="4216" y="0"/>
                  </a:moveTo>
                  <a:lnTo>
                    <a:pt x="4839" y="2553"/>
                  </a:lnTo>
                  <a:lnTo>
                    <a:pt x="6198" y="7912"/>
                  </a:lnTo>
                  <a:lnTo>
                    <a:pt x="9525" y="12357"/>
                  </a:lnTo>
                  <a:lnTo>
                    <a:pt x="17780" y="23292"/>
                  </a:lnTo>
                  <a:lnTo>
                    <a:pt x="24651" y="32423"/>
                  </a:lnTo>
                  <a:lnTo>
                    <a:pt x="35941" y="33884"/>
                  </a:lnTo>
                  <a:lnTo>
                    <a:pt x="45174" y="35103"/>
                  </a:lnTo>
                  <a:lnTo>
                    <a:pt x="49060" y="36462"/>
                  </a:lnTo>
                  <a:lnTo>
                    <a:pt x="54597" y="45339"/>
                  </a:lnTo>
                  <a:lnTo>
                    <a:pt x="56579" y="45415"/>
                  </a:lnTo>
                  <a:lnTo>
                    <a:pt x="41618" y="62255"/>
                  </a:lnTo>
                  <a:lnTo>
                    <a:pt x="49416" y="71196"/>
                  </a:lnTo>
                  <a:cubicBezTo>
                    <a:pt x="33439" y="77635"/>
                    <a:pt x="17018" y="83439"/>
                    <a:pt x="0" y="88354"/>
                  </a:cubicBezTo>
                  <a:cubicBezTo>
                    <a:pt x="2349" y="60770"/>
                    <a:pt x="3492" y="32245"/>
                    <a:pt x="3670" y="3226"/>
                  </a:cubicBezTo>
                  <a:lnTo>
                    <a:pt x="4216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Shape 23">
              <a:extLst>
                <a:ext uri="{FF2B5EF4-FFF2-40B4-BE49-F238E27FC236}">
                  <a16:creationId xmlns:a16="http://schemas.microsoft.com/office/drawing/2014/main" xmlns="" id="{DAD08CFB-E78F-48A6-85B4-B207F1705310}"/>
                </a:ext>
              </a:extLst>
            </p:cNvPr>
            <p:cNvSpPr/>
            <p:nvPr/>
          </p:nvSpPr>
          <p:spPr>
            <a:xfrm>
              <a:off x="896831" y="376042"/>
              <a:ext cx="31153" cy="34900"/>
            </a:xfrm>
            <a:custGeom>
              <a:avLst/>
              <a:gdLst/>
              <a:ahLst/>
              <a:cxnLst/>
              <a:rect l="0" t="0" r="0" b="0"/>
              <a:pathLst>
                <a:path w="31153" h="34900">
                  <a:moveTo>
                    <a:pt x="31153" y="0"/>
                  </a:moveTo>
                  <a:lnTo>
                    <a:pt x="24778" y="8192"/>
                  </a:lnTo>
                  <a:lnTo>
                    <a:pt x="26492" y="16497"/>
                  </a:lnTo>
                  <a:cubicBezTo>
                    <a:pt x="21133" y="22225"/>
                    <a:pt x="15926" y="28080"/>
                    <a:pt x="10846" y="34061"/>
                  </a:cubicBezTo>
                  <a:lnTo>
                    <a:pt x="10909" y="31902"/>
                  </a:lnTo>
                  <a:lnTo>
                    <a:pt x="8509" y="27610"/>
                  </a:lnTo>
                  <a:lnTo>
                    <a:pt x="6528" y="34900"/>
                  </a:lnTo>
                  <a:lnTo>
                    <a:pt x="2184" y="34709"/>
                  </a:lnTo>
                  <a:lnTo>
                    <a:pt x="597" y="31509"/>
                  </a:lnTo>
                  <a:lnTo>
                    <a:pt x="0" y="24067"/>
                  </a:lnTo>
                  <a:cubicBezTo>
                    <a:pt x="0" y="24067"/>
                    <a:pt x="4636" y="16866"/>
                    <a:pt x="11608" y="13970"/>
                  </a:cubicBezTo>
                  <a:cubicBezTo>
                    <a:pt x="18605" y="11138"/>
                    <a:pt x="17805" y="10020"/>
                    <a:pt x="17805" y="10020"/>
                  </a:cubicBezTo>
                  <a:lnTo>
                    <a:pt x="22479" y="1791"/>
                  </a:lnTo>
                  <a:lnTo>
                    <a:pt x="3115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Shape 24">
              <a:extLst>
                <a:ext uri="{FF2B5EF4-FFF2-40B4-BE49-F238E27FC236}">
                  <a16:creationId xmlns:a16="http://schemas.microsoft.com/office/drawing/2014/main" xmlns="" id="{AAF068EC-DEB3-415C-A1FC-4674352AFA4F}"/>
                </a:ext>
              </a:extLst>
            </p:cNvPr>
            <p:cNvSpPr/>
            <p:nvPr/>
          </p:nvSpPr>
          <p:spPr>
            <a:xfrm>
              <a:off x="1046059" y="416451"/>
              <a:ext cx="202235" cy="136284"/>
            </a:xfrm>
            <a:custGeom>
              <a:avLst/>
              <a:gdLst/>
              <a:ahLst/>
              <a:cxnLst/>
              <a:rect l="0" t="0" r="0" b="0"/>
              <a:pathLst>
                <a:path w="202235" h="136284">
                  <a:moveTo>
                    <a:pt x="39484" y="0"/>
                  </a:moveTo>
                  <a:cubicBezTo>
                    <a:pt x="59004" y="4813"/>
                    <a:pt x="79921" y="7468"/>
                    <a:pt x="101702" y="7468"/>
                  </a:cubicBezTo>
                  <a:cubicBezTo>
                    <a:pt x="123469" y="7468"/>
                    <a:pt x="144386" y="4813"/>
                    <a:pt x="163906" y="0"/>
                  </a:cubicBezTo>
                  <a:cubicBezTo>
                    <a:pt x="178486" y="39192"/>
                    <a:pt x="191338" y="80810"/>
                    <a:pt x="202235" y="124143"/>
                  </a:cubicBezTo>
                  <a:lnTo>
                    <a:pt x="199898" y="122885"/>
                  </a:lnTo>
                  <a:lnTo>
                    <a:pt x="198336" y="118593"/>
                  </a:lnTo>
                  <a:lnTo>
                    <a:pt x="192303" y="118339"/>
                  </a:lnTo>
                  <a:lnTo>
                    <a:pt x="181661" y="125285"/>
                  </a:lnTo>
                  <a:lnTo>
                    <a:pt x="175095" y="117653"/>
                  </a:lnTo>
                  <a:lnTo>
                    <a:pt x="170879" y="115392"/>
                  </a:lnTo>
                  <a:lnTo>
                    <a:pt x="164795" y="116167"/>
                  </a:lnTo>
                  <a:lnTo>
                    <a:pt x="162789" y="123482"/>
                  </a:lnTo>
                  <a:lnTo>
                    <a:pt x="140043" y="132055"/>
                  </a:lnTo>
                  <a:lnTo>
                    <a:pt x="141034" y="127826"/>
                  </a:lnTo>
                  <a:cubicBezTo>
                    <a:pt x="141034" y="127826"/>
                    <a:pt x="142977" y="122657"/>
                    <a:pt x="145720" y="119583"/>
                  </a:cubicBezTo>
                  <a:cubicBezTo>
                    <a:pt x="148425" y="116535"/>
                    <a:pt x="148501" y="114452"/>
                    <a:pt x="151130" y="113462"/>
                  </a:cubicBezTo>
                  <a:cubicBezTo>
                    <a:pt x="153734" y="112560"/>
                    <a:pt x="161798" y="104381"/>
                    <a:pt x="167132" y="100406"/>
                  </a:cubicBezTo>
                  <a:cubicBezTo>
                    <a:pt x="172466" y="96393"/>
                    <a:pt x="170802" y="95275"/>
                    <a:pt x="170802" y="95275"/>
                  </a:cubicBezTo>
                  <a:lnTo>
                    <a:pt x="172263" y="79477"/>
                  </a:lnTo>
                  <a:lnTo>
                    <a:pt x="171590" y="74168"/>
                  </a:lnTo>
                  <a:cubicBezTo>
                    <a:pt x="171590" y="74168"/>
                    <a:pt x="163982" y="70676"/>
                    <a:pt x="161430" y="69532"/>
                  </a:cubicBezTo>
                  <a:cubicBezTo>
                    <a:pt x="158903" y="68364"/>
                    <a:pt x="159068" y="64148"/>
                    <a:pt x="159068" y="64148"/>
                  </a:cubicBezTo>
                  <a:lnTo>
                    <a:pt x="155131" y="54419"/>
                  </a:lnTo>
                  <a:lnTo>
                    <a:pt x="151625" y="55359"/>
                  </a:lnTo>
                  <a:lnTo>
                    <a:pt x="141783" y="65507"/>
                  </a:lnTo>
                  <a:lnTo>
                    <a:pt x="131890" y="74613"/>
                  </a:lnTo>
                  <a:lnTo>
                    <a:pt x="123203" y="76378"/>
                  </a:lnTo>
                  <a:lnTo>
                    <a:pt x="113005" y="72822"/>
                  </a:lnTo>
                  <a:lnTo>
                    <a:pt x="101790" y="72301"/>
                  </a:lnTo>
                  <a:lnTo>
                    <a:pt x="89662" y="74981"/>
                  </a:lnTo>
                  <a:lnTo>
                    <a:pt x="80785" y="80912"/>
                  </a:lnTo>
                  <a:lnTo>
                    <a:pt x="79642" y="88303"/>
                  </a:lnTo>
                  <a:lnTo>
                    <a:pt x="69469" y="83617"/>
                  </a:lnTo>
                  <a:lnTo>
                    <a:pt x="62586" y="83350"/>
                  </a:lnTo>
                  <a:lnTo>
                    <a:pt x="56248" y="90488"/>
                  </a:lnTo>
                  <a:lnTo>
                    <a:pt x="53429" y="96736"/>
                  </a:lnTo>
                  <a:lnTo>
                    <a:pt x="55728" y="104229"/>
                  </a:lnTo>
                  <a:lnTo>
                    <a:pt x="52731" y="114643"/>
                  </a:lnTo>
                  <a:lnTo>
                    <a:pt x="51321" y="128346"/>
                  </a:lnTo>
                  <a:lnTo>
                    <a:pt x="47752" y="131318"/>
                  </a:lnTo>
                  <a:lnTo>
                    <a:pt x="48247" y="118745"/>
                  </a:lnTo>
                  <a:lnTo>
                    <a:pt x="49428" y="111354"/>
                  </a:lnTo>
                  <a:lnTo>
                    <a:pt x="47269" y="99619"/>
                  </a:lnTo>
                  <a:lnTo>
                    <a:pt x="38722" y="98196"/>
                  </a:lnTo>
                  <a:lnTo>
                    <a:pt x="39903" y="112039"/>
                  </a:lnTo>
                  <a:lnTo>
                    <a:pt x="32664" y="98971"/>
                  </a:lnTo>
                  <a:lnTo>
                    <a:pt x="33058" y="88481"/>
                  </a:lnTo>
                  <a:lnTo>
                    <a:pt x="34379" y="76924"/>
                  </a:lnTo>
                  <a:lnTo>
                    <a:pt x="30950" y="75679"/>
                  </a:lnTo>
                  <a:lnTo>
                    <a:pt x="27203" y="82944"/>
                  </a:lnTo>
                  <a:lnTo>
                    <a:pt x="23482" y="90195"/>
                  </a:lnTo>
                  <a:lnTo>
                    <a:pt x="18060" y="97333"/>
                  </a:lnTo>
                  <a:lnTo>
                    <a:pt x="14262" y="105639"/>
                  </a:lnTo>
                  <a:lnTo>
                    <a:pt x="9601" y="113957"/>
                  </a:lnTo>
                  <a:lnTo>
                    <a:pt x="9297" y="122314"/>
                  </a:lnTo>
                  <a:lnTo>
                    <a:pt x="13246" y="130975"/>
                  </a:lnTo>
                  <a:lnTo>
                    <a:pt x="13043" y="136284"/>
                  </a:lnTo>
                  <a:lnTo>
                    <a:pt x="9792" y="131864"/>
                  </a:lnTo>
                  <a:lnTo>
                    <a:pt x="5702" y="126429"/>
                  </a:lnTo>
                  <a:lnTo>
                    <a:pt x="0" y="128765"/>
                  </a:lnTo>
                  <a:cubicBezTo>
                    <a:pt x="2108" y="120180"/>
                    <a:pt x="4318" y="111671"/>
                    <a:pt x="6591" y="103238"/>
                  </a:cubicBezTo>
                  <a:lnTo>
                    <a:pt x="13221" y="88722"/>
                  </a:lnTo>
                  <a:lnTo>
                    <a:pt x="20434" y="79502"/>
                  </a:lnTo>
                  <a:lnTo>
                    <a:pt x="26835" y="70244"/>
                  </a:lnTo>
                  <a:lnTo>
                    <a:pt x="22098" y="59487"/>
                  </a:lnTo>
                  <a:lnTo>
                    <a:pt x="18148" y="63030"/>
                  </a:lnTo>
                  <a:cubicBezTo>
                    <a:pt x="24778" y="41453"/>
                    <a:pt x="31890" y="20396"/>
                    <a:pt x="3948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Shape 25">
              <a:extLst>
                <a:ext uri="{FF2B5EF4-FFF2-40B4-BE49-F238E27FC236}">
                  <a16:creationId xmlns:a16="http://schemas.microsoft.com/office/drawing/2014/main" xmlns="" id="{97CF5E5B-C88E-49A0-AB1C-114BCAEF81EC}"/>
                </a:ext>
              </a:extLst>
            </p:cNvPr>
            <p:cNvSpPr/>
            <p:nvPr/>
          </p:nvSpPr>
          <p:spPr>
            <a:xfrm>
              <a:off x="1230772" y="361979"/>
              <a:ext cx="189116" cy="197688"/>
            </a:xfrm>
            <a:custGeom>
              <a:avLst/>
              <a:gdLst/>
              <a:ahLst/>
              <a:cxnLst/>
              <a:rect l="0" t="0" r="0" b="0"/>
              <a:pathLst>
                <a:path w="189116" h="197688">
                  <a:moveTo>
                    <a:pt x="77229" y="0"/>
                  </a:moveTo>
                  <a:cubicBezTo>
                    <a:pt x="121374" y="36462"/>
                    <a:pt x="159321" y="80188"/>
                    <a:pt x="189116" y="129426"/>
                  </a:cubicBezTo>
                  <a:lnTo>
                    <a:pt x="188620" y="131763"/>
                  </a:lnTo>
                  <a:lnTo>
                    <a:pt x="175768" y="129083"/>
                  </a:lnTo>
                  <a:lnTo>
                    <a:pt x="174333" y="122682"/>
                  </a:lnTo>
                  <a:lnTo>
                    <a:pt x="166624" y="120231"/>
                  </a:lnTo>
                  <a:lnTo>
                    <a:pt x="159474" y="127318"/>
                  </a:lnTo>
                  <a:lnTo>
                    <a:pt x="154064" y="132410"/>
                  </a:lnTo>
                  <a:lnTo>
                    <a:pt x="148616" y="140665"/>
                  </a:lnTo>
                  <a:lnTo>
                    <a:pt x="144437" y="137300"/>
                  </a:lnTo>
                  <a:lnTo>
                    <a:pt x="127851" y="141910"/>
                  </a:lnTo>
                  <a:lnTo>
                    <a:pt x="123241" y="150190"/>
                  </a:lnTo>
                  <a:lnTo>
                    <a:pt x="118644" y="156299"/>
                  </a:lnTo>
                  <a:lnTo>
                    <a:pt x="113017" y="145479"/>
                  </a:lnTo>
                  <a:lnTo>
                    <a:pt x="103518" y="146152"/>
                  </a:lnTo>
                  <a:lnTo>
                    <a:pt x="96545" y="148006"/>
                  </a:lnTo>
                  <a:lnTo>
                    <a:pt x="92926" y="153124"/>
                  </a:lnTo>
                  <a:lnTo>
                    <a:pt x="98501" y="164998"/>
                  </a:lnTo>
                  <a:lnTo>
                    <a:pt x="98933" y="175539"/>
                  </a:lnTo>
                  <a:lnTo>
                    <a:pt x="93663" y="178524"/>
                  </a:lnTo>
                  <a:lnTo>
                    <a:pt x="90018" y="182588"/>
                  </a:lnTo>
                  <a:lnTo>
                    <a:pt x="81140" y="189662"/>
                  </a:lnTo>
                  <a:lnTo>
                    <a:pt x="71641" y="190297"/>
                  </a:lnTo>
                  <a:lnTo>
                    <a:pt x="71349" y="197688"/>
                  </a:lnTo>
                  <a:lnTo>
                    <a:pt x="62738" y="197320"/>
                  </a:lnTo>
                  <a:lnTo>
                    <a:pt x="47257" y="172390"/>
                  </a:lnTo>
                  <a:lnTo>
                    <a:pt x="40729" y="164706"/>
                  </a:lnTo>
                  <a:lnTo>
                    <a:pt x="36487" y="164897"/>
                  </a:lnTo>
                  <a:cubicBezTo>
                    <a:pt x="25971" y="124346"/>
                    <a:pt x="13729" y="85357"/>
                    <a:pt x="0" y="48374"/>
                  </a:cubicBezTo>
                  <a:cubicBezTo>
                    <a:pt x="31356" y="37529"/>
                    <a:pt x="58026" y="20714"/>
                    <a:pt x="7722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Shape 26">
              <a:extLst>
                <a:ext uri="{FF2B5EF4-FFF2-40B4-BE49-F238E27FC236}">
                  <a16:creationId xmlns:a16="http://schemas.microsoft.com/office/drawing/2014/main" xmlns="" id="{FC505A71-C730-4B51-A75D-DCC1E3D7E79B}"/>
                </a:ext>
              </a:extLst>
            </p:cNvPr>
            <p:cNvSpPr/>
            <p:nvPr/>
          </p:nvSpPr>
          <p:spPr>
            <a:xfrm>
              <a:off x="1172467" y="281662"/>
              <a:ext cx="118593" cy="108471"/>
            </a:xfrm>
            <a:custGeom>
              <a:avLst/>
              <a:gdLst/>
              <a:ahLst/>
              <a:cxnLst/>
              <a:rect l="0" t="0" r="0" b="0"/>
              <a:pathLst>
                <a:path w="118593" h="108471">
                  <a:moveTo>
                    <a:pt x="0" y="0"/>
                  </a:moveTo>
                  <a:cubicBezTo>
                    <a:pt x="42710" y="16942"/>
                    <a:pt x="82474" y="39611"/>
                    <a:pt x="118593" y="66904"/>
                  </a:cubicBezTo>
                  <a:cubicBezTo>
                    <a:pt x="101790" y="84633"/>
                    <a:pt x="78334" y="99047"/>
                    <a:pt x="50597" y="108471"/>
                  </a:cubicBezTo>
                  <a:cubicBezTo>
                    <a:pt x="35293" y="69672"/>
                    <a:pt x="18351" y="33287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Shape 27">
              <a:extLst>
                <a:ext uri="{FF2B5EF4-FFF2-40B4-BE49-F238E27FC236}">
                  <a16:creationId xmlns:a16="http://schemas.microsoft.com/office/drawing/2014/main" xmlns="" id="{0071A3C6-1308-4633-A506-308CD5E4473B}"/>
                </a:ext>
              </a:extLst>
            </p:cNvPr>
            <p:cNvSpPr/>
            <p:nvPr/>
          </p:nvSpPr>
          <p:spPr>
            <a:xfrm>
              <a:off x="1093366" y="281864"/>
              <a:ext cx="108763" cy="120320"/>
            </a:xfrm>
            <a:custGeom>
              <a:avLst/>
              <a:gdLst/>
              <a:ahLst/>
              <a:cxnLst/>
              <a:rect l="0" t="0" r="0" b="0"/>
              <a:pathLst>
                <a:path w="108763" h="120320">
                  <a:moveTo>
                    <a:pt x="54369" y="0"/>
                  </a:moveTo>
                  <a:cubicBezTo>
                    <a:pt x="74206" y="34620"/>
                    <a:pt x="92443" y="72949"/>
                    <a:pt x="108763" y="114173"/>
                  </a:cubicBezTo>
                  <a:cubicBezTo>
                    <a:pt x="91669" y="118123"/>
                    <a:pt x="73419" y="120320"/>
                    <a:pt x="54369" y="120320"/>
                  </a:cubicBezTo>
                  <a:cubicBezTo>
                    <a:pt x="35395" y="120320"/>
                    <a:pt x="17082" y="118123"/>
                    <a:pt x="0" y="114173"/>
                  </a:cubicBezTo>
                  <a:cubicBezTo>
                    <a:pt x="16345" y="72949"/>
                    <a:pt x="34569" y="34620"/>
                    <a:pt x="5436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Shape 28">
              <a:extLst>
                <a:ext uri="{FF2B5EF4-FFF2-40B4-BE49-F238E27FC236}">
                  <a16:creationId xmlns:a16="http://schemas.microsoft.com/office/drawing/2014/main" xmlns="" id="{32049263-9948-4ED1-997B-DD066A67F814}"/>
                </a:ext>
              </a:extLst>
            </p:cNvPr>
            <p:cNvSpPr/>
            <p:nvPr/>
          </p:nvSpPr>
          <p:spPr>
            <a:xfrm>
              <a:off x="1004466" y="281662"/>
              <a:ext cx="118554" cy="108471"/>
            </a:xfrm>
            <a:custGeom>
              <a:avLst/>
              <a:gdLst/>
              <a:ahLst/>
              <a:cxnLst/>
              <a:rect l="0" t="0" r="0" b="0"/>
              <a:pathLst>
                <a:path w="118554" h="108471">
                  <a:moveTo>
                    <a:pt x="118554" y="0"/>
                  </a:moveTo>
                  <a:cubicBezTo>
                    <a:pt x="100203" y="33287"/>
                    <a:pt x="83287" y="69672"/>
                    <a:pt x="68008" y="108471"/>
                  </a:cubicBezTo>
                  <a:cubicBezTo>
                    <a:pt x="40272" y="99047"/>
                    <a:pt x="16789" y="84633"/>
                    <a:pt x="0" y="66904"/>
                  </a:cubicBezTo>
                  <a:cubicBezTo>
                    <a:pt x="36106" y="39611"/>
                    <a:pt x="75895" y="16942"/>
                    <a:pt x="1185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Shape 29">
              <a:extLst>
                <a:ext uri="{FF2B5EF4-FFF2-40B4-BE49-F238E27FC236}">
                  <a16:creationId xmlns:a16="http://schemas.microsoft.com/office/drawing/2014/main" xmlns="" id="{FE1C6F2D-5F00-4971-9F7B-6C58AF4DBDC1}"/>
                </a:ext>
              </a:extLst>
            </p:cNvPr>
            <p:cNvSpPr/>
            <p:nvPr/>
          </p:nvSpPr>
          <p:spPr>
            <a:xfrm>
              <a:off x="924883" y="361974"/>
              <a:ext cx="139878" cy="162852"/>
            </a:xfrm>
            <a:custGeom>
              <a:avLst/>
              <a:gdLst/>
              <a:ahLst/>
              <a:cxnLst/>
              <a:rect l="0" t="0" r="0" b="0"/>
              <a:pathLst>
                <a:path w="139878" h="162852">
                  <a:moveTo>
                    <a:pt x="62662" y="0"/>
                  </a:moveTo>
                  <a:cubicBezTo>
                    <a:pt x="81839" y="20714"/>
                    <a:pt x="108471" y="37529"/>
                    <a:pt x="139878" y="48374"/>
                  </a:cubicBezTo>
                  <a:cubicBezTo>
                    <a:pt x="128867" y="77991"/>
                    <a:pt x="118821" y="108902"/>
                    <a:pt x="109842" y="140894"/>
                  </a:cubicBezTo>
                  <a:lnTo>
                    <a:pt x="106769" y="143078"/>
                  </a:lnTo>
                  <a:lnTo>
                    <a:pt x="107112" y="151016"/>
                  </a:lnTo>
                  <a:cubicBezTo>
                    <a:pt x="106045" y="154965"/>
                    <a:pt x="104953" y="158877"/>
                    <a:pt x="103937" y="162852"/>
                  </a:cubicBezTo>
                  <a:lnTo>
                    <a:pt x="96673" y="158509"/>
                  </a:lnTo>
                  <a:lnTo>
                    <a:pt x="95161" y="153149"/>
                  </a:lnTo>
                  <a:lnTo>
                    <a:pt x="96393" y="143726"/>
                  </a:lnTo>
                  <a:lnTo>
                    <a:pt x="91554" y="135065"/>
                  </a:lnTo>
                  <a:lnTo>
                    <a:pt x="87490" y="128562"/>
                  </a:lnTo>
                  <a:lnTo>
                    <a:pt x="84887" y="107340"/>
                  </a:lnTo>
                  <a:lnTo>
                    <a:pt x="81915" y="116688"/>
                  </a:lnTo>
                  <a:lnTo>
                    <a:pt x="78232" y="122885"/>
                  </a:lnTo>
                  <a:lnTo>
                    <a:pt x="72161" y="123711"/>
                  </a:lnTo>
                  <a:lnTo>
                    <a:pt x="67297" y="116065"/>
                  </a:lnTo>
                  <a:lnTo>
                    <a:pt x="62167" y="114821"/>
                  </a:lnTo>
                  <a:lnTo>
                    <a:pt x="58839" y="110414"/>
                  </a:lnTo>
                  <a:lnTo>
                    <a:pt x="58344" y="102006"/>
                  </a:lnTo>
                  <a:lnTo>
                    <a:pt x="53340" y="97561"/>
                  </a:lnTo>
                  <a:lnTo>
                    <a:pt x="45873" y="90868"/>
                  </a:lnTo>
                  <a:lnTo>
                    <a:pt x="34900" y="84074"/>
                  </a:lnTo>
                  <a:lnTo>
                    <a:pt x="26302" y="83718"/>
                  </a:lnTo>
                  <a:lnTo>
                    <a:pt x="21184" y="81394"/>
                  </a:lnTo>
                  <a:lnTo>
                    <a:pt x="22327" y="74041"/>
                  </a:lnTo>
                  <a:lnTo>
                    <a:pt x="32791" y="71349"/>
                  </a:lnTo>
                  <a:lnTo>
                    <a:pt x="35573" y="66129"/>
                  </a:lnTo>
                  <a:lnTo>
                    <a:pt x="33172" y="61798"/>
                  </a:lnTo>
                  <a:lnTo>
                    <a:pt x="20866" y="67653"/>
                  </a:lnTo>
                  <a:lnTo>
                    <a:pt x="13627" y="75781"/>
                  </a:lnTo>
                  <a:lnTo>
                    <a:pt x="10351" y="71438"/>
                  </a:lnTo>
                  <a:lnTo>
                    <a:pt x="6274" y="64922"/>
                  </a:lnTo>
                  <a:lnTo>
                    <a:pt x="0" y="61493"/>
                  </a:lnTo>
                  <a:cubicBezTo>
                    <a:pt x="2134" y="58991"/>
                    <a:pt x="4216" y="56464"/>
                    <a:pt x="6401" y="54000"/>
                  </a:cubicBezTo>
                  <a:lnTo>
                    <a:pt x="8344" y="56566"/>
                  </a:lnTo>
                  <a:lnTo>
                    <a:pt x="17272" y="49543"/>
                  </a:lnTo>
                  <a:lnTo>
                    <a:pt x="21158" y="38125"/>
                  </a:lnTo>
                  <a:cubicBezTo>
                    <a:pt x="34265" y="24663"/>
                    <a:pt x="48146" y="11989"/>
                    <a:pt x="6266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Shape 30">
              <a:extLst>
                <a:ext uri="{FF2B5EF4-FFF2-40B4-BE49-F238E27FC236}">
                  <a16:creationId xmlns:a16="http://schemas.microsoft.com/office/drawing/2014/main" xmlns="" id="{EC1CFCEE-B526-42AD-8C9E-61847CD32285}"/>
                </a:ext>
              </a:extLst>
            </p:cNvPr>
            <p:cNvSpPr/>
            <p:nvPr/>
          </p:nvSpPr>
          <p:spPr>
            <a:xfrm>
              <a:off x="1207533" y="273076"/>
              <a:ext cx="110337" cy="58318"/>
            </a:xfrm>
            <a:custGeom>
              <a:avLst/>
              <a:gdLst/>
              <a:ahLst/>
              <a:cxnLst/>
              <a:rect l="0" t="0" r="0" b="0"/>
              <a:pathLst>
                <a:path w="110337" h="58318">
                  <a:moveTo>
                    <a:pt x="0" y="0"/>
                  </a:moveTo>
                  <a:cubicBezTo>
                    <a:pt x="38494" y="3975"/>
                    <a:pt x="75463" y="11709"/>
                    <a:pt x="110337" y="22670"/>
                  </a:cubicBezTo>
                  <a:cubicBezTo>
                    <a:pt x="108598" y="35255"/>
                    <a:pt x="103987" y="47231"/>
                    <a:pt x="96964" y="58318"/>
                  </a:cubicBezTo>
                  <a:cubicBezTo>
                    <a:pt x="66954" y="35598"/>
                    <a:pt x="34480" y="1600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Shape 31">
              <a:extLst>
                <a:ext uri="{FF2B5EF4-FFF2-40B4-BE49-F238E27FC236}">
                  <a16:creationId xmlns:a16="http://schemas.microsoft.com/office/drawing/2014/main" xmlns="" id="{E98C8176-59EB-4BD3-AADF-59136CFF8EB0}"/>
                </a:ext>
              </a:extLst>
            </p:cNvPr>
            <p:cNvSpPr/>
            <p:nvPr/>
          </p:nvSpPr>
          <p:spPr>
            <a:xfrm>
              <a:off x="1225494" y="246239"/>
              <a:ext cx="92304" cy="26645"/>
            </a:xfrm>
            <a:custGeom>
              <a:avLst/>
              <a:gdLst/>
              <a:ahLst/>
              <a:cxnLst/>
              <a:rect l="0" t="0" r="0" b="0"/>
              <a:pathLst>
                <a:path w="92304" h="26645">
                  <a:moveTo>
                    <a:pt x="83617" y="0"/>
                  </a:moveTo>
                  <a:lnTo>
                    <a:pt x="83668" y="0"/>
                  </a:lnTo>
                  <a:cubicBezTo>
                    <a:pt x="88011" y="8484"/>
                    <a:pt x="90932" y="17386"/>
                    <a:pt x="92304" y="26645"/>
                  </a:cubicBezTo>
                  <a:cubicBezTo>
                    <a:pt x="62776" y="17793"/>
                    <a:pt x="31979" y="11062"/>
                    <a:pt x="0" y="6947"/>
                  </a:cubicBezTo>
                  <a:cubicBezTo>
                    <a:pt x="27216" y="2438"/>
                    <a:pt x="55143" y="0"/>
                    <a:pt x="8361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Shape 32">
              <a:extLst>
                <a:ext uri="{FF2B5EF4-FFF2-40B4-BE49-F238E27FC236}">
                  <a16:creationId xmlns:a16="http://schemas.microsoft.com/office/drawing/2014/main" xmlns="" id="{8A761E7B-435C-4F8E-8317-DCA085AA7AA0}"/>
                </a:ext>
              </a:extLst>
            </p:cNvPr>
            <p:cNvSpPr/>
            <p:nvPr/>
          </p:nvSpPr>
          <p:spPr>
            <a:xfrm>
              <a:off x="1171990" y="178727"/>
              <a:ext cx="122657" cy="63868"/>
            </a:xfrm>
            <a:custGeom>
              <a:avLst/>
              <a:gdLst/>
              <a:ahLst/>
              <a:cxnLst/>
              <a:rect l="0" t="0" r="0" b="0"/>
              <a:pathLst>
                <a:path w="122657" h="63868">
                  <a:moveTo>
                    <a:pt x="49555" y="0"/>
                  </a:moveTo>
                  <a:cubicBezTo>
                    <a:pt x="79997" y="10071"/>
                    <a:pt x="105473" y="26162"/>
                    <a:pt x="122657" y="46012"/>
                  </a:cubicBezTo>
                  <a:cubicBezTo>
                    <a:pt x="80366" y="47180"/>
                    <a:pt x="39268" y="53302"/>
                    <a:pt x="0" y="63868"/>
                  </a:cubicBezTo>
                  <a:cubicBezTo>
                    <a:pt x="15723" y="40208"/>
                    <a:pt x="32347" y="18821"/>
                    <a:pt x="4955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Shape 33">
              <a:extLst>
                <a:ext uri="{FF2B5EF4-FFF2-40B4-BE49-F238E27FC236}">
                  <a16:creationId xmlns:a16="http://schemas.microsoft.com/office/drawing/2014/main" xmlns="" id="{B1E7FF87-C3B2-4EB6-909A-9909A713ADD5}"/>
                </a:ext>
              </a:extLst>
            </p:cNvPr>
            <p:cNvSpPr/>
            <p:nvPr/>
          </p:nvSpPr>
          <p:spPr>
            <a:xfrm>
              <a:off x="1288473" y="189662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0" y="0"/>
                  </a:moveTo>
                  <a:cubicBezTo>
                    <a:pt x="30505" y="9970"/>
                    <a:pt x="59550" y="23114"/>
                    <a:pt x="86843" y="39014"/>
                  </a:cubicBezTo>
                  <a:cubicBezTo>
                    <a:pt x="69050" y="36779"/>
                    <a:pt x="51117" y="35420"/>
                    <a:pt x="33134" y="35027"/>
                  </a:cubicBezTo>
                  <a:cubicBezTo>
                    <a:pt x="24600" y="22123"/>
                    <a:pt x="13373" y="1031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Shape 34">
              <a:extLst>
                <a:ext uri="{FF2B5EF4-FFF2-40B4-BE49-F238E27FC236}">
                  <a16:creationId xmlns:a16="http://schemas.microsoft.com/office/drawing/2014/main" xmlns="" id="{0E85CE2D-CE93-4B8A-8F11-38152E24E63F}"/>
                </a:ext>
              </a:extLst>
            </p:cNvPr>
            <p:cNvSpPr/>
            <p:nvPr/>
          </p:nvSpPr>
          <p:spPr>
            <a:xfrm>
              <a:off x="920192" y="189659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86843" y="0"/>
                  </a:moveTo>
                  <a:cubicBezTo>
                    <a:pt x="73482" y="10325"/>
                    <a:pt x="62243" y="22123"/>
                    <a:pt x="53708" y="35027"/>
                  </a:cubicBezTo>
                  <a:cubicBezTo>
                    <a:pt x="35725" y="35420"/>
                    <a:pt x="17793" y="36792"/>
                    <a:pt x="0" y="39014"/>
                  </a:cubicBezTo>
                  <a:cubicBezTo>
                    <a:pt x="27292" y="23127"/>
                    <a:pt x="56337" y="9970"/>
                    <a:pt x="8684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Shape 35">
              <a:extLst>
                <a:ext uri="{FF2B5EF4-FFF2-40B4-BE49-F238E27FC236}">
                  <a16:creationId xmlns:a16="http://schemas.microsoft.com/office/drawing/2014/main" xmlns="" id="{E184110A-0206-4846-95D6-635527D3E0C7}"/>
                </a:ext>
              </a:extLst>
            </p:cNvPr>
            <p:cNvSpPr/>
            <p:nvPr/>
          </p:nvSpPr>
          <p:spPr>
            <a:xfrm>
              <a:off x="1000862" y="178723"/>
              <a:ext cx="122656" cy="63868"/>
            </a:xfrm>
            <a:custGeom>
              <a:avLst/>
              <a:gdLst/>
              <a:ahLst/>
              <a:cxnLst/>
              <a:rect l="0" t="0" r="0" b="0"/>
              <a:pathLst>
                <a:path w="122656" h="63868">
                  <a:moveTo>
                    <a:pt x="73101" y="0"/>
                  </a:moveTo>
                  <a:cubicBezTo>
                    <a:pt x="90310" y="18821"/>
                    <a:pt x="106934" y="40208"/>
                    <a:pt x="122656" y="63868"/>
                  </a:cubicBezTo>
                  <a:cubicBezTo>
                    <a:pt x="83401" y="53302"/>
                    <a:pt x="42291" y="47180"/>
                    <a:pt x="0" y="46012"/>
                  </a:cubicBezTo>
                  <a:cubicBezTo>
                    <a:pt x="17221" y="26175"/>
                    <a:pt x="42647" y="10071"/>
                    <a:pt x="7310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Shape 36">
              <a:extLst>
                <a:ext uri="{FF2B5EF4-FFF2-40B4-BE49-F238E27FC236}">
                  <a16:creationId xmlns:a16="http://schemas.microsoft.com/office/drawing/2014/main" xmlns="" id="{68E0D324-8835-4732-9FB1-91EE08B81E59}"/>
                </a:ext>
              </a:extLst>
            </p:cNvPr>
            <p:cNvSpPr/>
            <p:nvPr/>
          </p:nvSpPr>
          <p:spPr>
            <a:xfrm>
              <a:off x="977741" y="246241"/>
              <a:ext cx="92278" cy="26645"/>
            </a:xfrm>
            <a:custGeom>
              <a:avLst/>
              <a:gdLst/>
              <a:ahLst/>
              <a:cxnLst/>
              <a:rect l="0" t="0" r="0" b="0"/>
              <a:pathLst>
                <a:path w="92278" h="26645">
                  <a:moveTo>
                    <a:pt x="8560" y="0"/>
                  </a:moveTo>
                  <a:lnTo>
                    <a:pt x="8661" y="0"/>
                  </a:lnTo>
                  <a:cubicBezTo>
                    <a:pt x="37135" y="0"/>
                    <a:pt x="65088" y="2400"/>
                    <a:pt x="92278" y="6972"/>
                  </a:cubicBezTo>
                  <a:cubicBezTo>
                    <a:pt x="60325" y="11062"/>
                    <a:pt x="29502" y="17780"/>
                    <a:pt x="0" y="26645"/>
                  </a:cubicBezTo>
                  <a:cubicBezTo>
                    <a:pt x="1346" y="17386"/>
                    <a:pt x="4267" y="8484"/>
                    <a:pt x="856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Shape 37">
              <a:extLst>
                <a:ext uri="{FF2B5EF4-FFF2-40B4-BE49-F238E27FC236}">
                  <a16:creationId xmlns:a16="http://schemas.microsoft.com/office/drawing/2014/main" xmlns="" id="{B80278DD-2614-4E01-825D-B8B77684FDDB}"/>
                </a:ext>
              </a:extLst>
            </p:cNvPr>
            <p:cNvSpPr/>
            <p:nvPr/>
          </p:nvSpPr>
          <p:spPr>
            <a:xfrm>
              <a:off x="977652" y="273079"/>
              <a:ext cx="110350" cy="58344"/>
            </a:xfrm>
            <a:custGeom>
              <a:avLst/>
              <a:gdLst/>
              <a:ahLst/>
              <a:cxnLst/>
              <a:rect l="0" t="0" r="0" b="0"/>
              <a:pathLst>
                <a:path w="110350" h="58344">
                  <a:moveTo>
                    <a:pt x="110350" y="0"/>
                  </a:moveTo>
                  <a:cubicBezTo>
                    <a:pt x="75844" y="16002"/>
                    <a:pt x="43358" y="35598"/>
                    <a:pt x="13360" y="58344"/>
                  </a:cubicBezTo>
                  <a:cubicBezTo>
                    <a:pt x="6325" y="47231"/>
                    <a:pt x="1727" y="35243"/>
                    <a:pt x="0" y="22670"/>
                  </a:cubicBezTo>
                  <a:cubicBezTo>
                    <a:pt x="34849" y="11735"/>
                    <a:pt x="71831" y="3950"/>
                    <a:pt x="11035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Shape 38">
              <a:extLst>
                <a:ext uri="{FF2B5EF4-FFF2-40B4-BE49-F238E27FC236}">
                  <a16:creationId xmlns:a16="http://schemas.microsoft.com/office/drawing/2014/main" xmlns="" id="{7B8E004B-EDB5-43CB-8F7C-9CB6711B014A}"/>
                </a:ext>
              </a:extLst>
            </p:cNvPr>
            <p:cNvSpPr/>
            <p:nvPr/>
          </p:nvSpPr>
          <p:spPr>
            <a:xfrm>
              <a:off x="717246" y="468486"/>
              <a:ext cx="22073" cy="41948"/>
            </a:xfrm>
            <a:custGeom>
              <a:avLst/>
              <a:gdLst/>
              <a:ahLst/>
              <a:cxnLst/>
              <a:rect l="0" t="0" r="0" b="0"/>
              <a:pathLst>
                <a:path w="22073" h="41948">
                  <a:moveTo>
                    <a:pt x="22073" y="0"/>
                  </a:moveTo>
                  <a:lnTo>
                    <a:pt x="21704" y="30886"/>
                  </a:lnTo>
                  <a:lnTo>
                    <a:pt x="0" y="41948"/>
                  </a:lnTo>
                  <a:cubicBezTo>
                    <a:pt x="6198" y="27534"/>
                    <a:pt x="13614" y="13526"/>
                    <a:pt x="2207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Shape 39">
              <a:extLst>
                <a:ext uri="{FF2B5EF4-FFF2-40B4-BE49-F238E27FC236}">
                  <a16:creationId xmlns:a16="http://schemas.microsoft.com/office/drawing/2014/main" xmlns="" id="{82D6828B-3B42-4EB0-9D75-298517908C68}"/>
                </a:ext>
              </a:extLst>
            </p:cNvPr>
            <p:cNvSpPr/>
            <p:nvPr/>
          </p:nvSpPr>
          <p:spPr>
            <a:xfrm>
              <a:off x="802822" y="669582"/>
              <a:ext cx="186779" cy="279743"/>
            </a:xfrm>
            <a:custGeom>
              <a:avLst/>
              <a:gdLst/>
              <a:ahLst/>
              <a:cxnLst/>
              <a:rect l="0" t="0" r="0" b="0"/>
              <a:pathLst>
                <a:path w="186779" h="279743">
                  <a:moveTo>
                    <a:pt x="6896" y="0"/>
                  </a:moveTo>
                  <a:lnTo>
                    <a:pt x="7074" y="229"/>
                  </a:lnTo>
                  <a:lnTo>
                    <a:pt x="9627" y="10541"/>
                  </a:lnTo>
                  <a:lnTo>
                    <a:pt x="14161" y="28600"/>
                  </a:lnTo>
                  <a:lnTo>
                    <a:pt x="32614" y="30912"/>
                  </a:lnTo>
                  <a:lnTo>
                    <a:pt x="45466" y="32525"/>
                  </a:lnTo>
                  <a:lnTo>
                    <a:pt x="62039" y="34608"/>
                  </a:lnTo>
                  <a:lnTo>
                    <a:pt x="68936" y="24409"/>
                  </a:lnTo>
                  <a:lnTo>
                    <a:pt x="71145" y="26416"/>
                  </a:lnTo>
                  <a:lnTo>
                    <a:pt x="77813" y="28080"/>
                  </a:lnTo>
                  <a:lnTo>
                    <a:pt x="92824" y="31826"/>
                  </a:lnTo>
                  <a:lnTo>
                    <a:pt x="100978" y="34112"/>
                  </a:lnTo>
                  <a:lnTo>
                    <a:pt x="101498" y="35001"/>
                  </a:lnTo>
                  <a:lnTo>
                    <a:pt x="102095" y="36043"/>
                  </a:lnTo>
                  <a:lnTo>
                    <a:pt x="101803" y="37655"/>
                  </a:lnTo>
                  <a:lnTo>
                    <a:pt x="99720" y="48666"/>
                  </a:lnTo>
                  <a:lnTo>
                    <a:pt x="105994" y="57937"/>
                  </a:lnTo>
                  <a:lnTo>
                    <a:pt x="112471" y="67488"/>
                  </a:lnTo>
                  <a:lnTo>
                    <a:pt x="117348" y="76898"/>
                  </a:lnTo>
                  <a:lnTo>
                    <a:pt x="124600" y="90856"/>
                  </a:lnTo>
                  <a:lnTo>
                    <a:pt x="136754" y="91351"/>
                  </a:lnTo>
                  <a:cubicBezTo>
                    <a:pt x="137389" y="94412"/>
                    <a:pt x="137884" y="96939"/>
                    <a:pt x="138062" y="98222"/>
                  </a:cubicBezTo>
                  <a:cubicBezTo>
                    <a:pt x="138214" y="102794"/>
                    <a:pt x="139255" y="106985"/>
                    <a:pt x="140475" y="110477"/>
                  </a:cubicBezTo>
                  <a:lnTo>
                    <a:pt x="140716" y="118961"/>
                  </a:lnTo>
                  <a:lnTo>
                    <a:pt x="140894" y="126479"/>
                  </a:lnTo>
                  <a:lnTo>
                    <a:pt x="144907" y="132829"/>
                  </a:lnTo>
                  <a:lnTo>
                    <a:pt x="153835" y="146914"/>
                  </a:lnTo>
                  <a:lnTo>
                    <a:pt x="157531" y="152743"/>
                  </a:lnTo>
                  <a:lnTo>
                    <a:pt x="163563" y="156121"/>
                  </a:lnTo>
                  <a:lnTo>
                    <a:pt x="169024" y="159169"/>
                  </a:lnTo>
                  <a:lnTo>
                    <a:pt x="174155" y="173292"/>
                  </a:lnTo>
                  <a:lnTo>
                    <a:pt x="174676" y="174701"/>
                  </a:lnTo>
                  <a:lnTo>
                    <a:pt x="175349" y="176035"/>
                  </a:lnTo>
                  <a:lnTo>
                    <a:pt x="181724" y="188963"/>
                  </a:lnTo>
                  <a:lnTo>
                    <a:pt x="182855" y="191224"/>
                  </a:lnTo>
                  <a:lnTo>
                    <a:pt x="183058" y="191541"/>
                  </a:lnTo>
                  <a:cubicBezTo>
                    <a:pt x="183210" y="221602"/>
                    <a:pt x="184353" y="251168"/>
                    <a:pt x="186779" y="279743"/>
                  </a:cubicBezTo>
                  <a:cubicBezTo>
                    <a:pt x="119012" y="260172"/>
                    <a:pt x="58890" y="228422"/>
                    <a:pt x="10846" y="187947"/>
                  </a:cubicBezTo>
                  <a:cubicBezTo>
                    <a:pt x="3645" y="153695"/>
                    <a:pt x="0" y="118643"/>
                    <a:pt x="0" y="82944"/>
                  </a:cubicBezTo>
                  <a:cubicBezTo>
                    <a:pt x="0" y="54699"/>
                    <a:pt x="2400" y="27013"/>
                    <a:pt x="689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Shape 40">
              <a:extLst>
                <a:ext uri="{FF2B5EF4-FFF2-40B4-BE49-F238E27FC236}">
                  <a16:creationId xmlns:a16="http://schemas.microsoft.com/office/drawing/2014/main" xmlns="" id="{6944FA7A-8D43-4AEC-A40A-A4A6ED815E86}"/>
                </a:ext>
              </a:extLst>
            </p:cNvPr>
            <p:cNvSpPr/>
            <p:nvPr/>
          </p:nvSpPr>
          <p:spPr>
            <a:xfrm>
              <a:off x="822275" y="892006"/>
              <a:ext cx="181610" cy="158598"/>
            </a:xfrm>
            <a:custGeom>
              <a:avLst/>
              <a:gdLst/>
              <a:ahLst/>
              <a:cxnLst/>
              <a:rect l="0" t="0" r="0" b="0"/>
              <a:pathLst>
                <a:path w="181610" h="158598">
                  <a:moveTo>
                    <a:pt x="0" y="0"/>
                  </a:moveTo>
                  <a:cubicBezTo>
                    <a:pt x="48158" y="35496"/>
                    <a:pt x="105766" y="63233"/>
                    <a:pt x="169583" y="80594"/>
                  </a:cubicBezTo>
                  <a:cubicBezTo>
                    <a:pt x="172517" y="107556"/>
                    <a:pt x="176555" y="133604"/>
                    <a:pt x="181610" y="158598"/>
                  </a:cubicBezTo>
                  <a:cubicBezTo>
                    <a:pt x="123304" y="139027"/>
                    <a:pt x="70269" y="107975"/>
                    <a:pt x="25197" y="68059"/>
                  </a:cubicBezTo>
                  <a:lnTo>
                    <a:pt x="23558" y="65088"/>
                  </a:lnTo>
                  <a:cubicBezTo>
                    <a:pt x="14160" y="43828"/>
                    <a:pt x="6325" y="2212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Shape 41">
              <a:extLst>
                <a:ext uri="{FF2B5EF4-FFF2-40B4-BE49-F238E27FC236}">
                  <a16:creationId xmlns:a16="http://schemas.microsoft.com/office/drawing/2014/main" xmlns="" id="{4F7C2AE5-038E-41C6-B891-793EE7701989}"/>
                </a:ext>
              </a:extLst>
            </p:cNvPr>
            <p:cNvSpPr/>
            <p:nvPr/>
          </p:nvSpPr>
          <p:spPr>
            <a:xfrm>
              <a:off x="1008007" y="876529"/>
              <a:ext cx="278511" cy="94856"/>
            </a:xfrm>
            <a:custGeom>
              <a:avLst/>
              <a:gdLst/>
              <a:ahLst/>
              <a:cxnLst/>
              <a:rect l="0" t="0" r="0" b="0"/>
              <a:pathLst>
                <a:path w="278511" h="94856">
                  <a:moveTo>
                    <a:pt x="47333" y="0"/>
                  </a:moveTo>
                  <a:lnTo>
                    <a:pt x="53873" y="10122"/>
                  </a:lnTo>
                  <a:lnTo>
                    <a:pt x="57645" y="15951"/>
                  </a:lnTo>
                  <a:lnTo>
                    <a:pt x="63729" y="19253"/>
                  </a:lnTo>
                  <a:lnTo>
                    <a:pt x="76429" y="26124"/>
                  </a:lnTo>
                  <a:lnTo>
                    <a:pt x="95453" y="36411"/>
                  </a:lnTo>
                  <a:lnTo>
                    <a:pt x="109766" y="20218"/>
                  </a:lnTo>
                  <a:lnTo>
                    <a:pt x="115659" y="13513"/>
                  </a:lnTo>
                  <a:lnTo>
                    <a:pt x="117221" y="16866"/>
                  </a:lnTo>
                  <a:lnTo>
                    <a:pt x="124168" y="31902"/>
                  </a:lnTo>
                  <a:lnTo>
                    <a:pt x="140741" y="32588"/>
                  </a:lnTo>
                  <a:lnTo>
                    <a:pt x="147371" y="32868"/>
                  </a:lnTo>
                  <a:lnTo>
                    <a:pt x="150736" y="39662"/>
                  </a:lnTo>
                  <a:lnTo>
                    <a:pt x="161773" y="43117"/>
                  </a:lnTo>
                  <a:cubicBezTo>
                    <a:pt x="162916" y="43459"/>
                    <a:pt x="189230" y="51689"/>
                    <a:pt x="193624" y="53010"/>
                  </a:cubicBezTo>
                  <a:cubicBezTo>
                    <a:pt x="198145" y="54318"/>
                    <a:pt x="202971" y="54915"/>
                    <a:pt x="209182" y="54915"/>
                  </a:cubicBezTo>
                  <a:cubicBezTo>
                    <a:pt x="212877" y="54915"/>
                    <a:pt x="215900" y="54699"/>
                    <a:pt x="216446" y="54648"/>
                  </a:cubicBezTo>
                  <a:lnTo>
                    <a:pt x="230188" y="53581"/>
                  </a:lnTo>
                  <a:lnTo>
                    <a:pt x="237477" y="41872"/>
                  </a:lnTo>
                  <a:lnTo>
                    <a:pt x="240652" y="36767"/>
                  </a:lnTo>
                  <a:cubicBezTo>
                    <a:pt x="242938" y="36856"/>
                    <a:pt x="244996" y="36932"/>
                    <a:pt x="245885" y="36982"/>
                  </a:cubicBezTo>
                  <a:cubicBezTo>
                    <a:pt x="248488" y="37059"/>
                    <a:pt x="254419" y="37300"/>
                    <a:pt x="254419" y="37300"/>
                  </a:cubicBezTo>
                  <a:lnTo>
                    <a:pt x="257378" y="37427"/>
                  </a:lnTo>
                  <a:lnTo>
                    <a:pt x="260299" y="36906"/>
                  </a:lnTo>
                  <a:lnTo>
                    <a:pt x="269926" y="35192"/>
                  </a:lnTo>
                  <a:lnTo>
                    <a:pt x="278511" y="33680"/>
                  </a:lnTo>
                  <a:cubicBezTo>
                    <a:pt x="277787" y="48920"/>
                    <a:pt x="276873" y="64021"/>
                    <a:pt x="275476" y="78778"/>
                  </a:cubicBezTo>
                  <a:cubicBezTo>
                    <a:pt x="232613" y="89192"/>
                    <a:pt x="187033" y="94856"/>
                    <a:pt x="139751" y="94856"/>
                  </a:cubicBezTo>
                  <a:cubicBezTo>
                    <a:pt x="92469" y="94856"/>
                    <a:pt x="46876" y="89192"/>
                    <a:pt x="4013" y="78778"/>
                  </a:cubicBezTo>
                  <a:cubicBezTo>
                    <a:pt x="1854" y="55931"/>
                    <a:pt x="597" y="32398"/>
                    <a:pt x="0" y="8458"/>
                  </a:cubicBezTo>
                  <a:cubicBezTo>
                    <a:pt x="4585" y="10770"/>
                    <a:pt x="9055" y="11481"/>
                    <a:pt x="12624" y="11481"/>
                  </a:cubicBezTo>
                  <a:cubicBezTo>
                    <a:pt x="18034" y="11481"/>
                    <a:pt x="23089" y="9944"/>
                    <a:pt x="27330" y="7264"/>
                  </a:cubicBezTo>
                  <a:lnTo>
                    <a:pt x="39141" y="3442"/>
                  </a:lnTo>
                  <a:lnTo>
                    <a:pt x="40500" y="3023"/>
                  </a:lnTo>
                  <a:lnTo>
                    <a:pt x="41846" y="2451"/>
                  </a:lnTo>
                  <a:lnTo>
                    <a:pt x="4733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Shape 42">
              <a:extLst>
                <a:ext uri="{FF2B5EF4-FFF2-40B4-BE49-F238E27FC236}">
                  <a16:creationId xmlns:a16="http://schemas.microsoft.com/office/drawing/2014/main" xmlns="" id="{D92CED0A-1E49-48D6-9AB7-5335F83B9BF3}"/>
                </a:ext>
              </a:extLst>
            </p:cNvPr>
            <p:cNvSpPr/>
            <p:nvPr/>
          </p:nvSpPr>
          <p:spPr>
            <a:xfrm>
              <a:off x="1291627" y="892002"/>
              <a:ext cx="181623" cy="158610"/>
            </a:xfrm>
            <a:custGeom>
              <a:avLst/>
              <a:gdLst/>
              <a:ahLst/>
              <a:cxnLst/>
              <a:rect l="0" t="0" r="0" b="0"/>
              <a:pathLst>
                <a:path w="181623" h="158610">
                  <a:moveTo>
                    <a:pt x="181623" y="0"/>
                  </a:moveTo>
                  <a:cubicBezTo>
                    <a:pt x="175285" y="22123"/>
                    <a:pt x="167450" y="43828"/>
                    <a:pt x="158052" y="65088"/>
                  </a:cubicBezTo>
                  <a:lnTo>
                    <a:pt x="156235" y="68212"/>
                  </a:lnTo>
                  <a:cubicBezTo>
                    <a:pt x="111201" y="108052"/>
                    <a:pt x="58242" y="139065"/>
                    <a:pt x="0" y="158610"/>
                  </a:cubicBezTo>
                  <a:cubicBezTo>
                    <a:pt x="5055" y="133604"/>
                    <a:pt x="9106" y="107556"/>
                    <a:pt x="12027" y="80594"/>
                  </a:cubicBezTo>
                  <a:cubicBezTo>
                    <a:pt x="35192" y="74270"/>
                    <a:pt x="57544" y="66573"/>
                    <a:pt x="78905" y="57671"/>
                  </a:cubicBezTo>
                  <a:lnTo>
                    <a:pt x="86741" y="66624"/>
                  </a:lnTo>
                  <a:lnTo>
                    <a:pt x="99606" y="66230"/>
                  </a:lnTo>
                  <a:lnTo>
                    <a:pt x="113449" y="65786"/>
                  </a:lnTo>
                  <a:lnTo>
                    <a:pt x="121615" y="65519"/>
                  </a:lnTo>
                  <a:lnTo>
                    <a:pt x="128283" y="60795"/>
                  </a:lnTo>
                  <a:cubicBezTo>
                    <a:pt x="129845" y="59690"/>
                    <a:pt x="131979" y="58293"/>
                    <a:pt x="133096" y="57620"/>
                  </a:cubicBezTo>
                  <a:cubicBezTo>
                    <a:pt x="136690" y="56109"/>
                    <a:pt x="143243" y="52565"/>
                    <a:pt x="149936" y="42621"/>
                  </a:cubicBezTo>
                  <a:lnTo>
                    <a:pt x="155918" y="36614"/>
                  </a:lnTo>
                  <a:lnTo>
                    <a:pt x="161900" y="30607"/>
                  </a:lnTo>
                  <a:lnTo>
                    <a:pt x="163436" y="22276"/>
                  </a:lnTo>
                  <a:lnTo>
                    <a:pt x="165418" y="11341"/>
                  </a:lnTo>
                  <a:cubicBezTo>
                    <a:pt x="170929" y="7645"/>
                    <a:pt x="176352" y="3899"/>
                    <a:pt x="18162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Shape 43">
              <a:extLst>
                <a:ext uri="{FF2B5EF4-FFF2-40B4-BE49-F238E27FC236}">
                  <a16:creationId xmlns:a16="http://schemas.microsoft.com/office/drawing/2014/main" xmlns="" id="{553CF6E9-060C-4788-91D5-79DF106C9DB6}"/>
                </a:ext>
              </a:extLst>
            </p:cNvPr>
            <p:cNvSpPr/>
            <p:nvPr/>
          </p:nvSpPr>
          <p:spPr>
            <a:xfrm>
              <a:off x="1333116" y="246836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0" y="0"/>
                  </a:moveTo>
                  <a:cubicBezTo>
                    <a:pt x="29223" y="1359"/>
                    <a:pt x="58268" y="5207"/>
                    <a:pt x="86601" y="11532"/>
                  </a:cubicBezTo>
                  <a:lnTo>
                    <a:pt x="87224" y="11684"/>
                  </a:lnTo>
                  <a:cubicBezTo>
                    <a:pt x="149632" y="58788"/>
                    <a:pt x="199479" y="121615"/>
                    <a:pt x="230937" y="194221"/>
                  </a:cubicBezTo>
                  <a:cubicBezTo>
                    <a:pt x="180950" y="123203"/>
                    <a:pt x="102273" y="66383"/>
                    <a:pt x="7099" y="33287"/>
                  </a:cubicBezTo>
                  <a:cubicBezTo>
                    <a:pt x="6604" y="21806"/>
                    <a:pt x="4178" y="1064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Shape 44">
              <a:extLst>
                <a:ext uri="{FF2B5EF4-FFF2-40B4-BE49-F238E27FC236}">
                  <a16:creationId xmlns:a16="http://schemas.microsoft.com/office/drawing/2014/main" xmlns="" id="{B5C4B484-3EFF-4E39-880F-65A576890629}"/>
                </a:ext>
              </a:extLst>
            </p:cNvPr>
            <p:cNvSpPr/>
            <p:nvPr/>
          </p:nvSpPr>
          <p:spPr>
            <a:xfrm>
              <a:off x="731453" y="246834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230937" y="0"/>
                  </a:moveTo>
                  <a:cubicBezTo>
                    <a:pt x="226797" y="10643"/>
                    <a:pt x="224346" y="21781"/>
                    <a:pt x="223838" y="33287"/>
                  </a:cubicBezTo>
                  <a:cubicBezTo>
                    <a:pt x="128664" y="66383"/>
                    <a:pt x="49987" y="123203"/>
                    <a:pt x="0" y="194221"/>
                  </a:cubicBezTo>
                  <a:cubicBezTo>
                    <a:pt x="31433" y="121641"/>
                    <a:pt x="81293" y="58814"/>
                    <a:pt x="143675" y="11735"/>
                  </a:cubicBezTo>
                  <a:lnTo>
                    <a:pt x="144348" y="11532"/>
                  </a:lnTo>
                  <a:cubicBezTo>
                    <a:pt x="172669" y="5207"/>
                    <a:pt x="201689" y="1397"/>
                    <a:pt x="23093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Shape 45">
              <a:extLst>
                <a:ext uri="{FF2B5EF4-FFF2-40B4-BE49-F238E27FC236}">
                  <a16:creationId xmlns:a16="http://schemas.microsoft.com/office/drawing/2014/main" xmlns="" id="{19581F46-1C34-4304-8A0E-F1E226A81BCC}"/>
                </a:ext>
              </a:extLst>
            </p:cNvPr>
            <p:cNvSpPr/>
            <p:nvPr/>
          </p:nvSpPr>
          <p:spPr>
            <a:xfrm>
              <a:off x="731533" y="800449"/>
              <a:ext cx="77140" cy="120878"/>
            </a:xfrm>
            <a:custGeom>
              <a:avLst/>
              <a:gdLst/>
              <a:ahLst/>
              <a:cxnLst/>
              <a:rect l="0" t="0" r="0" b="0"/>
              <a:pathLst>
                <a:path w="77140" h="120878">
                  <a:moveTo>
                    <a:pt x="0" y="0"/>
                  </a:moveTo>
                  <a:cubicBezTo>
                    <a:pt x="17539" y="24854"/>
                    <a:pt x="38494" y="47981"/>
                    <a:pt x="62509" y="68910"/>
                  </a:cubicBezTo>
                  <a:cubicBezTo>
                    <a:pt x="66472" y="86474"/>
                    <a:pt x="71412" y="103784"/>
                    <a:pt x="77140" y="120878"/>
                  </a:cubicBezTo>
                  <a:cubicBezTo>
                    <a:pt x="45441" y="85154"/>
                    <a:pt x="19279" y="44425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Shape 46">
              <a:extLst>
                <a:ext uri="{FF2B5EF4-FFF2-40B4-BE49-F238E27FC236}">
                  <a16:creationId xmlns:a16="http://schemas.microsoft.com/office/drawing/2014/main" xmlns="" id="{0DEE9EB3-9189-45F9-BAC9-154CC5404D06}"/>
                </a:ext>
              </a:extLst>
            </p:cNvPr>
            <p:cNvSpPr/>
            <p:nvPr/>
          </p:nvSpPr>
          <p:spPr>
            <a:xfrm>
              <a:off x="1014432" y="978247"/>
              <a:ext cx="266649" cy="95872"/>
            </a:xfrm>
            <a:custGeom>
              <a:avLst/>
              <a:gdLst/>
              <a:ahLst/>
              <a:cxnLst/>
              <a:rect l="0" t="0" r="0" b="0"/>
              <a:pathLst>
                <a:path w="266649" h="95872">
                  <a:moveTo>
                    <a:pt x="0" y="0"/>
                  </a:moveTo>
                  <a:cubicBezTo>
                    <a:pt x="42316" y="9678"/>
                    <a:pt x="87033" y="14885"/>
                    <a:pt x="133325" y="14885"/>
                  </a:cubicBezTo>
                  <a:cubicBezTo>
                    <a:pt x="179616" y="14885"/>
                    <a:pt x="224358" y="9678"/>
                    <a:pt x="266649" y="0"/>
                  </a:cubicBezTo>
                  <a:cubicBezTo>
                    <a:pt x="263423" y="27610"/>
                    <a:pt x="258991" y="54254"/>
                    <a:pt x="253479" y="79604"/>
                  </a:cubicBezTo>
                  <a:cubicBezTo>
                    <a:pt x="215176" y="90145"/>
                    <a:pt x="174917" y="95872"/>
                    <a:pt x="133325" y="95872"/>
                  </a:cubicBezTo>
                  <a:cubicBezTo>
                    <a:pt x="91732" y="95872"/>
                    <a:pt x="51473" y="90145"/>
                    <a:pt x="13195" y="79604"/>
                  </a:cubicBezTo>
                  <a:cubicBezTo>
                    <a:pt x="7645" y="54254"/>
                    <a:pt x="3251" y="27610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Shape 47">
              <a:extLst>
                <a:ext uri="{FF2B5EF4-FFF2-40B4-BE49-F238E27FC236}">
                  <a16:creationId xmlns:a16="http://schemas.microsoft.com/office/drawing/2014/main" xmlns="" id="{F57AA546-9C2B-446A-8120-C09600BC5A8B}"/>
                </a:ext>
              </a:extLst>
            </p:cNvPr>
            <p:cNvSpPr/>
            <p:nvPr/>
          </p:nvSpPr>
          <p:spPr>
            <a:xfrm>
              <a:off x="1486837" y="800472"/>
              <a:ext cx="77140" cy="120853"/>
            </a:xfrm>
            <a:custGeom>
              <a:avLst/>
              <a:gdLst/>
              <a:ahLst/>
              <a:cxnLst/>
              <a:rect l="0" t="0" r="0" b="0"/>
              <a:pathLst>
                <a:path w="77140" h="120853">
                  <a:moveTo>
                    <a:pt x="77140" y="0"/>
                  </a:moveTo>
                  <a:cubicBezTo>
                    <a:pt x="57874" y="44399"/>
                    <a:pt x="31699" y="85128"/>
                    <a:pt x="0" y="120853"/>
                  </a:cubicBezTo>
                  <a:cubicBezTo>
                    <a:pt x="5753" y="103759"/>
                    <a:pt x="10668" y="86449"/>
                    <a:pt x="14630" y="68885"/>
                  </a:cubicBezTo>
                  <a:cubicBezTo>
                    <a:pt x="38646" y="47930"/>
                    <a:pt x="59627" y="24829"/>
                    <a:pt x="7714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Shape 48">
              <a:extLst>
                <a:ext uri="{FF2B5EF4-FFF2-40B4-BE49-F238E27FC236}">
                  <a16:creationId xmlns:a16="http://schemas.microsoft.com/office/drawing/2014/main" xmlns="" id="{29619723-7B23-4356-9486-D7B23A8C4EE8}"/>
                </a:ext>
              </a:extLst>
            </p:cNvPr>
            <p:cNvSpPr/>
            <p:nvPr/>
          </p:nvSpPr>
          <p:spPr>
            <a:xfrm>
              <a:off x="974328" y="764413"/>
              <a:ext cx="473291" cy="166637"/>
            </a:xfrm>
            <a:custGeom>
              <a:avLst/>
              <a:gdLst/>
              <a:ahLst/>
              <a:cxnLst/>
              <a:rect l="0" t="0" r="0" b="0"/>
              <a:pathLst>
                <a:path w="473291" h="166637">
                  <a:moveTo>
                    <a:pt x="417309" y="0"/>
                  </a:moveTo>
                  <a:lnTo>
                    <a:pt x="416369" y="2870"/>
                  </a:lnTo>
                  <a:lnTo>
                    <a:pt x="416014" y="11354"/>
                  </a:lnTo>
                  <a:lnTo>
                    <a:pt x="420357" y="11506"/>
                  </a:lnTo>
                  <a:lnTo>
                    <a:pt x="424497" y="15926"/>
                  </a:lnTo>
                  <a:lnTo>
                    <a:pt x="431521" y="11951"/>
                  </a:lnTo>
                  <a:lnTo>
                    <a:pt x="434848" y="15278"/>
                  </a:lnTo>
                  <a:lnTo>
                    <a:pt x="438442" y="11214"/>
                  </a:lnTo>
                  <a:lnTo>
                    <a:pt x="441325" y="3899"/>
                  </a:lnTo>
                  <a:lnTo>
                    <a:pt x="446506" y="3099"/>
                  </a:lnTo>
                  <a:lnTo>
                    <a:pt x="453225" y="8674"/>
                  </a:lnTo>
                  <a:lnTo>
                    <a:pt x="460324" y="25845"/>
                  </a:lnTo>
                  <a:lnTo>
                    <a:pt x="462255" y="41745"/>
                  </a:lnTo>
                  <a:lnTo>
                    <a:pt x="470268" y="57963"/>
                  </a:lnTo>
                  <a:lnTo>
                    <a:pt x="473291" y="69723"/>
                  </a:lnTo>
                  <a:lnTo>
                    <a:pt x="469925" y="88595"/>
                  </a:lnTo>
                  <a:lnTo>
                    <a:pt x="468478" y="104356"/>
                  </a:lnTo>
                  <a:lnTo>
                    <a:pt x="457238" y="127153"/>
                  </a:lnTo>
                  <a:lnTo>
                    <a:pt x="453974" y="145009"/>
                  </a:lnTo>
                  <a:lnTo>
                    <a:pt x="445884" y="153124"/>
                  </a:lnTo>
                  <a:cubicBezTo>
                    <a:pt x="445884" y="153124"/>
                    <a:pt x="442214" y="159321"/>
                    <a:pt x="439585" y="160261"/>
                  </a:cubicBezTo>
                  <a:cubicBezTo>
                    <a:pt x="436956" y="161176"/>
                    <a:pt x="429882" y="166218"/>
                    <a:pt x="429882" y="166218"/>
                  </a:cubicBezTo>
                  <a:lnTo>
                    <a:pt x="416065" y="166637"/>
                  </a:lnTo>
                  <a:lnTo>
                    <a:pt x="409397" y="159017"/>
                  </a:lnTo>
                  <a:lnTo>
                    <a:pt x="418478" y="148831"/>
                  </a:lnTo>
                  <a:lnTo>
                    <a:pt x="424751" y="142723"/>
                  </a:lnTo>
                  <a:lnTo>
                    <a:pt x="428600" y="132309"/>
                  </a:lnTo>
                  <a:lnTo>
                    <a:pt x="428993" y="121793"/>
                  </a:lnTo>
                  <a:lnTo>
                    <a:pt x="428523" y="111176"/>
                  </a:lnTo>
                  <a:lnTo>
                    <a:pt x="423354" y="110947"/>
                  </a:lnTo>
                  <a:lnTo>
                    <a:pt x="412001" y="115786"/>
                  </a:lnTo>
                  <a:lnTo>
                    <a:pt x="401638" y="115341"/>
                  </a:lnTo>
                  <a:lnTo>
                    <a:pt x="397561" y="108839"/>
                  </a:lnTo>
                  <a:lnTo>
                    <a:pt x="389826" y="107480"/>
                  </a:lnTo>
                  <a:lnTo>
                    <a:pt x="383083" y="105067"/>
                  </a:lnTo>
                  <a:lnTo>
                    <a:pt x="371069" y="103505"/>
                  </a:lnTo>
                  <a:lnTo>
                    <a:pt x="362839" y="92545"/>
                  </a:lnTo>
                  <a:lnTo>
                    <a:pt x="359118" y="77610"/>
                  </a:lnTo>
                  <a:lnTo>
                    <a:pt x="347586" y="63424"/>
                  </a:lnTo>
                  <a:lnTo>
                    <a:pt x="338252" y="59906"/>
                  </a:lnTo>
                  <a:lnTo>
                    <a:pt x="329603" y="59525"/>
                  </a:lnTo>
                  <a:lnTo>
                    <a:pt x="313868" y="65189"/>
                  </a:lnTo>
                  <a:lnTo>
                    <a:pt x="309334" y="70320"/>
                  </a:lnTo>
                  <a:lnTo>
                    <a:pt x="310604" y="82995"/>
                  </a:lnTo>
                  <a:lnTo>
                    <a:pt x="308369" y="95593"/>
                  </a:lnTo>
                  <a:cubicBezTo>
                    <a:pt x="308369" y="95593"/>
                    <a:pt x="305537" y="102933"/>
                    <a:pt x="304521" y="106020"/>
                  </a:cubicBezTo>
                  <a:cubicBezTo>
                    <a:pt x="303530" y="109169"/>
                    <a:pt x="303301" y="115468"/>
                    <a:pt x="303301" y="115468"/>
                  </a:cubicBezTo>
                  <a:lnTo>
                    <a:pt x="298818" y="120548"/>
                  </a:lnTo>
                  <a:lnTo>
                    <a:pt x="289217" y="122288"/>
                  </a:lnTo>
                  <a:cubicBezTo>
                    <a:pt x="289217" y="122288"/>
                    <a:pt x="283210" y="122009"/>
                    <a:pt x="280632" y="121933"/>
                  </a:cubicBezTo>
                  <a:cubicBezTo>
                    <a:pt x="278054" y="121818"/>
                    <a:pt x="266001" y="121323"/>
                    <a:pt x="266001" y="121323"/>
                  </a:cubicBezTo>
                  <a:lnTo>
                    <a:pt x="259893" y="123177"/>
                  </a:lnTo>
                  <a:lnTo>
                    <a:pt x="254444" y="129324"/>
                  </a:lnTo>
                  <a:lnTo>
                    <a:pt x="248044" y="139649"/>
                  </a:lnTo>
                  <a:cubicBezTo>
                    <a:pt x="248044" y="139649"/>
                    <a:pt x="239357" y="140322"/>
                    <a:pt x="235090" y="139078"/>
                  </a:cubicBezTo>
                  <a:cubicBezTo>
                    <a:pt x="230848" y="137808"/>
                    <a:pt x="203594" y="129286"/>
                    <a:pt x="203594" y="129286"/>
                  </a:cubicBezTo>
                  <a:lnTo>
                    <a:pt x="198755" y="119583"/>
                  </a:lnTo>
                  <a:lnTo>
                    <a:pt x="185877" y="117996"/>
                  </a:lnTo>
                  <a:lnTo>
                    <a:pt x="175539" y="117577"/>
                  </a:lnTo>
                  <a:lnTo>
                    <a:pt x="171564" y="108941"/>
                  </a:lnTo>
                  <a:lnTo>
                    <a:pt x="166751" y="100279"/>
                  </a:lnTo>
                  <a:cubicBezTo>
                    <a:pt x="166751" y="100279"/>
                    <a:pt x="165163" y="96012"/>
                    <a:pt x="161798" y="94780"/>
                  </a:cubicBezTo>
                  <a:cubicBezTo>
                    <a:pt x="158369" y="93612"/>
                    <a:pt x="146444" y="89967"/>
                    <a:pt x="146444" y="89967"/>
                  </a:cubicBezTo>
                  <a:lnTo>
                    <a:pt x="140386" y="90703"/>
                  </a:lnTo>
                  <a:lnTo>
                    <a:pt x="130569" y="98793"/>
                  </a:lnTo>
                  <a:lnTo>
                    <a:pt x="129400" y="107150"/>
                  </a:lnTo>
                  <a:lnTo>
                    <a:pt x="123050" y="114325"/>
                  </a:lnTo>
                  <a:lnTo>
                    <a:pt x="110376" y="107480"/>
                  </a:lnTo>
                  <a:lnTo>
                    <a:pt x="99835" y="91161"/>
                  </a:lnTo>
                  <a:lnTo>
                    <a:pt x="92291" y="84506"/>
                  </a:lnTo>
                  <a:lnTo>
                    <a:pt x="77660" y="83858"/>
                  </a:lnTo>
                  <a:lnTo>
                    <a:pt x="64491" y="89713"/>
                  </a:lnTo>
                  <a:lnTo>
                    <a:pt x="47053" y="95326"/>
                  </a:lnTo>
                  <a:cubicBezTo>
                    <a:pt x="47053" y="95326"/>
                    <a:pt x="46926" y="98501"/>
                    <a:pt x="43650" y="94132"/>
                  </a:cubicBezTo>
                  <a:cubicBezTo>
                    <a:pt x="40322" y="89764"/>
                    <a:pt x="34595" y="82105"/>
                    <a:pt x="34595" y="82105"/>
                  </a:cubicBezTo>
                  <a:lnTo>
                    <a:pt x="28219" y="69177"/>
                  </a:lnTo>
                  <a:lnTo>
                    <a:pt x="19609" y="45568"/>
                  </a:lnTo>
                  <a:lnTo>
                    <a:pt x="5309" y="37554"/>
                  </a:lnTo>
                  <a:lnTo>
                    <a:pt x="0" y="29223"/>
                  </a:lnTo>
                  <a:cubicBezTo>
                    <a:pt x="53251" y="46660"/>
                    <a:pt x="111862" y="56350"/>
                    <a:pt x="173431" y="56350"/>
                  </a:cubicBezTo>
                  <a:cubicBezTo>
                    <a:pt x="263614" y="56350"/>
                    <a:pt x="347434" y="35598"/>
                    <a:pt x="417309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Shape 49">
              <a:extLst>
                <a:ext uri="{FF2B5EF4-FFF2-40B4-BE49-F238E27FC236}">
                  <a16:creationId xmlns:a16="http://schemas.microsoft.com/office/drawing/2014/main" xmlns="" id="{EB8ADFCF-5C93-471E-BDA2-55A51A06AAD5}"/>
                </a:ext>
              </a:extLst>
            </p:cNvPr>
            <p:cNvSpPr/>
            <p:nvPr/>
          </p:nvSpPr>
          <p:spPr>
            <a:xfrm>
              <a:off x="696082" y="538168"/>
              <a:ext cx="49644" cy="128435"/>
            </a:xfrm>
            <a:custGeom>
              <a:avLst/>
              <a:gdLst/>
              <a:ahLst/>
              <a:cxnLst/>
              <a:rect l="0" t="0" r="0" b="0"/>
              <a:pathLst>
                <a:path w="49644" h="128435">
                  <a:moveTo>
                    <a:pt x="16650" y="0"/>
                  </a:moveTo>
                  <a:cubicBezTo>
                    <a:pt x="22924" y="29299"/>
                    <a:pt x="34163" y="57328"/>
                    <a:pt x="49644" y="83566"/>
                  </a:cubicBezTo>
                  <a:lnTo>
                    <a:pt x="42989" y="83668"/>
                  </a:lnTo>
                  <a:lnTo>
                    <a:pt x="41821" y="89967"/>
                  </a:lnTo>
                  <a:lnTo>
                    <a:pt x="40716" y="97282"/>
                  </a:lnTo>
                  <a:lnTo>
                    <a:pt x="35954" y="108725"/>
                  </a:lnTo>
                  <a:lnTo>
                    <a:pt x="27445" y="128435"/>
                  </a:lnTo>
                  <a:lnTo>
                    <a:pt x="21704" y="119761"/>
                  </a:lnTo>
                  <a:lnTo>
                    <a:pt x="24168" y="100876"/>
                  </a:lnTo>
                  <a:lnTo>
                    <a:pt x="0" y="50203"/>
                  </a:lnTo>
                  <a:lnTo>
                    <a:pt x="4940" y="21501"/>
                  </a:lnTo>
                  <a:lnTo>
                    <a:pt x="7988" y="9449"/>
                  </a:lnTo>
                  <a:lnTo>
                    <a:pt x="16650" y="0"/>
                  </a:ln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Shape 50">
              <a:extLst>
                <a:ext uri="{FF2B5EF4-FFF2-40B4-BE49-F238E27FC236}">
                  <a16:creationId xmlns:a16="http://schemas.microsoft.com/office/drawing/2014/main" xmlns="" id="{AE8DF259-CDE0-42EB-BDB4-CF06487A170E}"/>
                </a:ext>
              </a:extLst>
            </p:cNvPr>
            <p:cNvSpPr/>
            <p:nvPr/>
          </p:nvSpPr>
          <p:spPr>
            <a:xfrm>
              <a:off x="1510669" y="647386"/>
              <a:ext cx="30290" cy="59423"/>
            </a:xfrm>
            <a:custGeom>
              <a:avLst/>
              <a:gdLst/>
              <a:ahLst/>
              <a:cxnLst/>
              <a:rect l="0" t="0" r="0" b="0"/>
              <a:pathLst>
                <a:path w="30290" h="59423">
                  <a:moveTo>
                    <a:pt x="22327" y="0"/>
                  </a:moveTo>
                  <a:lnTo>
                    <a:pt x="25032" y="5474"/>
                  </a:lnTo>
                  <a:lnTo>
                    <a:pt x="29845" y="15176"/>
                  </a:lnTo>
                  <a:lnTo>
                    <a:pt x="30290" y="25768"/>
                  </a:lnTo>
                  <a:lnTo>
                    <a:pt x="25857" y="29807"/>
                  </a:lnTo>
                  <a:lnTo>
                    <a:pt x="27191" y="39357"/>
                  </a:lnTo>
                  <a:lnTo>
                    <a:pt x="30239" y="49009"/>
                  </a:lnTo>
                  <a:lnTo>
                    <a:pt x="27470" y="54166"/>
                  </a:lnTo>
                  <a:lnTo>
                    <a:pt x="26403" y="59423"/>
                  </a:lnTo>
                  <a:lnTo>
                    <a:pt x="16370" y="50571"/>
                  </a:lnTo>
                  <a:lnTo>
                    <a:pt x="8039" y="42837"/>
                  </a:lnTo>
                  <a:lnTo>
                    <a:pt x="0" y="27457"/>
                  </a:lnTo>
                  <a:cubicBezTo>
                    <a:pt x="7988" y="18605"/>
                    <a:pt x="15431" y="9423"/>
                    <a:pt x="22327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Shape 51">
              <a:extLst>
                <a:ext uri="{FF2B5EF4-FFF2-40B4-BE49-F238E27FC236}">
                  <a16:creationId xmlns:a16="http://schemas.microsoft.com/office/drawing/2014/main" xmlns="" id="{AE00F1BB-C440-4820-B06D-4CE6D025B76A}"/>
                </a:ext>
              </a:extLst>
            </p:cNvPr>
            <p:cNvSpPr/>
            <p:nvPr/>
          </p:nvSpPr>
          <p:spPr>
            <a:xfrm>
              <a:off x="712732" y="421907"/>
              <a:ext cx="820763" cy="398856"/>
            </a:xfrm>
            <a:custGeom>
              <a:avLst/>
              <a:gdLst/>
              <a:ahLst/>
              <a:cxnLst/>
              <a:rect l="0" t="0" r="0" b="0"/>
              <a:pathLst>
                <a:path w="820763" h="398856">
                  <a:moveTo>
                    <a:pt x="74168" y="0"/>
                  </a:moveTo>
                  <a:cubicBezTo>
                    <a:pt x="95948" y="121844"/>
                    <a:pt x="249136" y="216294"/>
                    <a:pt x="435026" y="216294"/>
                  </a:cubicBezTo>
                  <a:cubicBezTo>
                    <a:pt x="606133" y="216294"/>
                    <a:pt x="749503" y="136296"/>
                    <a:pt x="788238" y="28575"/>
                  </a:cubicBezTo>
                  <a:lnTo>
                    <a:pt x="797179" y="28029"/>
                  </a:lnTo>
                  <a:lnTo>
                    <a:pt x="807542" y="27407"/>
                  </a:lnTo>
                  <a:lnTo>
                    <a:pt x="811632" y="35001"/>
                  </a:lnTo>
                  <a:lnTo>
                    <a:pt x="807783" y="43256"/>
                  </a:lnTo>
                  <a:lnTo>
                    <a:pt x="806196" y="62192"/>
                  </a:lnTo>
                  <a:lnTo>
                    <a:pt x="807441" y="74930"/>
                  </a:lnTo>
                  <a:lnTo>
                    <a:pt x="810400" y="87757"/>
                  </a:lnTo>
                  <a:lnTo>
                    <a:pt x="811479" y="105766"/>
                  </a:lnTo>
                  <a:lnTo>
                    <a:pt x="809549" y="109931"/>
                  </a:lnTo>
                  <a:lnTo>
                    <a:pt x="803300" y="115964"/>
                  </a:lnTo>
                  <a:lnTo>
                    <a:pt x="804393" y="130848"/>
                  </a:lnTo>
                  <a:lnTo>
                    <a:pt x="797395" y="133718"/>
                  </a:lnTo>
                  <a:lnTo>
                    <a:pt x="797154" y="141110"/>
                  </a:lnTo>
                  <a:lnTo>
                    <a:pt x="791718" y="147218"/>
                  </a:lnTo>
                  <a:lnTo>
                    <a:pt x="793877" y="157861"/>
                  </a:lnTo>
                  <a:lnTo>
                    <a:pt x="797623" y="172809"/>
                  </a:lnTo>
                  <a:lnTo>
                    <a:pt x="809333" y="181801"/>
                  </a:lnTo>
                  <a:lnTo>
                    <a:pt x="813422" y="188290"/>
                  </a:lnTo>
                  <a:lnTo>
                    <a:pt x="820763" y="199161"/>
                  </a:lnTo>
                  <a:lnTo>
                    <a:pt x="816966" y="207442"/>
                  </a:lnTo>
                  <a:lnTo>
                    <a:pt x="817563" y="213817"/>
                  </a:lnTo>
                  <a:lnTo>
                    <a:pt x="819772" y="224485"/>
                  </a:lnTo>
                  <a:lnTo>
                    <a:pt x="820268" y="225476"/>
                  </a:lnTo>
                  <a:cubicBezTo>
                    <a:pt x="813372" y="234899"/>
                    <a:pt x="805929" y="244081"/>
                    <a:pt x="797941" y="252933"/>
                  </a:cubicBezTo>
                  <a:lnTo>
                    <a:pt x="796354" y="249885"/>
                  </a:lnTo>
                  <a:lnTo>
                    <a:pt x="790156" y="231673"/>
                  </a:lnTo>
                  <a:lnTo>
                    <a:pt x="786257" y="220955"/>
                  </a:lnTo>
                  <a:lnTo>
                    <a:pt x="780504" y="213296"/>
                  </a:lnTo>
                  <a:lnTo>
                    <a:pt x="787946" y="199898"/>
                  </a:lnTo>
                  <a:lnTo>
                    <a:pt x="785012" y="187096"/>
                  </a:lnTo>
                  <a:lnTo>
                    <a:pt x="784098" y="165875"/>
                  </a:lnTo>
                  <a:lnTo>
                    <a:pt x="783577" y="156401"/>
                  </a:lnTo>
                  <a:lnTo>
                    <a:pt x="783412" y="139471"/>
                  </a:lnTo>
                  <a:lnTo>
                    <a:pt x="780275" y="130848"/>
                  </a:lnTo>
                  <a:lnTo>
                    <a:pt x="774471" y="124295"/>
                  </a:lnTo>
                  <a:lnTo>
                    <a:pt x="771703" y="129502"/>
                  </a:lnTo>
                  <a:lnTo>
                    <a:pt x="772389" y="134734"/>
                  </a:lnTo>
                  <a:lnTo>
                    <a:pt x="775589" y="140221"/>
                  </a:lnTo>
                  <a:lnTo>
                    <a:pt x="775348" y="147587"/>
                  </a:lnTo>
                  <a:lnTo>
                    <a:pt x="774179" y="153886"/>
                  </a:lnTo>
                  <a:lnTo>
                    <a:pt x="774802" y="161303"/>
                  </a:lnTo>
                  <a:lnTo>
                    <a:pt x="774573" y="166611"/>
                  </a:lnTo>
                  <a:lnTo>
                    <a:pt x="764604" y="157683"/>
                  </a:lnTo>
                  <a:lnTo>
                    <a:pt x="760882" y="163906"/>
                  </a:lnTo>
                  <a:lnTo>
                    <a:pt x="756399" y="167907"/>
                  </a:lnTo>
                  <a:lnTo>
                    <a:pt x="755205" y="176365"/>
                  </a:lnTo>
                  <a:lnTo>
                    <a:pt x="751154" y="192011"/>
                  </a:lnTo>
                  <a:lnTo>
                    <a:pt x="755904" y="203848"/>
                  </a:lnTo>
                  <a:lnTo>
                    <a:pt x="761771" y="207264"/>
                  </a:lnTo>
                  <a:lnTo>
                    <a:pt x="759841" y="213525"/>
                  </a:lnTo>
                  <a:lnTo>
                    <a:pt x="755129" y="223914"/>
                  </a:lnTo>
                  <a:lnTo>
                    <a:pt x="753148" y="229121"/>
                  </a:lnTo>
                  <a:lnTo>
                    <a:pt x="747865" y="232029"/>
                  </a:lnTo>
                  <a:lnTo>
                    <a:pt x="742899" y="227635"/>
                  </a:lnTo>
                  <a:lnTo>
                    <a:pt x="737667" y="229489"/>
                  </a:lnTo>
                  <a:lnTo>
                    <a:pt x="733196" y="232499"/>
                  </a:lnTo>
                  <a:lnTo>
                    <a:pt x="731914" y="242964"/>
                  </a:lnTo>
                  <a:lnTo>
                    <a:pt x="718617" y="253009"/>
                  </a:lnTo>
                  <a:lnTo>
                    <a:pt x="707136" y="259931"/>
                  </a:lnTo>
                  <a:lnTo>
                    <a:pt x="700583" y="273393"/>
                  </a:lnTo>
                  <a:lnTo>
                    <a:pt x="698475" y="282854"/>
                  </a:lnTo>
                  <a:lnTo>
                    <a:pt x="693966" y="288976"/>
                  </a:lnTo>
                  <a:lnTo>
                    <a:pt x="691858" y="298399"/>
                  </a:lnTo>
                  <a:lnTo>
                    <a:pt x="692226" y="311125"/>
                  </a:lnTo>
                  <a:lnTo>
                    <a:pt x="688429" y="319392"/>
                  </a:lnTo>
                  <a:lnTo>
                    <a:pt x="684835" y="324548"/>
                  </a:lnTo>
                  <a:lnTo>
                    <a:pt x="678904" y="342506"/>
                  </a:lnTo>
                  <a:cubicBezTo>
                    <a:pt x="609029" y="378104"/>
                    <a:pt x="525208" y="398856"/>
                    <a:pt x="435026" y="398856"/>
                  </a:cubicBezTo>
                  <a:cubicBezTo>
                    <a:pt x="373456" y="398856"/>
                    <a:pt x="314846" y="389192"/>
                    <a:pt x="261620" y="371729"/>
                  </a:cubicBezTo>
                  <a:lnTo>
                    <a:pt x="257962" y="365963"/>
                  </a:lnTo>
                  <a:lnTo>
                    <a:pt x="257594" y="352222"/>
                  </a:lnTo>
                  <a:cubicBezTo>
                    <a:pt x="257594" y="352222"/>
                    <a:pt x="255219" y="347866"/>
                    <a:pt x="255321" y="344742"/>
                  </a:cubicBezTo>
                  <a:cubicBezTo>
                    <a:pt x="255461" y="341541"/>
                    <a:pt x="251028" y="322313"/>
                    <a:pt x="251028" y="322313"/>
                  </a:cubicBezTo>
                  <a:lnTo>
                    <a:pt x="247079" y="312687"/>
                  </a:lnTo>
                  <a:lnTo>
                    <a:pt x="231546" y="312014"/>
                  </a:lnTo>
                  <a:lnTo>
                    <a:pt x="225946" y="301231"/>
                  </a:lnTo>
                  <a:lnTo>
                    <a:pt x="218605" y="290360"/>
                  </a:lnTo>
                  <a:lnTo>
                    <a:pt x="220789" y="278829"/>
                  </a:lnTo>
                  <a:lnTo>
                    <a:pt x="215100" y="269062"/>
                  </a:lnTo>
                  <a:lnTo>
                    <a:pt x="212052" y="259436"/>
                  </a:lnTo>
                  <a:lnTo>
                    <a:pt x="189852" y="253238"/>
                  </a:lnTo>
                  <a:lnTo>
                    <a:pt x="174473" y="249390"/>
                  </a:lnTo>
                  <a:lnTo>
                    <a:pt x="161150" y="237185"/>
                  </a:lnTo>
                  <a:lnTo>
                    <a:pt x="149746" y="242024"/>
                  </a:lnTo>
                  <a:lnTo>
                    <a:pt x="141681" y="249136"/>
                  </a:lnTo>
                  <a:lnTo>
                    <a:pt x="138925" y="253238"/>
                  </a:lnTo>
                  <a:lnTo>
                    <a:pt x="126086" y="251625"/>
                  </a:lnTo>
                  <a:lnTo>
                    <a:pt x="122364" y="236665"/>
                  </a:lnTo>
                  <a:lnTo>
                    <a:pt x="115024" y="225793"/>
                  </a:lnTo>
                  <a:lnTo>
                    <a:pt x="107036" y="208559"/>
                  </a:lnTo>
                  <a:lnTo>
                    <a:pt x="103289" y="194640"/>
                  </a:lnTo>
                  <a:lnTo>
                    <a:pt x="98476" y="184950"/>
                  </a:lnTo>
                  <a:cubicBezTo>
                    <a:pt x="98476" y="184950"/>
                    <a:pt x="93688" y="175247"/>
                    <a:pt x="91110" y="175146"/>
                  </a:cubicBezTo>
                  <a:cubicBezTo>
                    <a:pt x="88532" y="175044"/>
                    <a:pt x="79197" y="170409"/>
                    <a:pt x="79197" y="170409"/>
                  </a:cubicBezTo>
                  <a:cubicBezTo>
                    <a:pt x="79197" y="170409"/>
                    <a:pt x="69774" y="168974"/>
                    <a:pt x="67120" y="169888"/>
                  </a:cubicBezTo>
                  <a:cubicBezTo>
                    <a:pt x="64541" y="170853"/>
                    <a:pt x="53950" y="176759"/>
                    <a:pt x="52959" y="179857"/>
                  </a:cubicBezTo>
                  <a:cubicBezTo>
                    <a:pt x="51994" y="183007"/>
                    <a:pt x="50622" y="195631"/>
                    <a:pt x="50622" y="195631"/>
                  </a:cubicBezTo>
                  <a:lnTo>
                    <a:pt x="46139" y="199707"/>
                  </a:lnTo>
                  <a:lnTo>
                    <a:pt x="32995" y="199847"/>
                  </a:lnTo>
                  <a:cubicBezTo>
                    <a:pt x="17539" y="173584"/>
                    <a:pt x="6274" y="145580"/>
                    <a:pt x="0" y="116256"/>
                  </a:cubicBezTo>
                  <a:lnTo>
                    <a:pt x="368" y="112141"/>
                  </a:lnTo>
                  <a:lnTo>
                    <a:pt x="7239" y="113513"/>
                  </a:lnTo>
                  <a:lnTo>
                    <a:pt x="14859" y="117005"/>
                  </a:lnTo>
                  <a:lnTo>
                    <a:pt x="19964" y="119342"/>
                  </a:lnTo>
                  <a:lnTo>
                    <a:pt x="16891" y="108623"/>
                  </a:lnTo>
                  <a:lnTo>
                    <a:pt x="25718" y="103708"/>
                  </a:lnTo>
                  <a:lnTo>
                    <a:pt x="41008" y="109664"/>
                  </a:lnTo>
                  <a:lnTo>
                    <a:pt x="44628" y="105575"/>
                  </a:lnTo>
                  <a:lnTo>
                    <a:pt x="43777" y="60084"/>
                  </a:lnTo>
                  <a:lnTo>
                    <a:pt x="52591" y="34011"/>
                  </a:lnTo>
                  <a:lnTo>
                    <a:pt x="54000" y="19279"/>
                  </a:lnTo>
                  <a:lnTo>
                    <a:pt x="67246" y="11392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009ED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Shape 52">
              <a:extLst>
                <a:ext uri="{FF2B5EF4-FFF2-40B4-BE49-F238E27FC236}">
                  <a16:creationId xmlns:a16="http://schemas.microsoft.com/office/drawing/2014/main" xmlns="" id="{27B4A2FB-1BF7-4CBF-89A0-E2527A989165}"/>
                </a:ext>
              </a:extLst>
            </p:cNvPr>
            <p:cNvSpPr/>
            <p:nvPr/>
          </p:nvSpPr>
          <p:spPr>
            <a:xfrm>
              <a:off x="162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Shape 53">
              <a:extLst>
                <a:ext uri="{FF2B5EF4-FFF2-40B4-BE49-F238E27FC236}">
                  <a16:creationId xmlns:a16="http://schemas.microsoft.com/office/drawing/2014/main" xmlns="" id="{88544256-1FB5-4FFB-8803-C8AF641459D2}"/>
                </a:ext>
              </a:extLst>
            </p:cNvPr>
            <p:cNvSpPr/>
            <p:nvPr/>
          </p:nvSpPr>
          <p:spPr>
            <a:xfrm>
              <a:off x="27544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Shape 54">
              <a:extLst>
                <a:ext uri="{FF2B5EF4-FFF2-40B4-BE49-F238E27FC236}">
                  <a16:creationId xmlns:a16="http://schemas.microsoft.com/office/drawing/2014/main" xmlns="" id="{A649B9B2-B49A-4A68-9582-2A9B0D2FE0B7}"/>
                </a:ext>
              </a:extLst>
            </p:cNvPr>
            <p:cNvSpPr/>
            <p:nvPr/>
          </p:nvSpPr>
          <p:spPr>
            <a:xfrm>
              <a:off x="63996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Shape 55">
              <a:extLst>
                <a:ext uri="{FF2B5EF4-FFF2-40B4-BE49-F238E27FC236}">
                  <a16:creationId xmlns:a16="http://schemas.microsoft.com/office/drawing/2014/main" xmlns="" id="{75370B3C-F5DF-49BB-9376-F996C1FAF59D}"/>
                </a:ext>
              </a:extLst>
            </p:cNvPr>
            <p:cNvSpPr/>
            <p:nvPr/>
          </p:nvSpPr>
          <p:spPr>
            <a:xfrm>
              <a:off x="109544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29" y="58725"/>
                  </a:lnTo>
                  <a:lnTo>
                    <a:pt x="15329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Shape 56">
              <a:extLst>
                <a:ext uri="{FF2B5EF4-FFF2-40B4-BE49-F238E27FC236}">
                  <a16:creationId xmlns:a16="http://schemas.microsoft.com/office/drawing/2014/main" xmlns="" id="{73CC6B1A-17E1-4C37-A782-9A526AD31D8E}"/>
                </a:ext>
              </a:extLst>
            </p:cNvPr>
            <p:cNvSpPr/>
            <p:nvPr/>
          </p:nvSpPr>
          <p:spPr>
            <a:xfrm>
              <a:off x="156801" y="500"/>
              <a:ext cx="23051" cy="58725"/>
            </a:xfrm>
            <a:custGeom>
              <a:avLst/>
              <a:gdLst/>
              <a:ahLst/>
              <a:cxnLst/>
              <a:rect l="0" t="0" r="0" b="0"/>
              <a:pathLst>
                <a:path w="23051" h="58725">
                  <a:moveTo>
                    <a:pt x="21311" y="0"/>
                  </a:moveTo>
                  <a:lnTo>
                    <a:pt x="23051" y="0"/>
                  </a:lnTo>
                  <a:lnTo>
                    <a:pt x="23051" y="10071"/>
                  </a:lnTo>
                  <a:lnTo>
                    <a:pt x="21946" y="10071"/>
                  </a:lnTo>
                  <a:cubicBezTo>
                    <a:pt x="19355" y="10071"/>
                    <a:pt x="17285" y="10808"/>
                    <a:pt x="15748" y="12255"/>
                  </a:cubicBezTo>
                  <a:cubicBezTo>
                    <a:pt x="14186" y="13729"/>
                    <a:pt x="13437" y="15659"/>
                    <a:pt x="13437" y="18161"/>
                  </a:cubicBezTo>
                  <a:cubicBezTo>
                    <a:pt x="13437" y="20561"/>
                    <a:pt x="14186" y="22555"/>
                    <a:pt x="15748" y="24143"/>
                  </a:cubicBezTo>
                  <a:cubicBezTo>
                    <a:pt x="17285" y="25692"/>
                    <a:pt x="19355" y="26479"/>
                    <a:pt x="21946" y="26479"/>
                  </a:cubicBezTo>
                  <a:lnTo>
                    <a:pt x="23051" y="26479"/>
                  </a:lnTo>
                  <a:lnTo>
                    <a:pt x="23051" y="37120"/>
                  </a:lnTo>
                  <a:lnTo>
                    <a:pt x="13602" y="58725"/>
                  </a:lnTo>
                  <a:lnTo>
                    <a:pt x="0" y="58725"/>
                  </a:lnTo>
                  <a:lnTo>
                    <a:pt x="12116" y="34315"/>
                  </a:lnTo>
                  <a:cubicBezTo>
                    <a:pt x="8992" y="32906"/>
                    <a:pt x="6528" y="30798"/>
                    <a:pt x="4737" y="28054"/>
                  </a:cubicBezTo>
                  <a:cubicBezTo>
                    <a:pt x="2946" y="25311"/>
                    <a:pt x="2045" y="22035"/>
                    <a:pt x="2045" y="18313"/>
                  </a:cubicBezTo>
                  <a:cubicBezTo>
                    <a:pt x="2045" y="15519"/>
                    <a:pt x="2527" y="12979"/>
                    <a:pt x="3493" y="10719"/>
                  </a:cubicBezTo>
                  <a:cubicBezTo>
                    <a:pt x="4445" y="8471"/>
                    <a:pt x="5804" y="6553"/>
                    <a:pt x="7480" y="4978"/>
                  </a:cubicBezTo>
                  <a:cubicBezTo>
                    <a:pt x="9195" y="3365"/>
                    <a:pt x="11214" y="2146"/>
                    <a:pt x="13576" y="1295"/>
                  </a:cubicBezTo>
                  <a:cubicBezTo>
                    <a:pt x="15926" y="432"/>
                    <a:pt x="18517" y="0"/>
                    <a:pt x="2131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Shape 57">
              <a:extLst>
                <a:ext uri="{FF2B5EF4-FFF2-40B4-BE49-F238E27FC236}">
                  <a16:creationId xmlns:a16="http://schemas.microsoft.com/office/drawing/2014/main" xmlns="" id="{5B35D0EF-D248-4881-B24C-44FD3CFFAD8A}"/>
                </a:ext>
              </a:extLst>
            </p:cNvPr>
            <p:cNvSpPr/>
            <p:nvPr/>
          </p:nvSpPr>
          <p:spPr>
            <a:xfrm>
              <a:off x="179851" y="500"/>
              <a:ext cx="20993" cy="58725"/>
            </a:xfrm>
            <a:custGeom>
              <a:avLst/>
              <a:gdLst/>
              <a:ahLst/>
              <a:cxnLst/>
              <a:rect l="0" t="0" r="0" b="0"/>
              <a:pathLst>
                <a:path w="20993" h="58725">
                  <a:moveTo>
                    <a:pt x="0" y="0"/>
                  </a:moveTo>
                  <a:lnTo>
                    <a:pt x="20993" y="0"/>
                  </a:lnTo>
                  <a:lnTo>
                    <a:pt x="20993" y="58725"/>
                  </a:lnTo>
                  <a:lnTo>
                    <a:pt x="9614" y="58725"/>
                  </a:lnTo>
                  <a:lnTo>
                    <a:pt x="9614" y="36627"/>
                  </a:lnTo>
                  <a:lnTo>
                    <a:pt x="216" y="36627"/>
                  </a:lnTo>
                  <a:lnTo>
                    <a:pt x="0" y="37120"/>
                  </a:lnTo>
                  <a:lnTo>
                    <a:pt x="0" y="26479"/>
                  </a:lnTo>
                  <a:lnTo>
                    <a:pt x="9614" y="26479"/>
                  </a:lnTo>
                  <a:lnTo>
                    <a:pt x="9614" y="10071"/>
                  </a:lnTo>
                  <a:lnTo>
                    <a:pt x="0" y="10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Shape 58">
              <a:extLst>
                <a:ext uri="{FF2B5EF4-FFF2-40B4-BE49-F238E27FC236}">
                  <a16:creationId xmlns:a16="http://schemas.microsoft.com/office/drawing/2014/main" xmlns="" id="{D57D2A8C-B5A4-4A6F-846D-FBE6FBBD4033}"/>
                </a:ext>
              </a:extLst>
            </p:cNvPr>
            <p:cNvSpPr/>
            <p:nvPr/>
          </p:nvSpPr>
          <p:spPr>
            <a:xfrm>
              <a:off x="214629" y="502"/>
              <a:ext cx="53188" cy="58725"/>
            </a:xfrm>
            <a:custGeom>
              <a:avLst/>
              <a:gdLst/>
              <a:ahLst/>
              <a:cxnLst/>
              <a:rect l="0" t="0" r="0" b="0"/>
              <a:pathLst>
                <a:path w="53188" h="58725">
                  <a:moveTo>
                    <a:pt x="0" y="0"/>
                  </a:moveTo>
                  <a:lnTo>
                    <a:pt x="11214" y="0"/>
                  </a:lnTo>
                  <a:lnTo>
                    <a:pt x="26632" y="31763"/>
                  </a:lnTo>
                  <a:lnTo>
                    <a:pt x="41961" y="0"/>
                  </a:lnTo>
                  <a:lnTo>
                    <a:pt x="53188" y="0"/>
                  </a:lnTo>
                  <a:lnTo>
                    <a:pt x="53188" y="58725"/>
                  </a:lnTo>
                  <a:lnTo>
                    <a:pt x="41808" y="58725"/>
                  </a:lnTo>
                  <a:lnTo>
                    <a:pt x="41808" y="24511"/>
                  </a:lnTo>
                  <a:lnTo>
                    <a:pt x="30531" y="46787"/>
                  </a:lnTo>
                  <a:lnTo>
                    <a:pt x="22720" y="46787"/>
                  </a:lnTo>
                  <a:lnTo>
                    <a:pt x="11366" y="24511"/>
                  </a:lnTo>
                  <a:lnTo>
                    <a:pt x="1136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Shape 59">
              <a:extLst>
                <a:ext uri="{FF2B5EF4-FFF2-40B4-BE49-F238E27FC236}">
                  <a16:creationId xmlns:a16="http://schemas.microsoft.com/office/drawing/2014/main" xmlns="" id="{08D5CC31-6992-4C14-B59B-1C51E7FFCBE2}"/>
                </a:ext>
              </a:extLst>
            </p:cNvPr>
            <p:cNvSpPr/>
            <p:nvPr/>
          </p:nvSpPr>
          <p:spPr>
            <a:xfrm>
              <a:off x="300634" y="504"/>
              <a:ext cx="21019" cy="58725"/>
            </a:xfrm>
            <a:custGeom>
              <a:avLst/>
              <a:gdLst/>
              <a:ahLst/>
              <a:cxnLst/>
              <a:rect l="0" t="0" r="0" b="0"/>
              <a:pathLst>
                <a:path w="21019" h="58725">
                  <a:moveTo>
                    <a:pt x="0" y="0"/>
                  </a:moveTo>
                  <a:lnTo>
                    <a:pt x="21019" y="0"/>
                  </a:lnTo>
                  <a:lnTo>
                    <a:pt x="21019" y="10224"/>
                  </a:lnTo>
                  <a:lnTo>
                    <a:pt x="11367" y="10224"/>
                  </a:lnTo>
                  <a:lnTo>
                    <a:pt x="11367" y="26314"/>
                  </a:lnTo>
                  <a:lnTo>
                    <a:pt x="21019" y="26314"/>
                  </a:lnTo>
                  <a:lnTo>
                    <a:pt x="21019" y="36627"/>
                  </a:lnTo>
                  <a:lnTo>
                    <a:pt x="11367" y="36627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Shape 60">
              <a:extLst>
                <a:ext uri="{FF2B5EF4-FFF2-40B4-BE49-F238E27FC236}">
                  <a16:creationId xmlns:a16="http://schemas.microsoft.com/office/drawing/2014/main" xmlns="" id="{C9DB0ACE-7F49-44F9-AAC3-C99602778D9F}"/>
                </a:ext>
              </a:extLst>
            </p:cNvPr>
            <p:cNvSpPr/>
            <p:nvPr/>
          </p:nvSpPr>
          <p:spPr>
            <a:xfrm>
              <a:off x="321653" y="504"/>
              <a:ext cx="21057" cy="36627"/>
            </a:xfrm>
            <a:custGeom>
              <a:avLst/>
              <a:gdLst/>
              <a:ahLst/>
              <a:cxnLst/>
              <a:rect l="0" t="0" r="0" b="0"/>
              <a:pathLst>
                <a:path w="21057" h="36627">
                  <a:moveTo>
                    <a:pt x="0" y="0"/>
                  </a:moveTo>
                  <a:lnTo>
                    <a:pt x="1702" y="0"/>
                  </a:lnTo>
                  <a:cubicBezTo>
                    <a:pt x="4496" y="0"/>
                    <a:pt x="7087" y="457"/>
                    <a:pt x="9474" y="1359"/>
                  </a:cubicBezTo>
                  <a:cubicBezTo>
                    <a:pt x="11887" y="2261"/>
                    <a:pt x="13906" y="3543"/>
                    <a:pt x="15621" y="5169"/>
                  </a:cubicBezTo>
                  <a:cubicBezTo>
                    <a:pt x="17323" y="6782"/>
                    <a:pt x="18644" y="8699"/>
                    <a:pt x="19609" y="10922"/>
                  </a:cubicBezTo>
                  <a:cubicBezTo>
                    <a:pt x="20587" y="13157"/>
                    <a:pt x="21057" y="15608"/>
                    <a:pt x="21057" y="18313"/>
                  </a:cubicBezTo>
                  <a:cubicBezTo>
                    <a:pt x="21057" y="21006"/>
                    <a:pt x="20561" y="23457"/>
                    <a:pt x="19609" y="25692"/>
                  </a:cubicBezTo>
                  <a:cubicBezTo>
                    <a:pt x="18644" y="27927"/>
                    <a:pt x="17323" y="29832"/>
                    <a:pt x="15621" y="31471"/>
                  </a:cubicBezTo>
                  <a:cubicBezTo>
                    <a:pt x="13906" y="33096"/>
                    <a:pt x="11862" y="34354"/>
                    <a:pt x="9500" y="35255"/>
                  </a:cubicBezTo>
                  <a:cubicBezTo>
                    <a:pt x="7150" y="36157"/>
                    <a:pt x="4534" y="36627"/>
                    <a:pt x="1676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30" y="26314"/>
                  </a:lnTo>
                  <a:cubicBezTo>
                    <a:pt x="3721" y="26314"/>
                    <a:pt x="5791" y="25590"/>
                    <a:pt x="7353" y="24168"/>
                  </a:cubicBezTo>
                  <a:cubicBezTo>
                    <a:pt x="8903" y="22746"/>
                    <a:pt x="9652" y="20790"/>
                    <a:pt x="9652" y="18313"/>
                  </a:cubicBezTo>
                  <a:cubicBezTo>
                    <a:pt x="9652" y="15850"/>
                    <a:pt x="8903" y="13881"/>
                    <a:pt x="7353" y="12421"/>
                  </a:cubicBezTo>
                  <a:cubicBezTo>
                    <a:pt x="5791" y="10947"/>
                    <a:pt x="3721" y="10224"/>
                    <a:pt x="113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Shape 61">
              <a:extLst>
                <a:ext uri="{FF2B5EF4-FFF2-40B4-BE49-F238E27FC236}">
                  <a16:creationId xmlns:a16="http://schemas.microsoft.com/office/drawing/2014/main" xmlns="" id="{9135B685-7134-4874-B508-2D80FBA7B26B}"/>
                </a:ext>
              </a:extLst>
            </p:cNvPr>
            <p:cNvSpPr/>
            <p:nvPr/>
          </p:nvSpPr>
          <p:spPr>
            <a:xfrm>
              <a:off x="350455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21654" y="0"/>
                  </a:moveTo>
                  <a:lnTo>
                    <a:pt x="21654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811" y="19558"/>
                  </a:cubicBezTo>
                  <a:cubicBezTo>
                    <a:pt x="11532" y="22250"/>
                    <a:pt x="11392" y="25413"/>
                    <a:pt x="11392" y="29058"/>
                  </a:cubicBezTo>
                  <a:lnTo>
                    <a:pt x="11392" y="32004"/>
                  </a:lnTo>
                  <a:cubicBezTo>
                    <a:pt x="11392" y="35077"/>
                    <a:pt x="11506" y="37910"/>
                    <a:pt x="11760" y="40475"/>
                  </a:cubicBezTo>
                  <a:cubicBezTo>
                    <a:pt x="12027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54" y="49517"/>
                  </a:cubicBezTo>
                  <a:lnTo>
                    <a:pt x="21654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715" y="46660"/>
                    <a:pt x="1143" y="44882"/>
                    <a:pt x="749" y="43040"/>
                  </a:cubicBezTo>
                  <a:cubicBezTo>
                    <a:pt x="368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54" y="19926"/>
                  </a:cubicBezTo>
                  <a:cubicBezTo>
                    <a:pt x="419" y="17805"/>
                    <a:pt x="724" y="15938"/>
                    <a:pt x="1168" y="14326"/>
                  </a:cubicBezTo>
                  <a:cubicBezTo>
                    <a:pt x="1600" y="12700"/>
                    <a:pt x="2197" y="11278"/>
                    <a:pt x="2921" y="10020"/>
                  </a:cubicBezTo>
                  <a:cubicBezTo>
                    <a:pt x="3645" y="8788"/>
                    <a:pt x="4610" y="7595"/>
                    <a:pt x="5779" y="6452"/>
                  </a:cubicBezTo>
                  <a:cubicBezTo>
                    <a:pt x="9957" y="2146"/>
                    <a:pt x="15240" y="0"/>
                    <a:pt x="216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Shape 62">
              <a:extLst>
                <a:ext uri="{FF2B5EF4-FFF2-40B4-BE49-F238E27FC236}">
                  <a16:creationId xmlns:a16="http://schemas.microsoft.com/office/drawing/2014/main" xmlns="" id="{54CFF7A2-DEB4-4321-B73E-771D416840F6}"/>
                </a:ext>
              </a:extLst>
            </p:cNvPr>
            <p:cNvSpPr/>
            <p:nvPr/>
          </p:nvSpPr>
          <p:spPr>
            <a:xfrm>
              <a:off x="372109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31" y="8522"/>
                    <a:pt x="19304" y="11087"/>
                    <a:pt x="20244" y="14122"/>
                  </a:cubicBezTo>
                  <a:cubicBezTo>
                    <a:pt x="21171" y="17132"/>
                    <a:pt x="21641" y="21018"/>
                    <a:pt x="21641" y="25730"/>
                  </a:cubicBezTo>
                  <a:lnTo>
                    <a:pt x="21641" y="32004"/>
                  </a:lnTo>
                  <a:cubicBezTo>
                    <a:pt x="21641" y="33934"/>
                    <a:pt x="21615" y="35865"/>
                    <a:pt x="21539" y="37757"/>
                  </a:cubicBezTo>
                  <a:cubicBezTo>
                    <a:pt x="21425" y="39637"/>
                    <a:pt x="21222" y="41504"/>
                    <a:pt x="20853" y="43332"/>
                  </a:cubicBezTo>
                  <a:cubicBezTo>
                    <a:pt x="20498" y="45136"/>
                    <a:pt x="19926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91" y="46355"/>
                  </a:cubicBezTo>
                  <a:cubicBezTo>
                    <a:pt x="7988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28" y="41046"/>
                  </a:cubicBezTo>
                  <a:cubicBezTo>
                    <a:pt x="9931" y="39738"/>
                    <a:pt x="10058" y="38138"/>
                    <a:pt x="10135" y="36170"/>
                  </a:cubicBezTo>
                  <a:cubicBezTo>
                    <a:pt x="10211" y="34226"/>
                    <a:pt x="10262" y="31763"/>
                    <a:pt x="10262" y="28791"/>
                  </a:cubicBezTo>
                  <a:cubicBezTo>
                    <a:pt x="10262" y="26378"/>
                    <a:pt x="10211" y="24321"/>
                    <a:pt x="10135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61" y="17234"/>
                    <a:pt x="9182" y="16281"/>
                    <a:pt x="8788" y="15519"/>
                  </a:cubicBezTo>
                  <a:cubicBezTo>
                    <a:pt x="8407" y="14757"/>
                    <a:pt x="7925" y="14046"/>
                    <a:pt x="7391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Shape 63">
              <a:extLst>
                <a:ext uri="{FF2B5EF4-FFF2-40B4-BE49-F238E27FC236}">
                  <a16:creationId xmlns:a16="http://schemas.microsoft.com/office/drawing/2014/main" xmlns="" id="{97FBBA8E-82FB-404E-AD87-4C1907FD3FD6}"/>
                </a:ext>
              </a:extLst>
            </p:cNvPr>
            <p:cNvSpPr/>
            <p:nvPr/>
          </p:nvSpPr>
          <p:spPr>
            <a:xfrm>
              <a:off x="403572" y="8"/>
              <a:ext cx="43155" cy="59715"/>
            </a:xfrm>
            <a:custGeom>
              <a:avLst/>
              <a:gdLst/>
              <a:ahLst/>
              <a:cxnLst/>
              <a:rect l="0" t="0" r="0" b="0"/>
              <a:pathLst>
                <a:path w="43155" h="59715">
                  <a:moveTo>
                    <a:pt x="21552" y="0"/>
                  </a:moveTo>
                  <a:cubicBezTo>
                    <a:pt x="24295" y="0"/>
                    <a:pt x="26861" y="381"/>
                    <a:pt x="29248" y="1168"/>
                  </a:cubicBezTo>
                  <a:cubicBezTo>
                    <a:pt x="31623" y="1943"/>
                    <a:pt x="33782" y="3111"/>
                    <a:pt x="35674" y="4661"/>
                  </a:cubicBezTo>
                  <a:cubicBezTo>
                    <a:pt x="37592" y="6236"/>
                    <a:pt x="39167" y="8179"/>
                    <a:pt x="40462" y="10490"/>
                  </a:cubicBezTo>
                  <a:cubicBezTo>
                    <a:pt x="41758" y="12802"/>
                    <a:pt x="42634" y="15494"/>
                    <a:pt x="43155" y="18580"/>
                  </a:cubicBezTo>
                  <a:lnTo>
                    <a:pt x="31521" y="18580"/>
                  </a:lnTo>
                  <a:cubicBezTo>
                    <a:pt x="30899" y="16192"/>
                    <a:pt x="29845" y="14224"/>
                    <a:pt x="28308" y="12611"/>
                  </a:cubicBezTo>
                  <a:cubicBezTo>
                    <a:pt x="26759" y="11036"/>
                    <a:pt x="24524" y="10224"/>
                    <a:pt x="21628" y="10224"/>
                  </a:cubicBezTo>
                  <a:cubicBezTo>
                    <a:pt x="20015" y="10224"/>
                    <a:pt x="18618" y="10516"/>
                    <a:pt x="17374" y="11062"/>
                  </a:cubicBezTo>
                  <a:cubicBezTo>
                    <a:pt x="16142" y="11608"/>
                    <a:pt x="15100" y="12344"/>
                    <a:pt x="14275" y="13297"/>
                  </a:cubicBezTo>
                  <a:cubicBezTo>
                    <a:pt x="13729" y="13894"/>
                    <a:pt x="13259" y="14554"/>
                    <a:pt x="12865" y="15316"/>
                  </a:cubicBezTo>
                  <a:cubicBezTo>
                    <a:pt x="12484" y="16027"/>
                    <a:pt x="12192" y="17018"/>
                    <a:pt x="11963" y="18237"/>
                  </a:cubicBezTo>
                  <a:cubicBezTo>
                    <a:pt x="11760" y="19431"/>
                    <a:pt x="11595" y="20980"/>
                    <a:pt x="11519" y="22847"/>
                  </a:cubicBezTo>
                  <a:cubicBezTo>
                    <a:pt x="11443" y="24714"/>
                    <a:pt x="11392" y="27051"/>
                    <a:pt x="11392" y="29858"/>
                  </a:cubicBezTo>
                  <a:cubicBezTo>
                    <a:pt x="11392" y="32664"/>
                    <a:pt x="11443" y="35001"/>
                    <a:pt x="11519" y="36855"/>
                  </a:cubicBezTo>
                  <a:cubicBezTo>
                    <a:pt x="11595" y="38760"/>
                    <a:pt x="11760" y="40284"/>
                    <a:pt x="11963" y="41491"/>
                  </a:cubicBezTo>
                  <a:cubicBezTo>
                    <a:pt x="12192" y="42685"/>
                    <a:pt x="12484" y="43675"/>
                    <a:pt x="12865" y="44425"/>
                  </a:cubicBezTo>
                  <a:cubicBezTo>
                    <a:pt x="13259" y="45149"/>
                    <a:pt x="13729" y="45822"/>
                    <a:pt x="14275" y="46444"/>
                  </a:cubicBezTo>
                  <a:cubicBezTo>
                    <a:pt x="15100" y="47384"/>
                    <a:pt x="16142" y="48108"/>
                    <a:pt x="17374" y="48679"/>
                  </a:cubicBezTo>
                  <a:cubicBezTo>
                    <a:pt x="18618" y="49225"/>
                    <a:pt x="20015" y="49505"/>
                    <a:pt x="21628" y="49505"/>
                  </a:cubicBezTo>
                  <a:cubicBezTo>
                    <a:pt x="24524" y="49505"/>
                    <a:pt x="26759" y="48704"/>
                    <a:pt x="28308" y="47104"/>
                  </a:cubicBezTo>
                  <a:cubicBezTo>
                    <a:pt x="29845" y="45517"/>
                    <a:pt x="30899" y="43523"/>
                    <a:pt x="31521" y="41161"/>
                  </a:cubicBezTo>
                  <a:lnTo>
                    <a:pt x="43155" y="41161"/>
                  </a:lnTo>
                  <a:cubicBezTo>
                    <a:pt x="42634" y="44247"/>
                    <a:pt x="41758" y="46939"/>
                    <a:pt x="40462" y="49251"/>
                  </a:cubicBezTo>
                  <a:cubicBezTo>
                    <a:pt x="39167" y="51549"/>
                    <a:pt x="37592" y="53505"/>
                    <a:pt x="35674" y="55054"/>
                  </a:cubicBezTo>
                  <a:cubicBezTo>
                    <a:pt x="33782" y="56629"/>
                    <a:pt x="31623" y="57798"/>
                    <a:pt x="29210" y="58572"/>
                  </a:cubicBezTo>
                  <a:cubicBezTo>
                    <a:pt x="26784" y="59334"/>
                    <a:pt x="24244" y="59715"/>
                    <a:pt x="21552" y="59715"/>
                  </a:cubicBezTo>
                  <a:cubicBezTo>
                    <a:pt x="18288" y="59715"/>
                    <a:pt x="15380" y="59169"/>
                    <a:pt x="12764" y="58077"/>
                  </a:cubicBezTo>
                  <a:cubicBezTo>
                    <a:pt x="10147" y="56960"/>
                    <a:pt x="7823" y="55385"/>
                    <a:pt x="5740" y="53289"/>
                  </a:cubicBezTo>
                  <a:cubicBezTo>
                    <a:pt x="4267" y="51816"/>
                    <a:pt x="3124" y="50228"/>
                    <a:pt x="2350" y="48552"/>
                  </a:cubicBezTo>
                  <a:cubicBezTo>
                    <a:pt x="1549" y="46863"/>
                    <a:pt x="978" y="45085"/>
                    <a:pt x="660" y="43129"/>
                  </a:cubicBezTo>
                  <a:cubicBezTo>
                    <a:pt x="330" y="41211"/>
                    <a:pt x="152" y="39167"/>
                    <a:pt x="102" y="36970"/>
                  </a:cubicBezTo>
                  <a:cubicBezTo>
                    <a:pt x="38" y="34760"/>
                    <a:pt x="0" y="32385"/>
                    <a:pt x="0" y="29858"/>
                  </a:cubicBezTo>
                  <a:cubicBezTo>
                    <a:pt x="0" y="27330"/>
                    <a:pt x="38" y="24981"/>
                    <a:pt x="102" y="22771"/>
                  </a:cubicBezTo>
                  <a:cubicBezTo>
                    <a:pt x="152" y="20574"/>
                    <a:pt x="330" y="18491"/>
                    <a:pt x="660" y="16574"/>
                  </a:cubicBezTo>
                  <a:cubicBezTo>
                    <a:pt x="978" y="14656"/>
                    <a:pt x="1549" y="12852"/>
                    <a:pt x="2350" y="11189"/>
                  </a:cubicBezTo>
                  <a:cubicBezTo>
                    <a:pt x="3124" y="9512"/>
                    <a:pt x="4267" y="7925"/>
                    <a:pt x="5740" y="6452"/>
                  </a:cubicBezTo>
                  <a:cubicBezTo>
                    <a:pt x="7823" y="4356"/>
                    <a:pt x="10147" y="2743"/>
                    <a:pt x="12764" y="1664"/>
                  </a:cubicBezTo>
                  <a:cubicBezTo>
                    <a:pt x="15380" y="571"/>
                    <a:pt x="18288" y="0"/>
                    <a:pt x="2155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Shape 64">
              <a:extLst>
                <a:ext uri="{FF2B5EF4-FFF2-40B4-BE49-F238E27FC236}">
                  <a16:creationId xmlns:a16="http://schemas.microsoft.com/office/drawing/2014/main" xmlns="" id="{1B8B5B0E-78BC-4058-9095-0BCDE46E0BC7}"/>
                </a:ext>
              </a:extLst>
            </p:cNvPr>
            <p:cNvSpPr/>
            <p:nvPr/>
          </p:nvSpPr>
          <p:spPr>
            <a:xfrm>
              <a:off x="453907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7" y="0"/>
                  </a:moveTo>
                  <a:cubicBezTo>
                    <a:pt x="24270" y="0"/>
                    <a:pt x="26835" y="381"/>
                    <a:pt x="29223" y="1168"/>
                  </a:cubicBezTo>
                  <a:cubicBezTo>
                    <a:pt x="31598" y="1943"/>
                    <a:pt x="33757" y="3111"/>
                    <a:pt x="35649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9" y="15494"/>
                    <a:pt x="43129" y="18580"/>
                  </a:cubicBezTo>
                  <a:lnTo>
                    <a:pt x="31496" y="18580"/>
                  </a:lnTo>
                  <a:cubicBezTo>
                    <a:pt x="30874" y="16192"/>
                    <a:pt x="29820" y="14224"/>
                    <a:pt x="28296" y="12611"/>
                  </a:cubicBezTo>
                  <a:cubicBezTo>
                    <a:pt x="26734" y="11036"/>
                    <a:pt x="24511" y="10224"/>
                    <a:pt x="21603" y="10224"/>
                  </a:cubicBezTo>
                  <a:cubicBezTo>
                    <a:pt x="20003" y="10224"/>
                    <a:pt x="18593" y="10516"/>
                    <a:pt x="17348" y="11062"/>
                  </a:cubicBezTo>
                  <a:cubicBezTo>
                    <a:pt x="16116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52" y="15316"/>
                  </a:cubicBezTo>
                  <a:cubicBezTo>
                    <a:pt x="12459" y="16027"/>
                    <a:pt x="12167" y="17018"/>
                    <a:pt x="11938" y="18237"/>
                  </a:cubicBezTo>
                  <a:cubicBezTo>
                    <a:pt x="11735" y="19431"/>
                    <a:pt x="11582" y="20980"/>
                    <a:pt x="11494" y="22847"/>
                  </a:cubicBezTo>
                  <a:cubicBezTo>
                    <a:pt x="11417" y="24714"/>
                    <a:pt x="11367" y="27051"/>
                    <a:pt x="11367" y="29858"/>
                  </a:cubicBezTo>
                  <a:cubicBezTo>
                    <a:pt x="11367" y="32664"/>
                    <a:pt x="11417" y="35001"/>
                    <a:pt x="11494" y="36855"/>
                  </a:cubicBezTo>
                  <a:cubicBezTo>
                    <a:pt x="11582" y="38760"/>
                    <a:pt x="11735" y="40284"/>
                    <a:pt x="11938" y="41491"/>
                  </a:cubicBezTo>
                  <a:cubicBezTo>
                    <a:pt x="12167" y="42685"/>
                    <a:pt x="12459" y="43675"/>
                    <a:pt x="12852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16" y="48108"/>
                    <a:pt x="17348" y="48679"/>
                  </a:cubicBezTo>
                  <a:cubicBezTo>
                    <a:pt x="18593" y="49225"/>
                    <a:pt x="20003" y="49505"/>
                    <a:pt x="21603" y="49505"/>
                  </a:cubicBezTo>
                  <a:cubicBezTo>
                    <a:pt x="24511" y="49505"/>
                    <a:pt x="26734" y="48704"/>
                    <a:pt x="28296" y="47104"/>
                  </a:cubicBezTo>
                  <a:cubicBezTo>
                    <a:pt x="29820" y="45517"/>
                    <a:pt x="30874" y="43523"/>
                    <a:pt x="31496" y="41161"/>
                  </a:cubicBezTo>
                  <a:lnTo>
                    <a:pt x="43129" y="41161"/>
                  </a:lnTo>
                  <a:cubicBezTo>
                    <a:pt x="42609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49" y="55054"/>
                  </a:cubicBezTo>
                  <a:cubicBezTo>
                    <a:pt x="33757" y="56629"/>
                    <a:pt x="31598" y="57798"/>
                    <a:pt x="29197" y="58572"/>
                  </a:cubicBezTo>
                  <a:cubicBezTo>
                    <a:pt x="26759" y="59334"/>
                    <a:pt x="24219" y="59715"/>
                    <a:pt x="21527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22" y="56960"/>
                    <a:pt x="7798" y="55385"/>
                    <a:pt x="5728" y="53289"/>
                  </a:cubicBezTo>
                  <a:cubicBezTo>
                    <a:pt x="4242" y="51816"/>
                    <a:pt x="3112" y="50228"/>
                    <a:pt x="2324" y="48552"/>
                  </a:cubicBezTo>
                  <a:cubicBezTo>
                    <a:pt x="1524" y="46863"/>
                    <a:pt x="978" y="45085"/>
                    <a:pt x="648" y="43129"/>
                  </a:cubicBezTo>
                  <a:cubicBezTo>
                    <a:pt x="330" y="41211"/>
                    <a:pt x="127" y="39167"/>
                    <a:pt x="76" y="36970"/>
                  </a:cubicBezTo>
                  <a:cubicBezTo>
                    <a:pt x="25" y="34760"/>
                    <a:pt x="0" y="32385"/>
                    <a:pt x="0" y="29858"/>
                  </a:cubicBezTo>
                  <a:cubicBezTo>
                    <a:pt x="0" y="27330"/>
                    <a:pt x="25" y="24981"/>
                    <a:pt x="76" y="22771"/>
                  </a:cubicBezTo>
                  <a:cubicBezTo>
                    <a:pt x="127" y="20574"/>
                    <a:pt x="330" y="18491"/>
                    <a:pt x="648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112" y="9512"/>
                    <a:pt x="4242" y="7925"/>
                    <a:pt x="5728" y="6452"/>
                  </a:cubicBezTo>
                  <a:cubicBezTo>
                    <a:pt x="7798" y="4356"/>
                    <a:pt x="10122" y="2743"/>
                    <a:pt x="12738" y="1664"/>
                  </a:cubicBezTo>
                  <a:cubicBezTo>
                    <a:pt x="15354" y="571"/>
                    <a:pt x="18263" y="0"/>
                    <a:pt x="2152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Shape 65">
              <a:extLst>
                <a:ext uri="{FF2B5EF4-FFF2-40B4-BE49-F238E27FC236}">
                  <a16:creationId xmlns:a16="http://schemas.microsoft.com/office/drawing/2014/main" xmlns="" id="{B3B48F86-1B91-4986-8D92-B7D2733DB058}"/>
                </a:ext>
              </a:extLst>
            </p:cNvPr>
            <p:cNvSpPr/>
            <p:nvPr/>
          </p:nvSpPr>
          <p:spPr>
            <a:xfrm>
              <a:off x="507018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66" y="0"/>
                  </a:lnTo>
                  <a:lnTo>
                    <a:pt x="11366" y="37617"/>
                  </a:lnTo>
                  <a:lnTo>
                    <a:pt x="34265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4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Shape 66">
              <a:extLst>
                <a:ext uri="{FF2B5EF4-FFF2-40B4-BE49-F238E27FC236}">
                  <a16:creationId xmlns:a16="http://schemas.microsoft.com/office/drawing/2014/main" xmlns="" id="{699EA654-2096-485F-B6BA-74862E12F833}"/>
                </a:ext>
              </a:extLst>
            </p:cNvPr>
            <p:cNvSpPr/>
            <p:nvPr/>
          </p:nvSpPr>
          <p:spPr>
            <a:xfrm>
              <a:off x="56525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79" y="0"/>
                  </a:lnTo>
                  <a:lnTo>
                    <a:pt x="11379" y="37617"/>
                  </a:lnTo>
                  <a:lnTo>
                    <a:pt x="34277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3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Shape 67">
              <a:extLst>
                <a:ext uri="{FF2B5EF4-FFF2-40B4-BE49-F238E27FC236}">
                  <a16:creationId xmlns:a16="http://schemas.microsoft.com/office/drawing/2014/main" xmlns="" id="{F92F25E6-2944-4C8B-A89E-071EE8A3CFE4}"/>
                </a:ext>
              </a:extLst>
            </p:cNvPr>
            <p:cNvSpPr/>
            <p:nvPr/>
          </p:nvSpPr>
          <p:spPr>
            <a:xfrm>
              <a:off x="640645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786" y="19558"/>
                  </a:cubicBezTo>
                  <a:cubicBezTo>
                    <a:pt x="11506" y="22250"/>
                    <a:pt x="11366" y="25413"/>
                    <a:pt x="11366" y="29058"/>
                  </a:cubicBezTo>
                  <a:lnTo>
                    <a:pt x="11366" y="32004"/>
                  </a:lnTo>
                  <a:cubicBezTo>
                    <a:pt x="11366" y="35077"/>
                    <a:pt x="11506" y="37910"/>
                    <a:pt x="11760" y="40475"/>
                  </a:cubicBezTo>
                  <a:cubicBezTo>
                    <a:pt x="12001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19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Shape 68">
              <a:extLst>
                <a:ext uri="{FF2B5EF4-FFF2-40B4-BE49-F238E27FC236}">
                  <a16:creationId xmlns:a16="http://schemas.microsoft.com/office/drawing/2014/main" xmlns="" id="{D229614A-B7E3-4937-9F2A-25FCFF3D5D56}"/>
                </a:ext>
              </a:extLst>
            </p:cNvPr>
            <p:cNvSpPr/>
            <p:nvPr/>
          </p:nvSpPr>
          <p:spPr>
            <a:xfrm>
              <a:off x="662286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824" y="6446"/>
                  </a:lnTo>
                  <a:cubicBezTo>
                    <a:pt x="17843" y="8517"/>
                    <a:pt x="19317" y="11082"/>
                    <a:pt x="20257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34" y="41498"/>
                    <a:pt x="20866" y="43327"/>
                  </a:cubicBezTo>
                  <a:cubicBezTo>
                    <a:pt x="20510" y="45131"/>
                    <a:pt x="19939" y="46871"/>
                    <a:pt x="19139" y="48560"/>
                  </a:cubicBezTo>
                  <a:cubicBezTo>
                    <a:pt x="18364" y="50223"/>
                    <a:pt x="17247" y="51811"/>
                    <a:pt x="15824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84" y="44966"/>
                    <a:pt x="8877" y="44178"/>
                  </a:cubicBezTo>
                  <a:cubicBezTo>
                    <a:pt x="9233" y="43365"/>
                    <a:pt x="9550" y="42324"/>
                    <a:pt x="9741" y="41041"/>
                  </a:cubicBezTo>
                  <a:cubicBezTo>
                    <a:pt x="9944" y="39733"/>
                    <a:pt x="10071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71" y="20963"/>
                    <a:pt x="9919" y="19553"/>
                    <a:pt x="9677" y="18397"/>
                  </a:cubicBezTo>
                  <a:cubicBezTo>
                    <a:pt x="9474" y="17229"/>
                    <a:pt x="9169" y="16276"/>
                    <a:pt x="8776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Shape 69">
              <a:extLst>
                <a:ext uri="{FF2B5EF4-FFF2-40B4-BE49-F238E27FC236}">
                  <a16:creationId xmlns:a16="http://schemas.microsoft.com/office/drawing/2014/main" xmlns="" id="{40D9FC57-46FE-4FF2-A0C9-1B4B6ADA7CE1}"/>
                </a:ext>
              </a:extLst>
            </p:cNvPr>
            <p:cNvSpPr/>
            <p:nvPr/>
          </p:nvSpPr>
          <p:spPr>
            <a:xfrm>
              <a:off x="695722" y="496"/>
              <a:ext cx="21279" cy="58725"/>
            </a:xfrm>
            <a:custGeom>
              <a:avLst/>
              <a:gdLst/>
              <a:ahLst/>
              <a:cxnLst/>
              <a:rect l="0" t="0" r="0" b="0"/>
              <a:pathLst>
                <a:path w="21279" h="58725">
                  <a:moveTo>
                    <a:pt x="0" y="0"/>
                  </a:moveTo>
                  <a:lnTo>
                    <a:pt x="21279" y="0"/>
                  </a:lnTo>
                  <a:lnTo>
                    <a:pt x="21279" y="10236"/>
                  </a:lnTo>
                  <a:lnTo>
                    <a:pt x="11367" y="10236"/>
                  </a:lnTo>
                  <a:lnTo>
                    <a:pt x="11367" y="22136"/>
                  </a:lnTo>
                  <a:lnTo>
                    <a:pt x="21279" y="22136"/>
                  </a:lnTo>
                  <a:lnTo>
                    <a:pt x="21279" y="32334"/>
                  </a:lnTo>
                  <a:lnTo>
                    <a:pt x="11367" y="32334"/>
                  </a:lnTo>
                  <a:lnTo>
                    <a:pt x="11367" y="48501"/>
                  </a:lnTo>
                  <a:lnTo>
                    <a:pt x="21279" y="48501"/>
                  </a:lnTo>
                  <a:lnTo>
                    <a:pt x="2127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Shape 70">
              <a:extLst>
                <a:ext uri="{FF2B5EF4-FFF2-40B4-BE49-F238E27FC236}">
                  <a16:creationId xmlns:a16="http://schemas.microsoft.com/office/drawing/2014/main" xmlns="" id="{E8497304-71C7-4D8B-BD9B-5F0D6DEED203}"/>
                </a:ext>
              </a:extLst>
            </p:cNvPr>
            <p:cNvSpPr/>
            <p:nvPr/>
          </p:nvSpPr>
          <p:spPr>
            <a:xfrm>
              <a:off x="717001" y="22632"/>
              <a:ext cx="21292" cy="36589"/>
            </a:xfrm>
            <a:custGeom>
              <a:avLst/>
              <a:gdLst/>
              <a:ahLst/>
              <a:cxnLst/>
              <a:rect l="0" t="0" r="0" b="0"/>
              <a:pathLst>
                <a:path w="21292" h="36589">
                  <a:moveTo>
                    <a:pt x="0" y="0"/>
                  </a:moveTo>
                  <a:lnTo>
                    <a:pt x="2191" y="0"/>
                  </a:lnTo>
                  <a:cubicBezTo>
                    <a:pt x="5150" y="0"/>
                    <a:pt x="7817" y="432"/>
                    <a:pt x="10179" y="1334"/>
                  </a:cubicBezTo>
                  <a:cubicBezTo>
                    <a:pt x="12503" y="2235"/>
                    <a:pt x="14497" y="3518"/>
                    <a:pt x="16161" y="5118"/>
                  </a:cubicBezTo>
                  <a:cubicBezTo>
                    <a:pt x="17824" y="6756"/>
                    <a:pt x="19082" y="8661"/>
                    <a:pt x="19971" y="10897"/>
                  </a:cubicBezTo>
                  <a:cubicBezTo>
                    <a:pt x="20847" y="13132"/>
                    <a:pt x="21292" y="15583"/>
                    <a:pt x="21292" y="18275"/>
                  </a:cubicBezTo>
                  <a:cubicBezTo>
                    <a:pt x="21292" y="20980"/>
                    <a:pt x="20847" y="23432"/>
                    <a:pt x="19971" y="25667"/>
                  </a:cubicBezTo>
                  <a:cubicBezTo>
                    <a:pt x="19082" y="27889"/>
                    <a:pt x="17850" y="29832"/>
                    <a:pt x="16212" y="31445"/>
                  </a:cubicBezTo>
                  <a:cubicBezTo>
                    <a:pt x="14611" y="33071"/>
                    <a:pt x="12605" y="34341"/>
                    <a:pt x="10255" y="35255"/>
                  </a:cubicBezTo>
                  <a:cubicBezTo>
                    <a:pt x="7868" y="36157"/>
                    <a:pt x="5201" y="36589"/>
                    <a:pt x="222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683" y="26365"/>
                  </a:lnTo>
                  <a:cubicBezTo>
                    <a:pt x="4299" y="26365"/>
                    <a:pt x="6318" y="25641"/>
                    <a:pt x="7741" y="24194"/>
                  </a:cubicBezTo>
                  <a:cubicBezTo>
                    <a:pt x="9188" y="22746"/>
                    <a:pt x="9912" y="20765"/>
                    <a:pt x="9912" y="18275"/>
                  </a:cubicBezTo>
                  <a:cubicBezTo>
                    <a:pt x="9912" y="15875"/>
                    <a:pt x="9188" y="13919"/>
                    <a:pt x="7741" y="12421"/>
                  </a:cubicBezTo>
                  <a:cubicBezTo>
                    <a:pt x="6318" y="10947"/>
                    <a:pt x="4299" y="10198"/>
                    <a:pt x="1683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Shape 17497">
              <a:extLst>
                <a:ext uri="{FF2B5EF4-FFF2-40B4-BE49-F238E27FC236}">
                  <a16:creationId xmlns:a16="http://schemas.microsoft.com/office/drawing/2014/main" xmlns="" id="{F188E6B4-0D88-496A-A66A-AE9EAC966BF0}"/>
                </a:ext>
              </a:extLst>
            </p:cNvPr>
            <p:cNvSpPr/>
            <p:nvPr/>
          </p:nvSpPr>
          <p:spPr>
            <a:xfrm>
              <a:off x="717001" y="496"/>
              <a:ext cx="17481" cy="10236"/>
            </a:xfrm>
            <a:custGeom>
              <a:avLst/>
              <a:gdLst/>
              <a:ahLst/>
              <a:cxnLst/>
              <a:rect l="0" t="0" r="0" b="0"/>
              <a:pathLst>
                <a:path w="17481" h="10236">
                  <a:moveTo>
                    <a:pt x="0" y="0"/>
                  </a:moveTo>
                  <a:lnTo>
                    <a:pt x="17481" y="0"/>
                  </a:lnTo>
                  <a:lnTo>
                    <a:pt x="17481" y="10236"/>
                  </a:lnTo>
                  <a:lnTo>
                    <a:pt x="0" y="10236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Shape 72">
              <a:extLst>
                <a:ext uri="{FF2B5EF4-FFF2-40B4-BE49-F238E27FC236}">
                  <a16:creationId xmlns:a16="http://schemas.microsoft.com/office/drawing/2014/main" xmlns="" id="{5662AD82-34CA-4D78-ADFF-9A0C663E47F6}"/>
                </a:ext>
              </a:extLst>
            </p:cNvPr>
            <p:cNvSpPr/>
            <p:nvPr/>
          </p:nvSpPr>
          <p:spPr>
            <a:xfrm>
              <a:off x="749668" y="504"/>
              <a:ext cx="21031" cy="58725"/>
            </a:xfrm>
            <a:custGeom>
              <a:avLst/>
              <a:gdLst/>
              <a:ahLst/>
              <a:cxnLst/>
              <a:rect l="0" t="0" r="0" b="0"/>
              <a:pathLst>
                <a:path w="21031" h="58725">
                  <a:moveTo>
                    <a:pt x="0" y="0"/>
                  </a:moveTo>
                  <a:lnTo>
                    <a:pt x="21031" y="0"/>
                  </a:lnTo>
                  <a:lnTo>
                    <a:pt x="21031" y="10224"/>
                  </a:lnTo>
                  <a:lnTo>
                    <a:pt x="11392" y="10224"/>
                  </a:lnTo>
                  <a:lnTo>
                    <a:pt x="11392" y="26314"/>
                  </a:lnTo>
                  <a:lnTo>
                    <a:pt x="21031" y="26314"/>
                  </a:lnTo>
                  <a:lnTo>
                    <a:pt x="21031" y="36627"/>
                  </a:lnTo>
                  <a:lnTo>
                    <a:pt x="11392" y="36627"/>
                  </a:lnTo>
                  <a:lnTo>
                    <a:pt x="1139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Shape 73">
              <a:extLst>
                <a:ext uri="{FF2B5EF4-FFF2-40B4-BE49-F238E27FC236}">
                  <a16:creationId xmlns:a16="http://schemas.microsoft.com/office/drawing/2014/main" xmlns="" id="{A32B3E67-6534-4D06-AA29-9F7669622667}"/>
                </a:ext>
              </a:extLst>
            </p:cNvPr>
            <p:cNvSpPr/>
            <p:nvPr/>
          </p:nvSpPr>
          <p:spPr>
            <a:xfrm>
              <a:off x="770700" y="504"/>
              <a:ext cx="21031" cy="36627"/>
            </a:xfrm>
            <a:custGeom>
              <a:avLst/>
              <a:gdLst/>
              <a:ahLst/>
              <a:cxnLst/>
              <a:rect l="0" t="0" r="0" b="0"/>
              <a:pathLst>
                <a:path w="21031" h="36627">
                  <a:moveTo>
                    <a:pt x="0" y="0"/>
                  </a:moveTo>
                  <a:lnTo>
                    <a:pt x="1714" y="0"/>
                  </a:lnTo>
                  <a:cubicBezTo>
                    <a:pt x="4508" y="0"/>
                    <a:pt x="7099" y="457"/>
                    <a:pt x="9461" y="1359"/>
                  </a:cubicBezTo>
                  <a:cubicBezTo>
                    <a:pt x="11862" y="2261"/>
                    <a:pt x="13881" y="3543"/>
                    <a:pt x="15596" y="5169"/>
                  </a:cubicBezTo>
                  <a:cubicBezTo>
                    <a:pt x="17310" y="6782"/>
                    <a:pt x="18631" y="8699"/>
                    <a:pt x="19583" y="10922"/>
                  </a:cubicBezTo>
                  <a:cubicBezTo>
                    <a:pt x="20574" y="13157"/>
                    <a:pt x="21031" y="15608"/>
                    <a:pt x="21031" y="18313"/>
                  </a:cubicBezTo>
                  <a:cubicBezTo>
                    <a:pt x="21031" y="21006"/>
                    <a:pt x="20549" y="23457"/>
                    <a:pt x="19583" y="25692"/>
                  </a:cubicBezTo>
                  <a:cubicBezTo>
                    <a:pt x="18631" y="27927"/>
                    <a:pt x="17310" y="29832"/>
                    <a:pt x="15596" y="31471"/>
                  </a:cubicBezTo>
                  <a:cubicBezTo>
                    <a:pt x="13881" y="33096"/>
                    <a:pt x="11836" y="34354"/>
                    <a:pt x="9487" y="35255"/>
                  </a:cubicBezTo>
                  <a:cubicBezTo>
                    <a:pt x="7125" y="36157"/>
                    <a:pt x="4508" y="36627"/>
                    <a:pt x="1651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18" y="26314"/>
                  </a:lnTo>
                  <a:cubicBezTo>
                    <a:pt x="3734" y="26314"/>
                    <a:pt x="5804" y="25590"/>
                    <a:pt x="7328" y="24168"/>
                  </a:cubicBezTo>
                  <a:cubicBezTo>
                    <a:pt x="8890" y="22746"/>
                    <a:pt x="9639" y="20790"/>
                    <a:pt x="9639" y="18313"/>
                  </a:cubicBezTo>
                  <a:cubicBezTo>
                    <a:pt x="9639" y="15850"/>
                    <a:pt x="8890" y="13881"/>
                    <a:pt x="7328" y="12421"/>
                  </a:cubicBezTo>
                  <a:cubicBezTo>
                    <a:pt x="5804" y="10947"/>
                    <a:pt x="3734" y="10224"/>
                    <a:pt x="1118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Shape 74">
              <a:extLst>
                <a:ext uri="{FF2B5EF4-FFF2-40B4-BE49-F238E27FC236}">
                  <a16:creationId xmlns:a16="http://schemas.microsoft.com/office/drawing/2014/main" xmlns="" id="{3D113B2E-6424-49F3-9D58-F4BE703E40C1}"/>
                </a:ext>
              </a:extLst>
            </p:cNvPr>
            <p:cNvSpPr/>
            <p:nvPr/>
          </p:nvSpPr>
          <p:spPr>
            <a:xfrm>
              <a:off x="790910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74" y="0"/>
                  </a:moveTo>
                  <a:lnTo>
                    <a:pt x="26035" y="0"/>
                  </a:lnTo>
                  <a:lnTo>
                    <a:pt x="26035" y="17688"/>
                  </a:lnTo>
                  <a:lnTo>
                    <a:pt x="18732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19" y="48336"/>
                  </a:lnTo>
                  <a:lnTo>
                    <a:pt x="11963" y="58725"/>
                  </a:lnTo>
                  <a:lnTo>
                    <a:pt x="0" y="58725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Shape 75">
              <a:extLst>
                <a:ext uri="{FF2B5EF4-FFF2-40B4-BE49-F238E27FC236}">
                  <a16:creationId xmlns:a16="http://schemas.microsoft.com/office/drawing/2014/main" xmlns="" id="{033C037D-6295-4407-8C9B-9466F8B02E69}"/>
                </a:ext>
              </a:extLst>
            </p:cNvPr>
            <p:cNvSpPr/>
            <p:nvPr/>
          </p:nvSpPr>
          <p:spPr>
            <a:xfrm>
              <a:off x="816945" y="504"/>
              <a:ext cx="25781" cy="58725"/>
            </a:xfrm>
            <a:custGeom>
              <a:avLst/>
              <a:gdLst/>
              <a:ahLst/>
              <a:cxnLst/>
              <a:rect l="0" t="0" r="0" b="0"/>
              <a:pathLst>
                <a:path w="25781" h="58725">
                  <a:moveTo>
                    <a:pt x="0" y="0"/>
                  </a:moveTo>
                  <a:lnTo>
                    <a:pt x="4331" y="0"/>
                  </a:lnTo>
                  <a:lnTo>
                    <a:pt x="25781" y="58725"/>
                  </a:lnTo>
                  <a:lnTo>
                    <a:pt x="13805" y="58725"/>
                  </a:lnTo>
                  <a:lnTo>
                    <a:pt x="10338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302" y="38697"/>
                  </a:lnTo>
                  <a:lnTo>
                    <a:pt x="127" y="17323"/>
                  </a:lnTo>
                  <a:lnTo>
                    <a:pt x="0" y="17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Shape 76">
              <a:extLst>
                <a:ext uri="{FF2B5EF4-FFF2-40B4-BE49-F238E27FC236}">
                  <a16:creationId xmlns:a16="http://schemas.microsoft.com/office/drawing/2014/main" xmlns="" id="{5BD135B9-4DC5-49E5-AE02-A9E5A6A91F06}"/>
                </a:ext>
              </a:extLst>
            </p:cNvPr>
            <p:cNvSpPr/>
            <p:nvPr/>
          </p:nvSpPr>
          <p:spPr>
            <a:xfrm>
              <a:off x="845936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60" y="0"/>
                    <a:pt x="27102" y="381"/>
                    <a:pt x="29515" y="1168"/>
                  </a:cubicBezTo>
                  <a:cubicBezTo>
                    <a:pt x="31915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07" y="11532"/>
                    <a:pt x="41402" y="13754"/>
                    <a:pt x="41402" y="16218"/>
                  </a:cubicBezTo>
                  <a:cubicBezTo>
                    <a:pt x="41402" y="19088"/>
                    <a:pt x="40704" y="21577"/>
                    <a:pt x="39332" y="23724"/>
                  </a:cubicBezTo>
                  <a:cubicBezTo>
                    <a:pt x="37935" y="25857"/>
                    <a:pt x="36068" y="27572"/>
                    <a:pt x="33782" y="28829"/>
                  </a:cubicBezTo>
                  <a:cubicBezTo>
                    <a:pt x="36398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78" y="49428"/>
                  </a:cubicBezTo>
                  <a:cubicBezTo>
                    <a:pt x="39637" y="51600"/>
                    <a:pt x="38189" y="53442"/>
                    <a:pt x="36322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56" y="59715"/>
                    <a:pt x="16142" y="59334"/>
                    <a:pt x="13780" y="58572"/>
                  </a:cubicBezTo>
                  <a:cubicBezTo>
                    <a:pt x="11405" y="57798"/>
                    <a:pt x="9271" y="56629"/>
                    <a:pt x="7430" y="55105"/>
                  </a:cubicBezTo>
                  <a:cubicBezTo>
                    <a:pt x="5537" y="53581"/>
                    <a:pt x="3962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081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59" y="49746"/>
                    <a:pt x="26657" y="49009"/>
                    <a:pt x="28321" y="47562"/>
                  </a:cubicBezTo>
                  <a:cubicBezTo>
                    <a:pt x="29997" y="46088"/>
                    <a:pt x="30836" y="44196"/>
                    <a:pt x="30836" y="41808"/>
                  </a:cubicBezTo>
                  <a:cubicBezTo>
                    <a:pt x="30836" y="39345"/>
                    <a:pt x="30099" y="37401"/>
                    <a:pt x="28626" y="36017"/>
                  </a:cubicBezTo>
                  <a:cubicBezTo>
                    <a:pt x="27127" y="34608"/>
                    <a:pt x="24892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36" y="24435"/>
                    <a:pt x="26505" y="23787"/>
                    <a:pt x="27902" y="22504"/>
                  </a:cubicBezTo>
                  <a:cubicBezTo>
                    <a:pt x="29299" y="21222"/>
                    <a:pt x="30023" y="19431"/>
                    <a:pt x="30023" y="17082"/>
                  </a:cubicBezTo>
                  <a:cubicBezTo>
                    <a:pt x="30023" y="14796"/>
                    <a:pt x="29248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56" y="9919"/>
                    <a:pt x="16421" y="10732"/>
                    <a:pt x="14846" y="12370"/>
                  </a:cubicBezTo>
                  <a:cubicBezTo>
                    <a:pt x="13233" y="14034"/>
                    <a:pt x="12154" y="16040"/>
                    <a:pt x="11532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64" y="8128"/>
                    <a:pt x="5652" y="6210"/>
                    <a:pt x="7544" y="4661"/>
                  </a:cubicBezTo>
                  <a:cubicBezTo>
                    <a:pt x="9436" y="3112"/>
                    <a:pt x="11582" y="1943"/>
                    <a:pt x="13945" y="1168"/>
                  </a:cubicBezTo>
                  <a:cubicBezTo>
                    <a:pt x="16294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Shape 77">
              <a:extLst>
                <a:ext uri="{FF2B5EF4-FFF2-40B4-BE49-F238E27FC236}">
                  <a16:creationId xmlns:a16="http://schemas.microsoft.com/office/drawing/2014/main" xmlns="" id="{F31B3FF8-A38D-457C-8FA7-DE6CC521AE49}"/>
                </a:ext>
              </a:extLst>
            </p:cNvPr>
            <p:cNvSpPr/>
            <p:nvPr/>
          </p:nvSpPr>
          <p:spPr>
            <a:xfrm>
              <a:off x="897988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86" y="13373"/>
                  </a:cubicBezTo>
                  <a:cubicBezTo>
                    <a:pt x="12865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1989" y="43040"/>
                    <a:pt x="12802" y="44996"/>
                    <a:pt x="14186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27" y="59728"/>
                    <a:pt x="9919" y="57607"/>
                    <a:pt x="5740" y="53302"/>
                  </a:cubicBezTo>
                  <a:cubicBezTo>
                    <a:pt x="4318" y="51816"/>
                    <a:pt x="3239" y="50190"/>
                    <a:pt x="2464" y="48425"/>
                  </a:cubicBezTo>
                  <a:cubicBezTo>
                    <a:pt x="1676" y="46660"/>
                    <a:pt x="1105" y="44882"/>
                    <a:pt x="724" y="43040"/>
                  </a:cubicBezTo>
                  <a:cubicBezTo>
                    <a:pt x="330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30" y="14326"/>
                  </a:cubicBezTo>
                  <a:cubicBezTo>
                    <a:pt x="1575" y="12700"/>
                    <a:pt x="2172" y="11278"/>
                    <a:pt x="2921" y="10020"/>
                  </a:cubicBezTo>
                  <a:cubicBezTo>
                    <a:pt x="3645" y="8788"/>
                    <a:pt x="4610" y="7595"/>
                    <a:pt x="5740" y="6452"/>
                  </a:cubicBezTo>
                  <a:cubicBezTo>
                    <a:pt x="9919" y="2146"/>
                    <a:pt x="15227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Shape 78">
              <a:extLst>
                <a:ext uri="{FF2B5EF4-FFF2-40B4-BE49-F238E27FC236}">
                  <a16:creationId xmlns:a16="http://schemas.microsoft.com/office/drawing/2014/main" xmlns="" id="{EDE23F9F-3901-4F44-829D-078DE33FE821}"/>
                </a:ext>
              </a:extLst>
            </p:cNvPr>
            <p:cNvSpPr/>
            <p:nvPr/>
          </p:nvSpPr>
          <p:spPr>
            <a:xfrm>
              <a:off x="919629" y="5"/>
              <a:ext cx="21653" cy="59718"/>
            </a:xfrm>
            <a:custGeom>
              <a:avLst/>
              <a:gdLst/>
              <a:ahLst/>
              <a:cxnLst/>
              <a:rect l="0" t="0" r="0" b="0"/>
              <a:pathLst>
                <a:path w="21653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6"/>
                    <a:pt x="19317" y="11082"/>
                    <a:pt x="20244" y="14117"/>
                  </a:cubicBezTo>
                  <a:cubicBezTo>
                    <a:pt x="21183" y="17127"/>
                    <a:pt x="21653" y="21013"/>
                    <a:pt x="21653" y="25725"/>
                  </a:cubicBezTo>
                  <a:lnTo>
                    <a:pt x="21653" y="31999"/>
                  </a:lnTo>
                  <a:cubicBezTo>
                    <a:pt x="21653" y="33929"/>
                    <a:pt x="21628" y="35860"/>
                    <a:pt x="21514" y="37752"/>
                  </a:cubicBezTo>
                  <a:cubicBezTo>
                    <a:pt x="21437" y="39631"/>
                    <a:pt x="21234" y="41498"/>
                    <a:pt x="20866" y="43327"/>
                  </a:cubicBezTo>
                  <a:cubicBezTo>
                    <a:pt x="20510" y="45131"/>
                    <a:pt x="19939" y="46870"/>
                    <a:pt x="19139" y="48560"/>
                  </a:cubicBezTo>
                  <a:cubicBezTo>
                    <a:pt x="18326" y="50223"/>
                    <a:pt x="17246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88" y="45702"/>
                    <a:pt x="8483" y="44965"/>
                    <a:pt x="8877" y="44178"/>
                  </a:cubicBezTo>
                  <a:cubicBezTo>
                    <a:pt x="9258" y="43365"/>
                    <a:pt x="9525" y="42324"/>
                    <a:pt x="9728" y="41041"/>
                  </a:cubicBezTo>
                  <a:cubicBezTo>
                    <a:pt x="9931" y="39733"/>
                    <a:pt x="10058" y="38133"/>
                    <a:pt x="10147" y="36164"/>
                  </a:cubicBezTo>
                  <a:cubicBezTo>
                    <a:pt x="10223" y="34221"/>
                    <a:pt x="10274" y="31757"/>
                    <a:pt x="10274" y="28786"/>
                  </a:cubicBezTo>
                  <a:cubicBezTo>
                    <a:pt x="10274" y="26373"/>
                    <a:pt x="10223" y="24315"/>
                    <a:pt x="10147" y="22652"/>
                  </a:cubicBezTo>
                  <a:cubicBezTo>
                    <a:pt x="10058" y="20962"/>
                    <a:pt x="9906" y="19553"/>
                    <a:pt x="9677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407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Shape 79">
              <a:extLst>
                <a:ext uri="{FF2B5EF4-FFF2-40B4-BE49-F238E27FC236}">
                  <a16:creationId xmlns:a16="http://schemas.microsoft.com/office/drawing/2014/main" xmlns="" id="{31132D5C-F5AD-4E9D-BD31-0A0D6A8F2EC0}"/>
                </a:ext>
              </a:extLst>
            </p:cNvPr>
            <p:cNvSpPr/>
            <p:nvPr/>
          </p:nvSpPr>
          <p:spPr>
            <a:xfrm>
              <a:off x="953061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Shape 80">
              <a:extLst>
                <a:ext uri="{FF2B5EF4-FFF2-40B4-BE49-F238E27FC236}">
                  <a16:creationId xmlns:a16="http://schemas.microsoft.com/office/drawing/2014/main" xmlns="" id="{788AD4A8-3D1B-46D4-935D-01FBFAD8455B}"/>
                </a:ext>
              </a:extLst>
            </p:cNvPr>
            <p:cNvSpPr/>
            <p:nvPr/>
          </p:nvSpPr>
          <p:spPr>
            <a:xfrm>
              <a:off x="974321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44" y="381"/>
                    <a:pt x="9804" y="1156"/>
                  </a:cubicBezTo>
                  <a:cubicBezTo>
                    <a:pt x="12027" y="1930"/>
                    <a:pt x="13944" y="3023"/>
                    <a:pt x="15507" y="4420"/>
                  </a:cubicBezTo>
                  <a:cubicBezTo>
                    <a:pt x="17082" y="5829"/>
                    <a:pt x="18275" y="7493"/>
                    <a:pt x="19126" y="9500"/>
                  </a:cubicBezTo>
                  <a:cubicBezTo>
                    <a:pt x="19990" y="11468"/>
                    <a:pt x="20409" y="13703"/>
                    <a:pt x="20409" y="16154"/>
                  </a:cubicBezTo>
                  <a:cubicBezTo>
                    <a:pt x="20409" y="21768"/>
                    <a:pt x="17996" y="25933"/>
                    <a:pt x="13145" y="28626"/>
                  </a:cubicBezTo>
                  <a:cubicBezTo>
                    <a:pt x="14313" y="29210"/>
                    <a:pt x="15189" y="29756"/>
                    <a:pt x="15786" y="30201"/>
                  </a:cubicBezTo>
                  <a:cubicBezTo>
                    <a:pt x="16383" y="30645"/>
                    <a:pt x="17005" y="31166"/>
                    <a:pt x="17602" y="31763"/>
                  </a:cubicBezTo>
                  <a:cubicBezTo>
                    <a:pt x="18872" y="33122"/>
                    <a:pt x="19812" y="34658"/>
                    <a:pt x="20383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20015" y="48870"/>
                  </a:cubicBezTo>
                  <a:cubicBezTo>
                    <a:pt x="19177" y="50914"/>
                    <a:pt x="17996" y="52692"/>
                    <a:pt x="16434" y="54127"/>
                  </a:cubicBezTo>
                  <a:cubicBezTo>
                    <a:pt x="14859" y="55626"/>
                    <a:pt x="12967" y="56718"/>
                    <a:pt x="10732" y="57531"/>
                  </a:cubicBezTo>
                  <a:cubicBezTo>
                    <a:pt x="8509" y="58331"/>
                    <a:pt x="6020" y="58725"/>
                    <a:pt x="3302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9" y="48489"/>
                  </a:lnTo>
                  <a:cubicBezTo>
                    <a:pt x="4521" y="48489"/>
                    <a:pt x="6414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414" y="34709"/>
                    <a:pt x="4521" y="34061"/>
                    <a:pt x="2159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72" y="23749"/>
                    <a:pt x="5626" y="23152"/>
                    <a:pt x="7010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7010" y="12040"/>
                  </a:cubicBezTo>
                  <a:cubicBezTo>
                    <a:pt x="5626" y="10846"/>
                    <a:pt x="3772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Shape 81">
              <a:extLst>
                <a:ext uri="{FF2B5EF4-FFF2-40B4-BE49-F238E27FC236}">
                  <a16:creationId xmlns:a16="http://schemas.microsoft.com/office/drawing/2014/main" xmlns="" id="{3B948C10-149E-4B98-8EB1-BA1AF0CBA298}"/>
                </a:ext>
              </a:extLst>
            </p:cNvPr>
            <p:cNvSpPr/>
            <p:nvPr/>
          </p:nvSpPr>
          <p:spPr>
            <a:xfrm>
              <a:off x="1000907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87" y="0"/>
                  </a:moveTo>
                  <a:lnTo>
                    <a:pt x="26035" y="0"/>
                  </a:lnTo>
                  <a:lnTo>
                    <a:pt x="26035" y="17653"/>
                  </a:lnTo>
                  <a:lnTo>
                    <a:pt x="18745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07" y="48336"/>
                  </a:lnTo>
                  <a:lnTo>
                    <a:pt x="11976" y="58725"/>
                  </a:lnTo>
                  <a:lnTo>
                    <a:pt x="0" y="58725"/>
                  </a:lnTo>
                  <a:lnTo>
                    <a:pt x="21387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Shape 82">
              <a:extLst>
                <a:ext uri="{FF2B5EF4-FFF2-40B4-BE49-F238E27FC236}">
                  <a16:creationId xmlns:a16="http://schemas.microsoft.com/office/drawing/2014/main" xmlns="" id="{C4D9ABFD-FB89-43B6-ABD9-733E2E89DC0D}"/>
                </a:ext>
              </a:extLst>
            </p:cNvPr>
            <p:cNvSpPr/>
            <p:nvPr/>
          </p:nvSpPr>
          <p:spPr>
            <a:xfrm>
              <a:off x="1026942" y="504"/>
              <a:ext cx="25768" cy="58725"/>
            </a:xfrm>
            <a:custGeom>
              <a:avLst/>
              <a:gdLst/>
              <a:ahLst/>
              <a:cxnLst/>
              <a:rect l="0" t="0" r="0" b="0"/>
              <a:pathLst>
                <a:path w="25768" h="58725">
                  <a:moveTo>
                    <a:pt x="0" y="0"/>
                  </a:moveTo>
                  <a:lnTo>
                    <a:pt x="4305" y="0"/>
                  </a:lnTo>
                  <a:lnTo>
                    <a:pt x="25768" y="58725"/>
                  </a:lnTo>
                  <a:lnTo>
                    <a:pt x="13818" y="58725"/>
                  </a:lnTo>
                  <a:lnTo>
                    <a:pt x="10351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290" y="38697"/>
                  </a:lnTo>
                  <a:lnTo>
                    <a:pt x="114" y="17323"/>
                  </a:lnTo>
                  <a:lnTo>
                    <a:pt x="0" y="176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Shape 83">
              <a:extLst>
                <a:ext uri="{FF2B5EF4-FFF2-40B4-BE49-F238E27FC236}">
                  <a16:creationId xmlns:a16="http://schemas.microsoft.com/office/drawing/2014/main" xmlns="" id="{6997FE76-9592-4E90-AF16-059EEA959EC5}"/>
                </a:ext>
              </a:extLst>
            </p:cNvPr>
            <p:cNvSpPr/>
            <p:nvPr/>
          </p:nvSpPr>
          <p:spPr>
            <a:xfrm>
              <a:off x="1059951" y="502"/>
              <a:ext cx="42748" cy="58725"/>
            </a:xfrm>
            <a:custGeom>
              <a:avLst/>
              <a:gdLst/>
              <a:ahLst/>
              <a:cxnLst/>
              <a:rect l="0" t="0" r="0" b="0"/>
              <a:pathLst>
                <a:path w="42748" h="58725">
                  <a:moveTo>
                    <a:pt x="0" y="0"/>
                  </a:moveTo>
                  <a:lnTo>
                    <a:pt x="11405" y="0"/>
                  </a:lnTo>
                  <a:lnTo>
                    <a:pt x="11405" y="24016"/>
                  </a:lnTo>
                  <a:lnTo>
                    <a:pt x="31356" y="24016"/>
                  </a:lnTo>
                  <a:lnTo>
                    <a:pt x="31356" y="0"/>
                  </a:lnTo>
                  <a:lnTo>
                    <a:pt x="42748" y="0"/>
                  </a:lnTo>
                  <a:lnTo>
                    <a:pt x="42748" y="58725"/>
                  </a:lnTo>
                  <a:lnTo>
                    <a:pt x="31356" y="58725"/>
                  </a:lnTo>
                  <a:lnTo>
                    <a:pt x="31356" y="34163"/>
                  </a:lnTo>
                  <a:lnTo>
                    <a:pt x="11405" y="34163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Shape 84">
              <a:extLst>
                <a:ext uri="{FF2B5EF4-FFF2-40B4-BE49-F238E27FC236}">
                  <a16:creationId xmlns:a16="http://schemas.microsoft.com/office/drawing/2014/main" xmlns="" id="{95CACA43-21CB-4581-86AB-412D59A6FCA7}"/>
                </a:ext>
              </a:extLst>
            </p:cNvPr>
            <p:cNvSpPr/>
            <p:nvPr/>
          </p:nvSpPr>
          <p:spPr>
            <a:xfrm>
              <a:off x="1116464" y="502"/>
              <a:ext cx="44552" cy="58725"/>
            </a:xfrm>
            <a:custGeom>
              <a:avLst/>
              <a:gdLst/>
              <a:ahLst/>
              <a:cxnLst/>
              <a:rect l="0" t="0" r="0" b="0"/>
              <a:pathLst>
                <a:path w="44552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52" y="0"/>
                  </a:lnTo>
                  <a:lnTo>
                    <a:pt x="44552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Shape 85">
              <a:extLst>
                <a:ext uri="{FF2B5EF4-FFF2-40B4-BE49-F238E27FC236}">
                  <a16:creationId xmlns:a16="http://schemas.microsoft.com/office/drawing/2014/main" xmlns="" id="{2BC94C2D-27AC-4790-8384-1011F8D218B8}"/>
                </a:ext>
              </a:extLst>
            </p:cNvPr>
            <p:cNvSpPr/>
            <p:nvPr/>
          </p:nvSpPr>
          <p:spPr>
            <a:xfrm>
              <a:off x="1174700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Shape 86">
              <a:extLst>
                <a:ext uri="{FF2B5EF4-FFF2-40B4-BE49-F238E27FC236}">
                  <a16:creationId xmlns:a16="http://schemas.microsoft.com/office/drawing/2014/main" xmlns="" id="{408CFED1-B136-4659-BC48-C0C3FE129A9E}"/>
                </a:ext>
              </a:extLst>
            </p:cNvPr>
            <p:cNvSpPr/>
            <p:nvPr/>
          </p:nvSpPr>
          <p:spPr>
            <a:xfrm>
              <a:off x="1223355" y="47519"/>
              <a:ext cx="11735" cy="25337"/>
            </a:xfrm>
            <a:custGeom>
              <a:avLst/>
              <a:gdLst/>
              <a:ahLst/>
              <a:cxnLst/>
              <a:rect l="0" t="0" r="0" b="0"/>
              <a:pathLst>
                <a:path w="11735" h="25337">
                  <a:moveTo>
                    <a:pt x="0" y="0"/>
                  </a:moveTo>
                  <a:lnTo>
                    <a:pt x="11735" y="0"/>
                  </a:lnTo>
                  <a:lnTo>
                    <a:pt x="11735" y="16243"/>
                  </a:lnTo>
                  <a:lnTo>
                    <a:pt x="0" y="2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Shape 87">
              <a:extLst>
                <a:ext uri="{FF2B5EF4-FFF2-40B4-BE49-F238E27FC236}">
                  <a16:creationId xmlns:a16="http://schemas.microsoft.com/office/drawing/2014/main" xmlns="" id="{C3AF7531-8FD5-4547-9BBC-74A465A1B220}"/>
                </a:ext>
              </a:extLst>
            </p:cNvPr>
            <p:cNvSpPr/>
            <p:nvPr/>
          </p:nvSpPr>
          <p:spPr>
            <a:xfrm>
              <a:off x="1262710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86" y="0"/>
                    <a:pt x="27102" y="381"/>
                    <a:pt x="29515" y="1168"/>
                  </a:cubicBezTo>
                  <a:cubicBezTo>
                    <a:pt x="31940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32" y="11532"/>
                    <a:pt x="41402" y="13754"/>
                    <a:pt x="41402" y="16218"/>
                  </a:cubicBezTo>
                  <a:cubicBezTo>
                    <a:pt x="41402" y="19088"/>
                    <a:pt x="40729" y="21577"/>
                    <a:pt x="39332" y="23724"/>
                  </a:cubicBezTo>
                  <a:cubicBezTo>
                    <a:pt x="37935" y="25857"/>
                    <a:pt x="36093" y="27572"/>
                    <a:pt x="33782" y="28829"/>
                  </a:cubicBezTo>
                  <a:cubicBezTo>
                    <a:pt x="36424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65" y="49428"/>
                  </a:cubicBezTo>
                  <a:cubicBezTo>
                    <a:pt x="39637" y="51600"/>
                    <a:pt x="38189" y="53442"/>
                    <a:pt x="36347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82" y="59715"/>
                    <a:pt x="16142" y="59334"/>
                    <a:pt x="13780" y="58572"/>
                  </a:cubicBezTo>
                  <a:cubicBezTo>
                    <a:pt x="11392" y="57798"/>
                    <a:pt x="9296" y="56629"/>
                    <a:pt x="7430" y="55105"/>
                  </a:cubicBezTo>
                  <a:cubicBezTo>
                    <a:pt x="5563" y="53581"/>
                    <a:pt x="3988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106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46" y="49746"/>
                    <a:pt x="26657" y="49009"/>
                    <a:pt x="28346" y="47562"/>
                  </a:cubicBezTo>
                  <a:cubicBezTo>
                    <a:pt x="29997" y="46088"/>
                    <a:pt x="30861" y="44196"/>
                    <a:pt x="30861" y="41808"/>
                  </a:cubicBezTo>
                  <a:cubicBezTo>
                    <a:pt x="30861" y="39345"/>
                    <a:pt x="30099" y="37401"/>
                    <a:pt x="28626" y="36017"/>
                  </a:cubicBezTo>
                  <a:cubicBezTo>
                    <a:pt x="27127" y="34608"/>
                    <a:pt x="24917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62" y="24435"/>
                    <a:pt x="26530" y="23787"/>
                    <a:pt x="27927" y="22504"/>
                  </a:cubicBezTo>
                  <a:cubicBezTo>
                    <a:pt x="29324" y="21222"/>
                    <a:pt x="30023" y="19431"/>
                    <a:pt x="30023" y="17082"/>
                  </a:cubicBezTo>
                  <a:cubicBezTo>
                    <a:pt x="30023" y="14796"/>
                    <a:pt x="29273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82" y="9919"/>
                    <a:pt x="16446" y="10732"/>
                    <a:pt x="14846" y="12370"/>
                  </a:cubicBezTo>
                  <a:cubicBezTo>
                    <a:pt x="13259" y="14034"/>
                    <a:pt x="12154" y="16040"/>
                    <a:pt x="11557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39" y="8128"/>
                    <a:pt x="5652" y="6210"/>
                    <a:pt x="7544" y="4661"/>
                  </a:cubicBezTo>
                  <a:cubicBezTo>
                    <a:pt x="9449" y="3112"/>
                    <a:pt x="11582" y="1943"/>
                    <a:pt x="13945" y="1168"/>
                  </a:cubicBezTo>
                  <a:cubicBezTo>
                    <a:pt x="16320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Shape 88">
              <a:extLst>
                <a:ext uri="{FF2B5EF4-FFF2-40B4-BE49-F238E27FC236}">
                  <a16:creationId xmlns:a16="http://schemas.microsoft.com/office/drawing/2014/main" xmlns="" id="{FDB25B37-1983-47DE-8EE7-B1792EF7124F}"/>
                </a:ext>
              </a:extLst>
            </p:cNvPr>
            <p:cNvSpPr/>
            <p:nvPr/>
          </p:nvSpPr>
          <p:spPr>
            <a:xfrm>
              <a:off x="1309398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520" y="10236"/>
                  </a:lnTo>
                  <a:lnTo>
                    <a:pt x="23520" y="18732"/>
                  </a:lnTo>
                  <a:cubicBezTo>
                    <a:pt x="23520" y="24562"/>
                    <a:pt x="23165" y="29947"/>
                    <a:pt x="22428" y="34887"/>
                  </a:cubicBezTo>
                  <a:cubicBezTo>
                    <a:pt x="21730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Shape 89">
              <a:extLst>
                <a:ext uri="{FF2B5EF4-FFF2-40B4-BE49-F238E27FC236}">
                  <a16:creationId xmlns:a16="http://schemas.microsoft.com/office/drawing/2014/main" xmlns="" id="{54F3CA26-C069-45D8-B992-F91B09AF5C45}"/>
                </a:ext>
              </a:extLst>
            </p:cNvPr>
            <p:cNvSpPr/>
            <p:nvPr/>
          </p:nvSpPr>
          <p:spPr>
            <a:xfrm>
              <a:off x="1336779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60" y="0"/>
                  </a:lnTo>
                  <a:lnTo>
                    <a:pt x="20460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Shape 90">
              <a:extLst>
                <a:ext uri="{FF2B5EF4-FFF2-40B4-BE49-F238E27FC236}">
                  <a16:creationId xmlns:a16="http://schemas.microsoft.com/office/drawing/2014/main" xmlns="" id="{DE1F2FDC-C555-4375-A1C5-A3D752636BB3}"/>
                </a:ext>
              </a:extLst>
            </p:cNvPr>
            <p:cNvSpPr/>
            <p:nvPr/>
          </p:nvSpPr>
          <p:spPr>
            <a:xfrm>
              <a:off x="1371261" y="5"/>
              <a:ext cx="21641" cy="59718"/>
            </a:xfrm>
            <a:custGeom>
              <a:avLst/>
              <a:gdLst/>
              <a:ahLst/>
              <a:cxnLst/>
              <a:rect l="0" t="0" r="0" b="0"/>
              <a:pathLst>
                <a:path w="21641" h="59718">
                  <a:moveTo>
                    <a:pt x="21641" y="0"/>
                  </a:moveTo>
                  <a:lnTo>
                    <a:pt x="21641" y="10233"/>
                  </a:lnTo>
                  <a:lnTo>
                    <a:pt x="17513" y="11018"/>
                  </a:lnTo>
                  <a:cubicBezTo>
                    <a:pt x="16243" y="11564"/>
                    <a:pt x="15126" y="12326"/>
                    <a:pt x="14199" y="13368"/>
                  </a:cubicBezTo>
                  <a:cubicBezTo>
                    <a:pt x="12878" y="14790"/>
                    <a:pt x="12078" y="16873"/>
                    <a:pt x="11786" y="19553"/>
                  </a:cubicBezTo>
                  <a:cubicBezTo>
                    <a:pt x="11532" y="22245"/>
                    <a:pt x="11367" y="25407"/>
                    <a:pt x="11367" y="29052"/>
                  </a:cubicBezTo>
                  <a:lnTo>
                    <a:pt x="11367" y="31999"/>
                  </a:lnTo>
                  <a:cubicBezTo>
                    <a:pt x="11367" y="35072"/>
                    <a:pt x="11506" y="37904"/>
                    <a:pt x="11760" y="40470"/>
                  </a:cubicBezTo>
                  <a:cubicBezTo>
                    <a:pt x="12002" y="43035"/>
                    <a:pt x="12827" y="44991"/>
                    <a:pt x="14199" y="46350"/>
                  </a:cubicBezTo>
                  <a:lnTo>
                    <a:pt x="21641" y="49507"/>
                  </a:lnTo>
                  <a:lnTo>
                    <a:pt x="21641" y="59718"/>
                  </a:lnTo>
                  <a:lnTo>
                    <a:pt x="5779" y="53297"/>
                  </a:lnTo>
                  <a:cubicBezTo>
                    <a:pt x="4331" y="51811"/>
                    <a:pt x="3239" y="50185"/>
                    <a:pt x="2464" y="48420"/>
                  </a:cubicBezTo>
                  <a:cubicBezTo>
                    <a:pt x="1714" y="46655"/>
                    <a:pt x="1118" y="44877"/>
                    <a:pt x="724" y="43035"/>
                  </a:cubicBezTo>
                  <a:cubicBezTo>
                    <a:pt x="368" y="41194"/>
                    <a:pt x="127" y="39327"/>
                    <a:pt x="76" y="37498"/>
                  </a:cubicBezTo>
                  <a:cubicBezTo>
                    <a:pt x="25" y="35644"/>
                    <a:pt x="0" y="33929"/>
                    <a:pt x="0" y="32329"/>
                  </a:cubicBezTo>
                  <a:lnTo>
                    <a:pt x="0" y="27465"/>
                  </a:lnTo>
                  <a:cubicBezTo>
                    <a:pt x="0" y="24557"/>
                    <a:pt x="76" y="22055"/>
                    <a:pt x="254" y="19921"/>
                  </a:cubicBezTo>
                  <a:cubicBezTo>
                    <a:pt x="419" y="17800"/>
                    <a:pt x="724" y="15933"/>
                    <a:pt x="1143" y="14320"/>
                  </a:cubicBezTo>
                  <a:cubicBezTo>
                    <a:pt x="1575" y="12695"/>
                    <a:pt x="2172" y="11272"/>
                    <a:pt x="2921" y="10015"/>
                  </a:cubicBezTo>
                  <a:cubicBezTo>
                    <a:pt x="3645" y="8783"/>
                    <a:pt x="4610" y="7589"/>
                    <a:pt x="5779" y="6446"/>
                  </a:cubicBezTo>
                  <a:lnTo>
                    <a:pt x="21641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Shape 91">
              <a:extLst>
                <a:ext uri="{FF2B5EF4-FFF2-40B4-BE49-F238E27FC236}">
                  <a16:creationId xmlns:a16="http://schemas.microsoft.com/office/drawing/2014/main" xmlns="" id="{367924E6-919A-49AF-98BF-53C07323A95A}"/>
                </a:ext>
              </a:extLst>
            </p:cNvPr>
            <p:cNvSpPr/>
            <p:nvPr/>
          </p:nvSpPr>
          <p:spPr>
            <a:xfrm>
              <a:off x="1392902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13" y="0"/>
                  </a:moveTo>
                  <a:cubicBezTo>
                    <a:pt x="6363" y="0"/>
                    <a:pt x="11646" y="2146"/>
                    <a:pt x="15824" y="6452"/>
                  </a:cubicBezTo>
                  <a:cubicBezTo>
                    <a:pt x="17843" y="8522"/>
                    <a:pt x="19317" y="11087"/>
                    <a:pt x="20257" y="14122"/>
                  </a:cubicBezTo>
                  <a:cubicBezTo>
                    <a:pt x="21184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28" y="35865"/>
                    <a:pt x="21527" y="37757"/>
                  </a:cubicBezTo>
                  <a:cubicBezTo>
                    <a:pt x="21438" y="39637"/>
                    <a:pt x="21235" y="41504"/>
                    <a:pt x="20866" y="43332"/>
                  </a:cubicBezTo>
                  <a:cubicBezTo>
                    <a:pt x="20511" y="45136"/>
                    <a:pt x="19939" y="46876"/>
                    <a:pt x="19139" y="48565"/>
                  </a:cubicBezTo>
                  <a:cubicBezTo>
                    <a:pt x="18364" y="50229"/>
                    <a:pt x="17247" y="51816"/>
                    <a:pt x="15824" y="53302"/>
                  </a:cubicBezTo>
                  <a:cubicBezTo>
                    <a:pt x="11697" y="57607"/>
                    <a:pt x="6414" y="59728"/>
                    <a:pt x="13" y="59728"/>
                  </a:cubicBezTo>
                  <a:lnTo>
                    <a:pt x="0" y="59723"/>
                  </a:lnTo>
                  <a:lnTo>
                    <a:pt x="0" y="49512"/>
                  </a:lnTo>
                  <a:lnTo>
                    <a:pt x="13" y="49517"/>
                  </a:lnTo>
                  <a:cubicBezTo>
                    <a:pt x="3099" y="49517"/>
                    <a:pt x="5563" y="48450"/>
                    <a:pt x="7379" y="46355"/>
                  </a:cubicBezTo>
                  <a:cubicBezTo>
                    <a:pt x="8001" y="45707"/>
                    <a:pt x="8484" y="44971"/>
                    <a:pt x="8877" y="44183"/>
                  </a:cubicBezTo>
                  <a:cubicBezTo>
                    <a:pt x="9271" y="43371"/>
                    <a:pt x="9550" y="42329"/>
                    <a:pt x="9741" y="41046"/>
                  </a:cubicBezTo>
                  <a:cubicBezTo>
                    <a:pt x="9944" y="39738"/>
                    <a:pt x="10071" y="38138"/>
                    <a:pt x="10147" y="36170"/>
                  </a:cubicBezTo>
                  <a:cubicBezTo>
                    <a:pt x="10249" y="34226"/>
                    <a:pt x="10274" y="31763"/>
                    <a:pt x="10274" y="28791"/>
                  </a:cubicBezTo>
                  <a:cubicBezTo>
                    <a:pt x="10274" y="26378"/>
                    <a:pt x="10249" y="24321"/>
                    <a:pt x="10147" y="22657"/>
                  </a:cubicBezTo>
                  <a:cubicBezTo>
                    <a:pt x="10071" y="20968"/>
                    <a:pt x="9919" y="19558"/>
                    <a:pt x="9715" y="18402"/>
                  </a:cubicBezTo>
                  <a:cubicBezTo>
                    <a:pt x="9474" y="17234"/>
                    <a:pt x="9195" y="16281"/>
                    <a:pt x="8801" y="15519"/>
                  </a:cubicBezTo>
                  <a:cubicBezTo>
                    <a:pt x="8420" y="14757"/>
                    <a:pt x="7938" y="14046"/>
                    <a:pt x="7379" y="13373"/>
                  </a:cubicBezTo>
                  <a:cubicBezTo>
                    <a:pt x="5563" y="11278"/>
                    <a:pt x="3099" y="10236"/>
                    <a:pt x="13" y="10236"/>
                  </a:cubicBezTo>
                  <a:lnTo>
                    <a:pt x="0" y="10239"/>
                  </a:lnTo>
                  <a:lnTo>
                    <a:pt x="0" y="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Shape 92">
              <a:extLst>
                <a:ext uri="{FF2B5EF4-FFF2-40B4-BE49-F238E27FC236}">
                  <a16:creationId xmlns:a16="http://schemas.microsoft.com/office/drawing/2014/main" xmlns="" id="{5DC4382B-7E2D-4EA6-BFC3-DB8197238418}"/>
                </a:ext>
              </a:extLst>
            </p:cNvPr>
            <p:cNvSpPr/>
            <p:nvPr/>
          </p:nvSpPr>
          <p:spPr>
            <a:xfrm>
              <a:off x="1426340" y="504"/>
              <a:ext cx="21050" cy="58725"/>
            </a:xfrm>
            <a:custGeom>
              <a:avLst/>
              <a:gdLst/>
              <a:ahLst/>
              <a:cxnLst/>
              <a:rect l="0" t="0" r="0" b="0"/>
              <a:pathLst>
                <a:path w="21050" h="58725">
                  <a:moveTo>
                    <a:pt x="0" y="0"/>
                  </a:moveTo>
                  <a:lnTo>
                    <a:pt x="21050" y="0"/>
                  </a:lnTo>
                  <a:lnTo>
                    <a:pt x="21050" y="10224"/>
                  </a:lnTo>
                  <a:lnTo>
                    <a:pt x="11405" y="10224"/>
                  </a:lnTo>
                  <a:lnTo>
                    <a:pt x="11405" y="26314"/>
                  </a:lnTo>
                  <a:lnTo>
                    <a:pt x="21050" y="26314"/>
                  </a:lnTo>
                  <a:lnTo>
                    <a:pt x="21050" y="36627"/>
                  </a:lnTo>
                  <a:lnTo>
                    <a:pt x="11405" y="36627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Shape 93">
              <a:extLst>
                <a:ext uri="{FF2B5EF4-FFF2-40B4-BE49-F238E27FC236}">
                  <a16:creationId xmlns:a16="http://schemas.microsoft.com/office/drawing/2014/main" xmlns="" id="{A0B5F7D1-58FF-4810-8599-0F0A4C540FA4}"/>
                </a:ext>
              </a:extLst>
            </p:cNvPr>
            <p:cNvSpPr/>
            <p:nvPr/>
          </p:nvSpPr>
          <p:spPr>
            <a:xfrm>
              <a:off x="1447390" y="504"/>
              <a:ext cx="21025" cy="36627"/>
            </a:xfrm>
            <a:custGeom>
              <a:avLst/>
              <a:gdLst/>
              <a:ahLst/>
              <a:cxnLst/>
              <a:rect l="0" t="0" r="0" b="0"/>
              <a:pathLst>
                <a:path w="21025" h="36627">
                  <a:moveTo>
                    <a:pt x="0" y="0"/>
                  </a:moveTo>
                  <a:lnTo>
                    <a:pt x="1695" y="0"/>
                  </a:lnTo>
                  <a:cubicBezTo>
                    <a:pt x="4502" y="0"/>
                    <a:pt x="7093" y="457"/>
                    <a:pt x="9468" y="1359"/>
                  </a:cubicBezTo>
                  <a:cubicBezTo>
                    <a:pt x="11855" y="2261"/>
                    <a:pt x="13900" y="3543"/>
                    <a:pt x="15589" y="5169"/>
                  </a:cubicBezTo>
                  <a:cubicBezTo>
                    <a:pt x="17291" y="6782"/>
                    <a:pt x="18612" y="8699"/>
                    <a:pt x="19602" y="10922"/>
                  </a:cubicBezTo>
                  <a:cubicBezTo>
                    <a:pt x="20555" y="13157"/>
                    <a:pt x="21025" y="15608"/>
                    <a:pt x="21025" y="18313"/>
                  </a:cubicBezTo>
                  <a:cubicBezTo>
                    <a:pt x="21025" y="21006"/>
                    <a:pt x="20555" y="23457"/>
                    <a:pt x="19602" y="25692"/>
                  </a:cubicBezTo>
                  <a:cubicBezTo>
                    <a:pt x="18612" y="27927"/>
                    <a:pt x="17291" y="29832"/>
                    <a:pt x="15589" y="31471"/>
                  </a:cubicBezTo>
                  <a:cubicBezTo>
                    <a:pt x="13875" y="33096"/>
                    <a:pt x="11855" y="34354"/>
                    <a:pt x="9468" y="35255"/>
                  </a:cubicBezTo>
                  <a:cubicBezTo>
                    <a:pt x="7118" y="36157"/>
                    <a:pt x="4502" y="36627"/>
                    <a:pt x="1645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099" y="26314"/>
                  </a:lnTo>
                  <a:cubicBezTo>
                    <a:pt x="3715" y="26314"/>
                    <a:pt x="5798" y="25590"/>
                    <a:pt x="7322" y="24168"/>
                  </a:cubicBezTo>
                  <a:cubicBezTo>
                    <a:pt x="8871" y="22746"/>
                    <a:pt x="9646" y="20790"/>
                    <a:pt x="9646" y="18313"/>
                  </a:cubicBezTo>
                  <a:cubicBezTo>
                    <a:pt x="9646" y="15850"/>
                    <a:pt x="8871" y="13881"/>
                    <a:pt x="7322" y="12421"/>
                  </a:cubicBezTo>
                  <a:cubicBezTo>
                    <a:pt x="5798" y="10947"/>
                    <a:pt x="3715" y="10224"/>
                    <a:pt x="1099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Shape 94">
              <a:extLst>
                <a:ext uri="{FF2B5EF4-FFF2-40B4-BE49-F238E27FC236}">
                  <a16:creationId xmlns:a16="http://schemas.microsoft.com/office/drawing/2014/main" xmlns="" id="{A32CE233-8CEE-443B-8A5F-604859D0CE16}"/>
                </a:ext>
              </a:extLst>
            </p:cNvPr>
            <p:cNvSpPr/>
            <p:nvPr/>
          </p:nvSpPr>
          <p:spPr>
            <a:xfrm>
              <a:off x="1476154" y="0"/>
              <a:ext cx="21679" cy="59728"/>
            </a:xfrm>
            <a:custGeom>
              <a:avLst/>
              <a:gdLst/>
              <a:ahLst/>
              <a:cxnLst/>
              <a:rect l="0" t="0" r="0" b="0"/>
              <a:pathLst>
                <a:path w="21679" h="59728">
                  <a:moveTo>
                    <a:pt x="21666" y="0"/>
                  </a:moveTo>
                  <a:lnTo>
                    <a:pt x="21679" y="5"/>
                  </a:lnTo>
                  <a:lnTo>
                    <a:pt x="21679" y="10242"/>
                  </a:lnTo>
                  <a:lnTo>
                    <a:pt x="21666" y="10236"/>
                  </a:lnTo>
                  <a:cubicBezTo>
                    <a:pt x="20193" y="10236"/>
                    <a:pt x="18783" y="10503"/>
                    <a:pt x="17526" y="11024"/>
                  </a:cubicBezTo>
                  <a:cubicBezTo>
                    <a:pt x="16256" y="11570"/>
                    <a:pt x="15164" y="12332"/>
                    <a:pt x="14224" y="13373"/>
                  </a:cubicBezTo>
                  <a:cubicBezTo>
                    <a:pt x="12890" y="14796"/>
                    <a:pt x="12078" y="16878"/>
                    <a:pt x="11824" y="19558"/>
                  </a:cubicBezTo>
                  <a:cubicBezTo>
                    <a:pt x="11544" y="22250"/>
                    <a:pt x="11405" y="25413"/>
                    <a:pt x="11405" y="29058"/>
                  </a:cubicBezTo>
                  <a:lnTo>
                    <a:pt x="11405" y="32004"/>
                  </a:lnTo>
                  <a:cubicBezTo>
                    <a:pt x="11405" y="35077"/>
                    <a:pt x="11506" y="37910"/>
                    <a:pt x="11773" y="40475"/>
                  </a:cubicBezTo>
                  <a:cubicBezTo>
                    <a:pt x="12027" y="43040"/>
                    <a:pt x="12827" y="44996"/>
                    <a:pt x="14224" y="46355"/>
                  </a:cubicBezTo>
                  <a:cubicBezTo>
                    <a:pt x="16307" y="48450"/>
                    <a:pt x="18783" y="49517"/>
                    <a:pt x="21666" y="49517"/>
                  </a:cubicBezTo>
                  <a:lnTo>
                    <a:pt x="21679" y="49512"/>
                  </a:lnTo>
                  <a:lnTo>
                    <a:pt x="21679" y="59723"/>
                  </a:lnTo>
                  <a:lnTo>
                    <a:pt x="21666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56" y="51816"/>
                    <a:pt x="3251" y="50190"/>
                    <a:pt x="2502" y="48425"/>
                  </a:cubicBezTo>
                  <a:cubicBezTo>
                    <a:pt x="1715" y="46660"/>
                    <a:pt x="1143" y="44882"/>
                    <a:pt x="762" y="43040"/>
                  </a:cubicBezTo>
                  <a:cubicBezTo>
                    <a:pt x="368" y="41199"/>
                    <a:pt x="165" y="39332"/>
                    <a:pt x="114" y="37503"/>
                  </a:cubicBezTo>
                  <a:cubicBezTo>
                    <a:pt x="64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114" y="22060"/>
                    <a:pt x="267" y="19926"/>
                  </a:cubicBezTo>
                  <a:cubicBezTo>
                    <a:pt x="419" y="17805"/>
                    <a:pt x="737" y="15938"/>
                    <a:pt x="1169" y="14326"/>
                  </a:cubicBezTo>
                  <a:cubicBezTo>
                    <a:pt x="1613" y="12700"/>
                    <a:pt x="2210" y="11278"/>
                    <a:pt x="2934" y="10020"/>
                  </a:cubicBezTo>
                  <a:cubicBezTo>
                    <a:pt x="3683" y="8788"/>
                    <a:pt x="4648" y="7595"/>
                    <a:pt x="5779" y="6452"/>
                  </a:cubicBezTo>
                  <a:cubicBezTo>
                    <a:pt x="9957" y="2146"/>
                    <a:pt x="15240" y="0"/>
                    <a:pt x="2166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Shape 95">
              <a:extLst>
                <a:ext uri="{FF2B5EF4-FFF2-40B4-BE49-F238E27FC236}">
                  <a16:creationId xmlns:a16="http://schemas.microsoft.com/office/drawing/2014/main" xmlns="" id="{4CF51FF0-6694-4B90-8DC9-0CF1AF2D6C61}"/>
                </a:ext>
              </a:extLst>
            </p:cNvPr>
            <p:cNvSpPr/>
            <p:nvPr/>
          </p:nvSpPr>
          <p:spPr>
            <a:xfrm>
              <a:off x="1497833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7"/>
                    <a:pt x="19317" y="11082"/>
                    <a:pt x="20244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09" y="41498"/>
                    <a:pt x="20866" y="43327"/>
                  </a:cubicBezTo>
                  <a:cubicBezTo>
                    <a:pt x="20511" y="45131"/>
                    <a:pt x="19939" y="46871"/>
                    <a:pt x="19139" y="48560"/>
                  </a:cubicBezTo>
                  <a:cubicBezTo>
                    <a:pt x="18326" y="50223"/>
                    <a:pt x="17247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58" y="44966"/>
                    <a:pt x="8852" y="44178"/>
                  </a:cubicBezTo>
                  <a:cubicBezTo>
                    <a:pt x="9233" y="43365"/>
                    <a:pt x="9525" y="42324"/>
                    <a:pt x="9728" y="41041"/>
                  </a:cubicBezTo>
                  <a:cubicBezTo>
                    <a:pt x="9906" y="39733"/>
                    <a:pt x="10058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58" y="20963"/>
                    <a:pt x="9906" y="19553"/>
                    <a:pt x="9678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Shape 96">
              <a:extLst>
                <a:ext uri="{FF2B5EF4-FFF2-40B4-BE49-F238E27FC236}">
                  <a16:creationId xmlns:a16="http://schemas.microsoft.com/office/drawing/2014/main" xmlns="" id="{A573A86D-1E5A-47FE-A572-DBBAB9AE9159}"/>
                </a:ext>
              </a:extLst>
            </p:cNvPr>
            <p:cNvSpPr/>
            <p:nvPr/>
          </p:nvSpPr>
          <p:spPr>
            <a:xfrm>
              <a:off x="1531266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Shape 97">
              <a:extLst>
                <a:ext uri="{FF2B5EF4-FFF2-40B4-BE49-F238E27FC236}">
                  <a16:creationId xmlns:a16="http://schemas.microsoft.com/office/drawing/2014/main" xmlns="" id="{3A4D68BE-5A69-4D4F-84E0-A85576D6B462}"/>
                </a:ext>
              </a:extLst>
            </p:cNvPr>
            <p:cNvSpPr/>
            <p:nvPr/>
          </p:nvSpPr>
          <p:spPr>
            <a:xfrm>
              <a:off x="1552525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18" y="381"/>
                    <a:pt x="9779" y="1156"/>
                  </a:cubicBezTo>
                  <a:cubicBezTo>
                    <a:pt x="12027" y="1930"/>
                    <a:pt x="13919" y="3023"/>
                    <a:pt x="15507" y="4420"/>
                  </a:cubicBezTo>
                  <a:cubicBezTo>
                    <a:pt x="17056" y="5829"/>
                    <a:pt x="18275" y="7493"/>
                    <a:pt x="19126" y="9500"/>
                  </a:cubicBezTo>
                  <a:cubicBezTo>
                    <a:pt x="19990" y="11468"/>
                    <a:pt x="20396" y="13703"/>
                    <a:pt x="20396" y="16154"/>
                  </a:cubicBezTo>
                  <a:cubicBezTo>
                    <a:pt x="20396" y="21768"/>
                    <a:pt x="17970" y="25933"/>
                    <a:pt x="13145" y="28626"/>
                  </a:cubicBezTo>
                  <a:cubicBezTo>
                    <a:pt x="14313" y="29210"/>
                    <a:pt x="15164" y="29756"/>
                    <a:pt x="15786" y="30201"/>
                  </a:cubicBezTo>
                  <a:cubicBezTo>
                    <a:pt x="16383" y="30645"/>
                    <a:pt x="16980" y="31166"/>
                    <a:pt x="17602" y="31763"/>
                  </a:cubicBezTo>
                  <a:cubicBezTo>
                    <a:pt x="18872" y="33122"/>
                    <a:pt x="19774" y="34658"/>
                    <a:pt x="20345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19990" y="48870"/>
                  </a:cubicBezTo>
                  <a:cubicBezTo>
                    <a:pt x="19152" y="50914"/>
                    <a:pt x="17970" y="52692"/>
                    <a:pt x="16408" y="54127"/>
                  </a:cubicBezTo>
                  <a:cubicBezTo>
                    <a:pt x="14834" y="55626"/>
                    <a:pt x="12941" y="56718"/>
                    <a:pt x="10732" y="57531"/>
                  </a:cubicBezTo>
                  <a:cubicBezTo>
                    <a:pt x="8509" y="58331"/>
                    <a:pt x="6020" y="58725"/>
                    <a:pt x="3277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34" y="48489"/>
                  </a:lnTo>
                  <a:cubicBezTo>
                    <a:pt x="4521" y="48489"/>
                    <a:pt x="6375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375" y="34709"/>
                    <a:pt x="4521" y="34061"/>
                    <a:pt x="2134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59" y="23749"/>
                    <a:pt x="5626" y="23152"/>
                    <a:pt x="6985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6985" y="12040"/>
                  </a:cubicBezTo>
                  <a:cubicBezTo>
                    <a:pt x="5626" y="10846"/>
                    <a:pt x="3759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Shape 98">
              <a:extLst>
                <a:ext uri="{FF2B5EF4-FFF2-40B4-BE49-F238E27FC236}">
                  <a16:creationId xmlns:a16="http://schemas.microsoft.com/office/drawing/2014/main" xmlns="" id="{B83C77E5-830B-41D9-8EE4-059A36BB7943}"/>
                </a:ext>
              </a:extLst>
            </p:cNvPr>
            <p:cNvSpPr/>
            <p:nvPr/>
          </p:nvSpPr>
          <p:spPr>
            <a:xfrm>
              <a:off x="1585539" y="496"/>
              <a:ext cx="21095" cy="58725"/>
            </a:xfrm>
            <a:custGeom>
              <a:avLst/>
              <a:gdLst/>
              <a:ahLst/>
              <a:cxnLst/>
              <a:rect l="0" t="0" r="0" b="0"/>
              <a:pathLst>
                <a:path w="21095" h="58725">
                  <a:moveTo>
                    <a:pt x="0" y="0"/>
                  </a:moveTo>
                  <a:lnTo>
                    <a:pt x="11405" y="0"/>
                  </a:lnTo>
                  <a:lnTo>
                    <a:pt x="11405" y="22136"/>
                  </a:lnTo>
                  <a:lnTo>
                    <a:pt x="21095" y="22136"/>
                  </a:lnTo>
                  <a:lnTo>
                    <a:pt x="21095" y="32334"/>
                  </a:lnTo>
                  <a:lnTo>
                    <a:pt x="11405" y="32334"/>
                  </a:lnTo>
                  <a:lnTo>
                    <a:pt x="11405" y="48501"/>
                  </a:lnTo>
                  <a:lnTo>
                    <a:pt x="21095" y="48501"/>
                  </a:lnTo>
                  <a:lnTo>
                    <a:pt x="2109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Shape 99">
              <a:extLst>
                <a:ext uri="{FF2B5EF4-FFF2-40B4-BE49-F238E27FC236}">
                  <a16:creationId xmlns:a16="http://schemas.microsoft.com/office/drawing/2014/main" xmlns="" id="{8D151EB8-1E20-4D1E-A015-D6B351808C6D}"/>
                </a:ext>
              </a:extLst>
            </p:cNvPr>
            <p:cNvSpPr/>
            <p:nvPr/>
          </p:nvSpPr>
          <p:spPr>
            <a:xfrm>
              <a:off x="1606634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13" y="0"/>
                    <a:pt x="7430" y="432"/>
                    <a:pt x="9766" y="1334"/>
                  </a:cubicBezTo>
                  <a:cubicBezTo>
                    <a:pt x="12116" y="2235"/>
                    <a:pt x="14148" y="3518"/>
                    <a:pt x="15799" y="5118"/>
                  </a:cubicBezTo>
                  <a:cubicBezTo>
                    <a:pt x="17488" y="6756"/>
                    <a:pt x="18783" y="8661"/>
                    <a:pt x="19710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710" y="25667"/>
                  </a:cubicBezTo>
                  <a:cubicBezTo>
                    <a:pt x="18809" y="27889"/>
                    <a:pt x="17513" y="29832"/>
                    <a:pt x="15824" y="31445"/>
                  </a:cubicBezTo>
                  <a:cubicBezTo>
                    <a:pt x="14148" y="33071"/>
                    <a:pt x="12141" y="34341"/>
                    <a:pt x="9817" y="35255"/>
                  </a:cubicBezTo>
                  <a:cubicBezTo>
                    <a:pt x="7455" y="36157"/>
                    <a:pt x="4864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04" y="24194"/>
                  </a:cubicBezTo>
                  <a:cubicBezTo>
                    <a:pt x="8903" y="22746"/>
                    <a:pt x="9690" y="20765"/>
                    <a:pt x="9690" y="18275"/>
                  </a:cubicBezTo>
                  <a:cubicBezTo>
                    <a:pt x="9690" y="15875"/>
                    <a:pt x="8903" y="13919"/>
                    <a:pt x="7404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Shape 100">
              <a:extLst>
                <a:ext uri="{FF2B5EF4-FFF2-40B4-BE49-F238E27FC236}">
                  <a16:creationId xmlns:a16="http://schemas.microsoft.com/office/drawing/2014/main" xmlns="" id="{3500A51D-29F6-4EEB-BC2B-D0C268045D3A}"/>
                </a:ext>
              </a:extLst>
            </p:cNvPr>
            <p:cNvSpPr/>
            <p:nvPr/>
          </p:nvSpPr>
          <p:spPr>
            <a:xfrm>
              <a:off x="1637358" y="502"/>
              <a:ext cx="38583" cy="58725"/>
            </a:xfrm>
            <a:custGeom>
              <a:avLst/>
              <a:gdLst/>
              <a:ahLst/>
              <a:cxnLst/>
              <a:rect l="0" t="0" r="0" b="0"/>
              <a:pathLst>
                <a:path w="38583" h="58725">
                  <a:moveTo>
                    <a:pt x="0" y="0"/>
                  </a:moveTo>
                  <a:lnTo>
                    <a:pt x="38583" y="0"/>
                  </a:lnTo>
                  <a:lnTo>
                    <a:pt x="38583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31" y="24016"/>
                  </a:lnTo>
                  <a:lnTo>
                    <a:pt x="34531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583" y="48489"/>
                  </a:lnTo>
                  <a:lnTo>
                    <a:pt x="38583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Shape 101">
              <a:extLst>
                <a:ext uri="{FF2B5EF4-FFF2-40B4-BE49-F238E27FC236}">
                  <a16:creationId xmlns:a16="http://schemas.microsoft.com/office/drawing/2014/main" xmlns="" id="{40AAE339-2D1C-42ED-996D-FDE57A2BB953}"/>
                </a:ext>
              </a:extLst>
            </p:cNvPr>
            <p:cNvSpPr/>
            <p:nvPr/>
          </p:nvSpPr>
          <p:spPr>
            <a:xfrm>
              <a:off x="170637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Shape 102">
              <a:extLst>
                <a:ext uri="{FF2B5EF4-FFF2-40B4-BE49-F238E27FC236}">
                  <a16:creationId xmlns:a16="http://schemas.microsoft.com/office/drawing/2014/main" xmlns="" id="{4A19223B-5B2A-47D5-AACB-EB2D91E91D81}"/>
                </a:ext>
              </a:extLst>
            </p:cNvPr>
            <p:cNvSpPr/>
            <p:nvPr/>
          </p:nvSpPr>
          <p:spPr>
            <a:xfrm>
              <a:off x="1778064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63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Shape 103">
              <a:extLst>
                <a:ext uri="{FF2B5EF4-FFF2-40B4-BE49-F238E27FC236}">
                  <a16:creationId xmlns:a16="http://schemas.microsoft.com/office/drawing/2014/main" xmlns="" id="{2B67B264-5A72-46B3-94FF-FF790CD41FFD}"/>
                </a:ext>
              </a:extLst>
            </p:cNvPr>
            <p:cNvSpPr/>
            <p:nvPr/>
          </p:nvSpPr>
          <p:spPr>
            <a:xfrm>
              <a:off x="1805445" y="496"/>
              <a:ext cx="27203" cy="71768"/>
            </a:xfrm>
            <a:custGeom>
              <a:avLst/>
              <a:gdLst/>
              <a:ahLst/>
              <a:cxnLst/>
              <a:rect l="0" t="0" r="0" b="0"/>
              <a:pathLst>
                <a:path w="27203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03" y="48501"/>
                  </a:lnTo>
                  <a:lnTo>
                    <a:pt x="27203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Shape 104">
              <a:extLst>
                <a:ext uri="{FF2B5EF4-FFF2-40B4-BE49-F238E27FC236}">
                  <a16:creationId xmlns:a16="http://schemas.microsoft.com/office/drawing/2014/main" xmlns="" id="{F378D5CD-E88F-43B2-9A58-8C078F29DFF6}"/>
                </a:ext>
              </a:extLst>
            </p:cNvPr>
            <p:cNvSpPr/>
            <p:nvPr/>
          </p:nvSpPr>
          <p:spPr>
            <a:xfrm>
              <a:off x="1835367" y="498"/>
              <a:ext cx="47282" cy="58725"/>
            </a:xfrm>
            <a:custGeom>
              <a:avLst/>
              <a:gdLst/>
              <a:ahLst/>
              <a:cxnLst/>
              <a:rect l="0" t="0" r="0" b="0"/>
              <a:pathLst>
                <a:path w="47282" h="58725">
                  <a:moveTo>
                    <a:pt x="0" y="0"/>
                  </a:moveTo>
                  <a:lnTo>
                    <a:pt x="11963" y="0"/>
                  </a:lnTo>
                  <a:lnTo>
                    <a:pt x="24282" y="28296"/>
                  </a:lnTo>
                  <a:lnTo>
                    <a:pt x="35420" y="0"/>
                  </a:lnTo>
                  <a:lnTo>
                    <a:pt x="47282" y="0"/>
                  </a:lnTo>
                  <a:lnTo>
                    <a:pt x="26480" y="48832"/>
                  </a:lnTo>
                  <a:cubicBezTo>
                    <a:pt x="25933" y="50152"/>
                    <a:pt x="25286" y="51422"/>
                    <a:pt x="24486" y="52642"/>
                  </a:cubicBezTo>
                  <a:cubicBezTo>
                    <a:pt x="23686" y="53835"/>
                    <a:pt x="22746" y="54902"/>
                    <a:pt x="21666" y="55804"/>
                  </a:cubicBezTo>
                  <a:cubicBezTo>
                    <a:pt x="20600" y="56706"/>
                    <a:pt x="19380" y="57442"/>
                    <a:pt x="18009" y="57963"/>
                  </a:cubicBezTo>
                  <a:cubicBezTo>
                    <a:pt x="16637" y="58471"/>
                    <a:pt x="15088" y="58725"/>
                    <a:pt x="13373" y="58725"/>
                  </a:cubicBezTo>
                  <a:lnTo>
                    <a:pt x="6376" y="58725"/>
                  </a:lnTo>
                  <a:lnTo>
                    <a:pt x="6376" y="48501"/>
                  </a:lnTo>
                  <a:lnTo>
                    <a:pt x="10986" y="48501"/>
                  </a:lnTo>
                  <a:cubicBezTo>
                    <a:pt x="12598" y="48501"/>
                    <a:pt x="13856" y="48184"/>
                    <a:pt x="14821" y="47562"/>
                  </a:cubicBezTo>
                  <a:cubicBezTo>
                    <a:pt x="15773" y="46926"/>
                    <a:pt x="16535" y="46012"/>
                    <a:pt x="17107" y="44793"/>
                  </a:cubicBezTo>
                  <a:lnTo>
                    <a:pt x="18834" y="40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Shape 105">
              <a:extLst>
                <a:ext uri="{FF2B5EF4-FFF2-40B4-BE49-F238E27FC236}">
                  <a16:creationId xmlns:a16="http://schemas.microsoft.com/office/drawing/2014/main" xmlns="" id="{1CFC8B15-CCF8-4A6E-BE37-40EBE9B800DC}"/>
                </a:ext>
              </a:extLst>
            </p:cNvPr>
            <p:cNvSpPr/>
            <p:nvPr/>
          </p:nvSpPr>
          <p:spPr>
            <a:xfrm>
              <a:off x="1883374" y="502"/>
              <a:ext cx="48946" cy="58725"/>
            </a:xfrm>
            <a:custGeom>
              <a:avLst/>
              <a:gdLst/>
              <a:ahLst/>
              <a:cxnLst/>
              <a:rect l="0" t="0" r="0" b="0"/>
              <a:pathLst>
                <a:path w="48946" h="58725">
                  <a:moveTo>
                    <a:pt x="1168" y="0"/>
                  </a:moveTo>
                  <a:lnTo>
                    <a:pt x="14199" y="0"/>
                  </a:lnTo>
                  <a:lnTo>
                    <a:pt x="24422" y="18961"/>
                  </a:lnTo>
                  <a:lnTo>
                    <a:pt x="34747" y="0"/>
                  </a:lnTo>
                  <a:lnTo>
                    <a:pt x="47701" y="0"/>
                  </a:lnTo>
                  <a:lnTo>
                    <a:pt x="30620" y="28626"/>
                  </a:lnTo>
                  <a:lnTo>
                    <a:pt x="48946" y="58725"/>
                  </a:lnTo>
                  <a:lnTo>
                    <a:pt x="35801" y="58725"/>
                  </a:lnTo>
                  <a:lnTo>
                    <a:pt x="24422" y="38290"/>
                  </a:lnTo>
                  <a:lnTo>
                    <a:pt x="13132" y="58725"/>
                  </a:lnTo>
                  <a:lnTo>
                    <a:pt x="0" y="58725"/>
                  </a:lnTo>
                  <a:lnTo>
                    <a:pt x="18237" y="28626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Shape 106">
              <a:extLst>
                <a:ext uri="{FF2B5EF4-FFF2-40B4-BE49-F238E27FC236}">
                  <a16:creationId xmlns:a16="http://schemas.microsoft.com/office/drawing/2014/main" xmlns="" id="{03DAC16C-3B7D-41D1-A10D-71ED410277CF}"/>
                </a:ext>
              </a:extLst>
            </p:cNvPr>
            <p:cNvSpPr/>
            <p:nvPr/>
          </p:nvSpPr>
          <p:spPr>
            <a:xfrm>
              <a:off x="1936772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40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99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30" y="41199"/>
                    <a:pt x="127" y="39332"/>
                    <a:pt x="51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51" y="22060"/>
                    <a:pt x="229" y="19926"/>
                  </a:cubicBezTo>
                  <a:cubicBezTo>
                    <a:pt x="394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Shape 107">
              <a:extLst>
                <a:ext uri="{FF2B5EF4-FFF2-40B4-BE49-F238E27FC236}">
                  <a16:creationId xmlns:a16="http://schemas.microsoft.com/office/drawing/2014/main" xmlns="" id="{2F9F1458-2688-4211-A249-42B502C8617E}"/>
                </a:ext>
              </a:extLst>
            </p:cNvPr>
            <p:cNvSpPr/>
            <p:nvPr/>
          </p:nvSpPr>
          <p:spPr>
            <a:xfrm>
              <a:off x="1958400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Shape 108">
              <a:extLst>
                <a:ext uri="{FF2B5EF4-FFF2-40B4-BE49-F238E27FC236}">
                  <a16:creationId xmlns:a16="http://schemas.microsoft.com/office/drawing/2014/main" xmlns="" id="{2704BE0B-EEDD-48AF-93D5-25B46C8BCAA9}"/>
                </a:ext>
              </a:extLst>
            </p:cNvPr>
            <p:cNvSpPr/>
            <p:nvPr/>
          </p:nvSpPr>
          <p:spPr>
            <a:xfrm>
              <a:off x="199185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1241" y="0"/>
                  </a:lnTo>
                  <a:lnTo>
                    <a:pt x="21241" y="10224"/>
                  </a:lnTo>
                  <a:lnTo>
                    <a:pt x="11366" y="10224"/>
                  </a:lnTo>
                  <a:lnTo>
                    <a:pt x="11366" y="23749"/>
                  </a:lnTo>
                  <a:lnTo>
                    <a:pt x="21241" y="23749"/>
                  </a:lnTo>
                  <a:lnTo>
                    <a:pt x="21241" y="34061"/>
                  </a:lnTo>
                  <a:lnTo>
                    <a:pt x="11366" y="34061"/>
                  </a:lnTo>
                  <a:lnTo>
                    <a:pt x="11366" y="48489"/>
                  </a:lnTo>
                  <a:lnTo>
                    <a:pt x="21241" y="48489"/>
                  </a:lnTo>
                  <a:lnTo>
                    <a:pt x="21241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Shape 109">
              <a:extLst>
                <a:ext uri="{FF2B5EF4-FFF2-40B4-BE49-F238E27FC236}">
                  <a16:creationId xmlns:a16="http://schemas.microsoft.com/office/drawing/2014/main" xmlns="" id="{6535E144-292D-4364-8784-83FB1BD8A2EE}"/>
                </a:ext>
              </a:extLst>
            </p:cNvPr>
            <p:cNvSpPr/>
            <p:nvPr/>
          </p:nvSpPr>
          <p:spPr>
            <a:xfrm>
              <a:off x="201309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305" y="0"/>
                  </a:lnTo>
                  <a:cubicBezTo>
                    <a:pt x="5061" y="0"/>
                    <a:pt x="7538" y="381"/>
                    <a:pt x="9798" y="1156"/>
                  </a:cubicBezTo>
                  <a:cubicBezTo>
                    <a:pt x="12046" y="1930"/>
                    <a:pt x="13938" y="3023"/>
                    <a:pt x="15526" y="4420"/>
                  </a:cubicBezTo>
                  <a:cubicBezTo>
                    <a:pt x="17075" y="5829"/>
                    <a:pt x="18294" y="7493"/>
                    <a:pt x="19145" y="9500"/>
                  </a:cubicBezTo>
                  <a:cubicBezTo>
                    <a:pt x="19996" y="11468"/>
                    <a:pt x="20415" y="13703"/>
                    <a:pt x="20415" y="16154"/>
                  </a:cubicBezTo>
                  <a:cubicBezTo>
                    <a:pt x="20415" y="21768"/>
                    <a:pt x="17990" y="25933"/>
                    <a:pt x="13164" y="28626"/>
                  </a:cubicBezTo>
                  <a:cubicBezTo>
                    <a:pt x="14307" y="29210"/>
                    <a:pt x="15183" y="29756"/>
                    <a:pt x="15805" y="30201"/>
                  </a:cubicBezTo>
                  <a:cubicBezTo>
                    <a:pt x="16402" y="30645"/>
                    <a:pt x="16999" y="31166"/>
                    <a:pt x="17621" y="31763"/>
                  </a:cubicBezTo>
                  <a:cubicBezTo>
                    <a:pt x="18891" y="33122"/>
                    <a:pt x="19793" y="34658"/>
                    <a:pt x="20365" y="36284"/>
                  </a:cubicBezTo>
                  <a:cubicBezTo>
                    <a:pt x="20936" y="37948"/>
                    <a:pt x="21241" y="39802"/>
                    <a:pt x="21241" y="41910"/>
                  </a:cubicBezTo>
                  <a:cubicBezTo>
                    <a:pt x="21241" y="44501"/>
                    <a:pt x="20834" y="46799"/>
                    <a:pt x="19996" y="48870"/>
                  </a:cubicBezTo>
                  <a:cubicBezTo>
                    <a:pt x="19171" y="50914"/>
                    <a:pt x="17990" y="52692"/>
                    <a:pt x="16427" y="54127"/>
                  </a:cubicBezTo>
                  <a:cubicBezTo>
                    <a:pt x="14853" y="55626"/>
                    <a:pt x="12960" y="56718"/>
                    <a:pt x="10725" y="57531"/>
                  </a:cubicBezTo>
                  <a:cubicBezTo>
                    <a:pt x="8528" y="58331"/>
                    <a:pt x="6039" y="58725"/>
                    <a:pt x="3296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3" y="48489"/>
                  </a:lnTo>
                  <a:cubicBezTo>
                    <a:pt x="4528" y="48489"/>
                    <a:pt x="6395" y="47841"/>
                    <a:pt x="7766" y="46584"/>
                  </a:cubicBezTo>
                  <a:cubicBezTo>
                    <a:pt x="9176" y="45276"/>
                    <a:pt x="9874" y="43485"/>
                    <a:pt x="9874" y="41237"/>
                  </a:cubicBezTo>
                  <a:cubicBezTo>
                    <a:pt x="9874" y="38976"/>
                    <a:pt x="9176" y="37211"/>
                    <a:pt x="7766" y="35954"/>
                  </a:cubicBezTo>
                  <a:cubicBezTo>
                    <a:pt x="6395" y="34709"/>
                    <a:pt x="4528" y="34061"/>
                    <a:pt x="2153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03" y="23749"/>
                  </a:lnTo>
                  <a:cubicBezTo>
                    <a:pt x="3778" y="23749"/>
                    <a:pt x="5645" y="23152"/>
                    <a:pt x="6991" y="21933"/>
                  </a:cubicBezTo>
                  <a:cubicBezTo>
                    <a:pt x="8338" y="20714"/>
                    <a:pt x="9023" y="19088"/>
                    <a:pt x="9023" y="16993"/>
                  </a:cubicBezTo>
                  <a:cubicBezTo>
                    <a:pt x="9023" y="14910"/>
                    <a:pt x="8338" y="13259"/>
                    <a:pt x="6991" y="12040"/>
                  </a:cubicBezTo>
                  <a:cubicBezTo>
                    <a:pt x="5645" y="10846"/>
                    <a:pt x="3778" y="10224"/>
                    <a:pt x="1403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Shape 110">
              <a:extLst>
                <a:ext uri="{FF2B5EF4-FFF2-40B4-BE49-F238E27FC236}">
                  <a16:creationId xmlns:a16="http://schemas.microsoft.com/office/drawing/2014/main" xmlns="" id="{B3DEBAA8-B58D-4656-A6DC-B2539C2FFC38}"/>
                </a:ext>
              </a:extLst>
            </p:cNvPr>
            <p:cNvSpPr/>
            <p:nvPr/>
          </p:nvSpPr>
          <p:spPr>
            <a:xfrm>
              <a:off x="2046130" y="502"/>
              <a:ext cx="42723" cy="58725"/>
            </a:xfrm>
            <a:custGeom>
              <a:avLst/>
              <a:gdLst/>
              <a:ahLst/>
              <a:cxnLst/>
              <a:rect l="0" t="0" r="0" b="0"/>
              <a:pathLst>
                <a:path w="42723" h="58725">
                  <a:moveTo>
                    <a:pt x="0" y="0"/>
                  </a:moveTo>
                  <a:lnTo>
                    <a:pt x="11367" y="0"/>
                  </a:lnTo>
                  <a:lnTo>
                    <a:pt x="11367" y="24016"/>
                  </a:lnTo>
                  <a:lnTo>
                    <a:pt x="31344" y="24016"/>
                  </a:lnTo>
                  <a:lnTo>
                    <a:pt x="31344" y="0"/>
                  </a:lnTo>
                  <a:lnTo>
                    <a:pt x="42723" y="0"/>
                  </a:lnTo>
                  <a:lnTo>
                    <a:pt x="42723" y="58725"/>
                  </a:lnTo>
                  <a:lnTo>
                    <a:pt x="31344" y="58725"/>
                  </a:lnTo>
                  <a:lnTo>
                    <a:pt x="31344" y="34163"/>
                  </a:lnTo>
                  <a:lnTo>
                    <a:pt x="11367" y="34163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Shape 111">
              <a:extLst>
                <a:ext uri="{FF2B5EF4-FFF2-40B4-BE49-F238E27FC236}">
                  <a16:creationId xmlns:a16="http://schemas.microsoft.com/office/drawing/2014/main" xmlns="" id="{4FC51DAF-EE42-4A98-853D-99D041004CDD}"/>
                </a:ext>
              </a:extLst>
            </p:cNvPr>
            <p:cNvSpPr/>
            <p:nvPr/>
          </p:nvSpPr>
          <p:spPr>
            <a:xfrm>
              <a:off x="2100663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488" y="11024"/>
                  </a:cubicBezTo>
                  <a:cubicBezTo>
                    <a:pt x="16218" y="11570"/>
                    <a:pt x="15126" y="12332"/>
                    <a:pt x="14161" y="13373"/>
                  </a:cubicBezTo>
                  <a:cubicBezTo>
                    <a:pt x="12840" y="14796"/>
                    <a:pt x="12052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61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Shape 112">
              <a:extLst>
                <a:ext uri="{FF2B5EF4-FFF2-40B4-BE49-F238E27FC236}">
                  <a16:creationId xmlns:a16="http://schemas.microsoft.com/office/drawing/2014/main" xmlns="" id="{56FA4AF1-355D-471F-A3F1-E7911C1DDE3A}"/>
                </a:ext>
              </a:extLst>
            </p:cNvPr>
            <p:cNvSpPr/>
            <p:nvPr/>
          </p:nvSpPr>
          <p:spPr>
            <a:xfrm>
              <a:off x="2122291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24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24" y="53302"/>
                  </a:cubicBezTo>
                  <a:cubicBezTo>
                    <a:pt x="11709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31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Shape 113">
              <a:extLst>
                <a:ext uri="{FF2B5EF4-FFF2-40B4-BE49-F238E27FC236}">
                  <a16:creationId xmlns:a16="http://schemas.microsoft.com/office/drawing/2014/main" xmlns="" id="{32AEC820-3F09-49B0-8E85-DB690793678A}"/>
                </a:ext>
              </a:extLst>
            </p:cNvPr>
            <p:cNvSpPr/>
            <p:nvPr/>
          </p:nvSpPr>
          <p:spPr>
            <a:xfrm>
              <a:off x="2153779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6" y="0"/>
                  </a:moveTo>
                  <a:cubicBezTo>
                    <a:pt x="24270" y="0"/>
                    <a:pt x="26835" y="381"/>
                    <a:pt x="29248" y="1168"/>
                  </a:cubicBezTo>
                  <a:cubicBezTo>
                    <a:pt x="31623" y="1943"/>
                    <a:pt x="33744" y="3111"/>
                    <a:pt x="35674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8" y="15494"/>
                    <a:pt x="43129" y="18580"/>
                  </a:cubicBezTo>
                  <a:lnTo>
                    <a:pt x="31496" y="18580"/>
                  </a:lnTo>
                  <a:cubicBezTo>
                    <a:pt x="30899" y="16192"/>
                    <a:pt x="29807" y="14224"/>
                    <a:pt x="28283" y="12611"/>
                  </a:cubicBezTo>
                  <a:cubicBezTo>
                    <a:pt x="26721" y="11036"/>
                    <a:pt x="24498" y="10224"/>
                    <a:pt x="21603" y="10224"/>
                  </a:cubicBezTo>
                  <a:cubicBezTo>
                    <a:pt x="19990" y="10224"/>
                    <a:pt x="18593" y="10516"/>
                    <a:pt x="17348" y="11062"/>
                  </a:cubicBezTo>
                  <a:cubicBezTo>
                    <a:pt x="16103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65" y="15316"/>
                  </a:cubicBezTo>
                  <a:cubicBezTo>
                    <a:pt x="12446" y="16027"/>
                    <a:pt x="12167" y="17018"/>
                    <a:pt x="11938" y="18237"/>
                  </a:cubicBezTo>
                  <a:cubicBezTo>
                    <a:pt x="11722" y="19431"/>
                    <a:pt x="11570" y="20980"/>
                    <a:pt x="11493" y="22847"/>
                  </a:cubicBezTo>
                  <a:cubicBezTo>
                    <a:pt x="11417" y="24714"/>
                    <a:pt x="11366" y="27051"/>
                    <a:pt x="11366" y="29858"/>
                  </a:cubicBezTo>
                  <a:cubicBezTo>
                    <a:pt x="11366" y="32664"/>
                    <a:pt x="11417" y="35001"/>
                    <a:pt x="11493" y="36855"/>
                  </a:cubicBezTo>
                  <a:cubicBezTo>
                    <a:pt x="11570" y="38760"/>
                    <a:pt x="11722" y="40284"/>
                    <a:pt x="11938" y="41491"/>
                  </a:cubicBezTo>
                  <a:cubicBezTo>
                    <a:pt x="12167" y="42685"/>
                    <a:pt x="12446" y="43675"/>
                    <a:pt x="12865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03" y="48108"/>
                    <a:pt x="17348" y="48679"/>
                  </a:cubicBezTo>
                  <a:cubicBezTo>
                    <a:pt x="18593" y="49225"/>
                    <a:pt x="19990" y="49505"/>
                    <a:pt x="21603" y="49505"/>
                  </a:cubicBezTo>
                  <a:cubicBezTo>
                    <a:pt x="24498" y="49505"/>
                    <a:pt x="26721" y="48704"/>
                    <a:pt x="28283" y="47104"/>
                  </a:cubicBezTo>
                  <a:cubicBezTo>
                    <a:pt x="29807" y="45517"/>
                    <a:pt x="30899" y="43523"/>
                    <a:pt x="31496" y="41161"/>
                  </a:cubicBezTo>
                  <a:lnTo>
                    <a:pt x="43129" y="41161"/>
                  </a:lnTo>
                  <a:cubicBezTo>
                    <a:pt x="42608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74" y="55054"/>
                  </a:cubicBezTo>
                  <a:cubicBezTo>
                    <a:pt x="33744" y="56629"/>
                    <a:pt x="31597" y="57798"/>
                    <a:pt x="29184" y="58572"/>
                  </a:cubicBezTo>
                  <a:cubicBezTo>
                    <a:pt x="26746" y="59334"/>
                    <a:pt x="24219" y="59715"/>
                    <a:pt x="21526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47" y="56960"/>
                    <a:pt x="7785" y="55385"/>
                    <a:pt x="5715" y="53289"/>
                  </a:cubicBezTo>
                  <a:cubicBezTo>
                    <a:pt x="4242" y="51816"/>
                    <a:pt x="3099" y="50228"/>
                    <a:pt x="2324" y="48552"/>
                  </a:cubicBezTo>
                  <a:cubicBezTo>
                    <a:pt x="1524" y="46863"/>
                    <a:pt x="978" y="45085"/>
                    <a:pt x="635" y="43129"/>
                  </a:cubicBezTo>
                  <a:cubicBezTo>
                    <a:pt x="330" y="41211"/>
                    <a:pt x="127" y="39167"/>
                    <a:pt x="63" y="36970"/>
                  </a:cubicBezTo>
                  <a:cubicBezTo>
                    <a:pt x="13" y="34760"/>
                    <a:pt x="0" y="32385"/>
                    <a:pt x="0" y="29858"/>
                  </a:cubicBezTo>
                  <a:cubicBezTo>
                    <a:pt x="0" y="27330"/>
                    <a:pt x="13" y="24981"/>
                    <a:pt x="63" y="22771"/>
                  </a:cubicBezTo>
                  <a:cubicBezTo>
                    <a:pt x="127" y="20574"/>
                    <a:pt x="330" y="18491"/>
                    <a:pt x="635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099" y="9512"/>
                    <a:pt x="4242" y="7925"/>
                    <a:pt x="5715" y="6452"/>
                  </a:cubicBezTo>
                  <a:cubicBezTo>
                    <a:pt x="7785" y="4356"/>
                    <a:pt x="10147" y="2743"/>
                    <a:pt x="12738" y="1664"/>
                  </a:cubicBezTo>
                  <a:cubicBezTo>
                    <a:pt x="15354" y="571"/>
                    <a:pt x="18263" y="0"/>
                    <a:pt x="2152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Shape 114">
              <a:extLst>
                <a:ext uri="{FF2B5EF4-FFF2-40B4-BE49-F238E27FC236}">
                  <a16:creationId xmlns:a16="http://schemas.microsoft.com/office/drawing/2014/main" xmlns="" id="{3296B318-62CB-42A4-91C8-EF634D8C7458}"/>
                </a:ext>
              </a:extLst>
            </p:cNvPr>
            <p:cNvSpPr/>
            <p:nvPr/>
          </p:nvSpPr>
          <p:spPr>
            <a:xfrm>
              <a:off x="2201703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16" y="58725"/>
                  </a:lnTo>
                  <a:lnTo>
                    <a:pt x="15316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Shape 115">
              <a:extLst>
                <a:ext uri="{FF2B5EF4-FFF2-40B4-BE49-F238E27FC236}">
                  <a16:creationId xmlns:a16="http://schemas.microsoft.com/office/drawing/2014/main" xmlns="" id="{D7C99678-873D-4783-BFDD-D1F0E43449EC}"/>
                </a:ext>
              </a:extLst>
            </p:cNvPr>
            <p:cNvSpPr/>
            <p:nvPr/>
          </p:nvSpPr>
          <p:spPr>
            <a:xfrm>
              <a:off x="2253157" y="496"/>
              <a:ext cx="21082" cy="58725"/>
            </a:xfrm>
            <a:custGeom>
              <a:avLst/>
              <a:gdLst/>
              <a:ahLst/>
              <a:cxnLst/>
              <a:rect l="0" t="0" r="0" b="0"/>
              <a:pathLst>
                <a:path w="21082" h="58725">
                  <a:moveTo>
                    <a:pt x="0" y="0"/>
                  </a:moveTo>
                  <a:lnTo>
                    <a:pt x="11392" y="0"/>
                  </a:lnTo>
                  <a:lnTo>
                    <a:pt x="11392" y="22136"/>
                  </a:lnTo>
                  <a:lnTo>
                    <a:pt x="21082" y="22136"/>
                  </a:lnTo>
                  <a:lnTo>
                    <a:pt x="21082" y="32334"/>
                  </a:lnTo>
                  <a:lnTo>
                    <a:pt x="11392" y="32334"/>
                  </a:lnTo>
                  <a:lnTo>
                    <a:pt x="11392" y="48501"/>
                  </a:lnTo>
                  <a:lnTo>
                    <a:pt x="21082" y="48501"/>
                  </a:lnTo>
                  <a:lnTo>
                    <a:pt x="2108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Shape 116">
              <a:extLst>
                <a:ext uri="{FF2B5EF4-FFF2-40B4-BE49-F238E27FC236}">
                  <a16:creationId xmlns:a16="http://schemas.microsoft.com/office/drawing/2014/main" xmlns="" id="{FA3F2F42-83BA-4198-B6CB-F88118F28E34}"/>
                </a:ext>
              </a:extLst>
            </p:cNvPr>
            <p:cNvSpPr/>
            <p:nvPr/>
          </p:nvSpPr>
          <p:spPr>
            <a:xfrm>
              <a:off x="2274239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26" y="0"/>
                    <a:pt x="7442" y="432"/>
                    <a:pt x="9766" y="1334"/>
                  </a:cubicBezTo>
                  <a:cubicBezTo>
                    <a:pt x="12129" y="2235"/>
                    <a:pt x="14122" y="3518"/>
                    <a:pt x="15799" y="5118"/>
                  </a:cubicBezTo>
                  <a:cubicBezTo>
                    <a:pt x="17488" y="6756"/>
                    <a:pt x="18783" y="8661"/>
                    <a:pt x="19698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698" y="25667"/>
                  </a:cubicBezTo>
                  <a:cubicBezTo>
                    <a:pt x="18809" y="27889"/>
                    <a:pt x="17488" y="29832"/>
                    <a:pt x="15824" y="31445"/>
                  </a:cubicBezTo>
                  <a:cubicBezTo>
                    <a:pt x="14148" y="33071"/>
                    <a:pt x="12154" y="34341"/>
                    <a:pt x="9792" y="35255"/>
                  </a:cubicBezTo>
                  <a:cubicBezTo>
                    <a:pt x="7468" y="36157"/>
                    <a:pt x="4877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17" y="24194"/>
                  </a:cubicBezTo>
                  <a:cubicBezTo>
                    <a:pt x="8915" y="22746"/>
                    <a:pt x="9690" y="20765"/>
                    <a:pt x="9690" y="18275"/>
                  </a:cubicBezTo>
                  <a:cubicBezTo>
                    <a:pt x="9690" y="15875"/>
                    <a:pt x="8915" y="13919"/>
                    <a:pt x="7417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Shape 117">
              <a:extLst>
                <a:ext uri="{FF2B5EF4-FFF2-40B4-BE49-F238E27FC236}">
                  <a16:creationId xmlns:a16="http://schemas.microsoft.com/office/drawing/2014/main" xmlns="" id="{8CD8F5DC-DABC-4AD3-8635-38DA780B28C7}"/>
                </a:ext>
              </a:extLst>
            </p:cNvPr>
            <p:cNvSpPr/>
            <p:nvPr/>
          </p:nvSpPr>
          <p:spPr>
            <a:xfrm>
              <a:off x="0" y="1316884"/>
              <a:ext cx="127978" cy="249517"/>
            </a:xfrm>
            <a:custGeom>
              <a:avLst/>
              <a:gdLst/>
              <a:ahLst/>
              <a:cxnLst/>
              <a:rect l="0" t="0" r="0" b="0"/>
              <a:pathLst>
                <a:path w="127978" h="249517">
                  <a:moveTo>
                    <a:pt x="1422" y="0"/>
                  </a:moveTo>
                  <a:lnTo>
                    <a:pt x="52032" y="0"/>
                  </a:lnTo>
                  <a:lnTo>
                    <a:pt x="63094" y="87313"/>
                  </a:lnTo>
                  <a:lnTo>
                    <a:pt x="64872" y="87313"/>
                  </a:lnTo>
                  <a:lnTo>
                    <a:pt x="75933" y="0"/>
                  </a:lnTo>
                  <a:lnTo>
                    <a:pt x="126543" y="0"/>
                  </a:lnTo>
                  <a:lnTo>
                    <a:pt x="102311" y="122263"/>
                  </a:lnTo>
                  <a:lnTo>
                    <a:pt x="127978" y="249517"/>
                  </a:lnTo>
                  <a:lnTo>
                    <a:pt x="77000" y="249517"/>
                  </a:lnTo>
                  <a:lnTo>
                    <a:pt x="64872" y="159664"/>
                  </a:lnTo>
                  <a:lnTo>
                    <a:pt x="63094" y="159664"/>
                  </a:lnTo>
                  <a:lnTo>
                    <a:pt x="50965" y="249517"/>
                  </a:lnTo>
                  <a:lnTo>
                    <a:pt x="0" y="249517"/>
                  </a:lnTo>
                  <a:lnTo>
                    <a:pt x="25667" y="122263"/>
                  </a:lnTo>
                  <a:lnTo>
                    <a:pt x="142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Shape 118">
              <a:extLst>
                <a:ext uri="{FF2B5EF4-FFF2-40B4-BE49-F238E27FC236}">
                  <a16:creationId xmlns:a16="http://schemas.microsoft.com/office/drawing/2014/main" xmlns="" id="{075FC0C7-7ABF-4219-A313-88E5E30BEFC5}"/>
                </a:ext>
              </a:extLst>
            </p:cNvPr>
            <p:cNvSpPr/>
            <p:nvPr/>
          </p:nvSpPr>
          <p:spPr>
            <a:xfrm>
              <a:off x="428558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65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65" y="249530"/>
                  </a:lnTo>
                  <a:lnTo>
                    <a:pt x="72365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Shape 119">
              <a:extLst>
                <a:ext uri="{FF2B5EF4-FFF2-40B4-BE49-F238E27FC236}">
                  <a16:creationId xmlns:a16="http://schemas.microsoft.com/office/drawing/2014/main" xmlns="" id="{5166BF79-9FF9-4452-AAC8-6EB173DC1F5D}"/>
                </a:ext>
              </a:extLst>
            </p:cNvPr>
            <p:cNvSpPr/>
            <p:nvPr/>
          </p:nvSpPr>
          <p:spPr>
            <a:xfrm>
              <a:off x="854789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57747" y="0"/>
                  </a:lnTo>
                  <a:lnTo>
                    <a:pt x="57747" y="27457"/>
                  </a:lnTo>
                  <a:lnTo>
                    <a:pt x="49911" y="27457"/>
                  </a:lnTo>
                  <a:lnTo>
                    <a:pt x="49911" y="99809"/>
                  </a:lnTo>
                  <a:lnTo>
                    <a:pt x="57747" y="99809"/>
                  </a:lnTo>
                  <a:lnTo>
                    <a:pt x="57747" y="127978"/>
                  </a:lnTo>
                  <a:lnTo>
                    <a:pt x="56312" y="127267"/>
                  </a:lnTo>
                  <a:lnTo>
                    <a:pt x="49911" y="127267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Shape 120">
              <a:extLst>
                <a:ext uri="{FF2B5EF4-FFF2-40B4-BE49-F238E27FC236}">
                  <a16:creationId xmlns:a16="http://schemas.microsoft.com/office/drawing/2014/main" xmlns="" id="{00C5EE66-F5D6-4558-9333-D16DDFEA126B}"/>
                </a:ext>
              </a:extLst>
            </p:cNvPr>
            <p:cNvSpPr/>
            <p:nvPr/>
          </p:nvSpPr>
          <p:spPr>
            <a:xfrm>
              <a:off x="912536" y="1416670"/>
              <a:ext cx="57747" cy="149720"/>
            </a:xfrm>
            <a:custGeom>
              <a:avLst/>
              <a:gdLst/>
              <a:ahLst/>
              <a:cxnLst/>
              <a:rect l="0" t="0" r="0" b="0"/>
              <a:pathLst>
                <a:path w="57747" h="149720">
                  <a:moveTo>
                    <a:pt x="0" y="0"/>
                  </a:moveTo>
                  <a:lnTo>
                    <a:pt x="20663" y="0"/>
                  </a:lnTo>
                  <a:cubicBezTo>
                    <a:pt x="55613" y="0"/>
                    <a:pt x="57747" y="27089"/>
                    <a:pt x="57747" y="44577"/>
                  </a:cubicBezTo>
                  <a:lnTo>
                    <a:pt x="57747" y="105156"/>
                  </a:lnTo>
                  <a:cubicBezTo>
                    <a:pt x="57747" y="122644"/>
                    <a:pt x="55613" y="149720"/>
                    <a:pt x="20663" y="149720"/>
                  </a:cubicBezTo>
                  <a:lnTo>
                    <a:pt x="0" y="149720"/>
                  </a:lnTo>
                  <a:lnTo>
                    <a:pt x="0" y="121575"/>
                  </a:lnTo>
                  <a:lnTo>
                    <a:pt x="5205" y="118988"/>
                  </a:lnTo>
                  <a:cubicBezTo>
                    <a:pt x="6855" y="116846"/>
                    <a:pt x="7836" y="113722"/>
                    <a:pt x="7836" y="109792"/>
                  </a:cubicBezTo>
                  <a:lnTo>
                    <a:pt x="7836" y="39942"/>
                  </a:lnTo>
                  <a:cubicBezTo>
                    <a:pt x="7836" y="36011"/>
                    <a:pt x="6855" y="32890"/>
                    <a:pt x="5205" y="30751"/>
                  </a:cubicBezTo>
                  <a:lnTo>
                    <a:pt x="0" y="28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Shape 17498">
              <a:extLst>
                <a:ext uri="{FF2B5EF4-FFF2-40B4-BE49-F238E27FC236}">
                  <a16:creationId xmlns:a16="http://schemas.microsoft.com/office/drawing/2014/main" xmlns="" id="{5D6B31E7-5471-4AAD-99D1-E428369C4C6F}"/>
                </a:ext>
              </a:extLst>
            </p:cNvPr>
            <p:cNvSpPr/>
            <p:nvPr/>
          </p:nvSpPr>
          <p:spPr>
            <a:xfrm>
              <a:off x="912536" y="1316860"/>
              <a:ext cx="52756" cy="27457"/>
            </a:xfrm>
            <a:custGeom>
              <a:avLst/>
              <a:gdLst/>
              <a:ahLst/>
              <a:cxnLst/>
              <a:rect l="0" t="0" r="0" b="0"/>
              <a:pathLst>
                <a:path w="52756" h="27457">
                  <a:moveTo>
                    <a:pt x="0" y="0"/>
                  </a:moveTo>
                  <a:lnTo>
                    <a:pt x="52756" y="0"/>
                  </a:lnTo>
                  <a:lnTo>
                    <a:pt x="52756" y="27457"/>
                  </a:lnTo>
                  <a:lnTo>
                    <a:pt x="0" y="27457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Shape 122">
              <a:extLst>
                <a:ext uri="{FF2B5EF4-FFF2-40B4-BE49-F238E27FC236}">
                  <a16:creationId xmlns:a16="http://schemas.microsoft.com/office/drawing/2014/main" xmlns="" id="{2FCB8F5A-B7F7-4646-9038-D3521C87A18C}"/>
                </a:ext>
              </a:extLst>
            </p:cNvPr>
            <p:cNvSpPr/>
            <p:nvPr/>
          </p:nvSpPr>
          <p:spPr>
            <a:xfrm>
              <a:off x="1273962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52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52" y="249530"/>
                  </a:lnTo>
                  <a:lnTo>
                    <a:pt x="72352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Shape 123">
              <a:extLst>
                <a:ext uri="{FF2B5EF4-FFF2-40B4-BE49-F238E27FC236}">
                  <a16:creationId xmlns:a16="http://schemas.microsoft.com/office/drawing/2014/main" xmlns="" id="{E9990C77-3C51-4651-8EB7-45B978325B80}"/>
                </a:ext>
              </a:extLst>
            </p:cNvPr>
            <p:cNvSpPr/>
            <p:nvPr/>
          </p:nvSpPr>
          <p:spPr>
            <a:xfrm>
              <a:off x="1700195" y="1316860"/>
              <a:ext cx="115494" cy="249530"/>
            </a:xfrm>
            <a:custGeom>
              <a:avLst/>
              <a:gdLst/>
              <a:ahLst/>
              <a:cxnLst/>
              <a:rect l="0" t="0" r="0" b="0"/>
              <a:pathLst>
                <a:path w="115494" h="249530">
                  <a:moveTo>
                    <a:pt x="0" y="0"/>
                  </a:moveTo>
                  <a:lnTo>
                    <a:pt x="49924" y="0"/>
                  </a:lnTo>
                  <a:lnTo>
                    <a:pt x="49924" y="104800"/>
                  </a:lnTo>
                  <a:lnTo>
                    <a:pt x="65595" y="104800"/>
                  </a:lnTo>
                  <a:lnTo>
                    <a:pt x="65595" y="0"/>
                  </a:lnTo>
                  <a:lnTo>
                    <a:pt x="115494" y="0"/>
                  </a:lnTo>
                  <a:lnTo>
                    <a:pt x="115494" y="249530"/>
                  </a:lnTo>
                  <a:lnTo>
                    <a:pt x="65595" y="249530"/>
                  </a:lnTo>
                  <a:lnTo>
                    <a:pt x="65595" y="132258"/>
                  </a:lnTo>
                  <a:lnTo>
                    <a:pt x="49924" y="132258"/>
                  </a:lnTo>
                  <a:lnTo>
                    <a:pt x="49924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Shape 124">
              <a:extLst>
                <a:ext uri="{FF2B5EF4-FFF2-40B4-BE49-F238E27FC236}">
                  <a16:creationId xmlns:a16="http://schemas.microsoft.com/office/drawing/2014/main" xmlns="" id="{7E78103C-BB4E-4666-8D05-5236908C2B88}"/>
                </a:ext>
              </a:extLst>
            </p:cNvPr>
            <p:cNvSpPr/>
            <p:nvPr/>
          </p:nvSpPr>
          <p:spPr>
            <a:xfrm>
              <a:off x="2119654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49911" y="0"/>
                  </a:lnTo>
                  <a:lnTo>
                    <a:pt x="49911" y="92329"/>
                  </a:lnTo>
                  <a:lnTo>
                    <a:pt x="57747" y="92329"/>
                  </a:lnTo>
                  <a:lnTo>
                    <a:pt x="57747" y="120499"/>
                  </a:lnTo>
                  <a:lnTo>
                    <a:pt x="56312" y="119786"/>
                  </a:lnTo>
                  <a:lnTo>
                    <a:pt x="49911" y="119786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Shape 125">
              <a:extLst>
                <a:ext uri="{FF2B5EF4-FFF2-40B4-BE49-F238E27FC236}">
                  <a16:creationId xmlns:a16="http://schemas.microsoft.com/office/drawing/2014/main" xmlns="" id="{447D7636-F885-473F-8637-60F4DD45AF43}"/>
                </a:ext>
              </a:extLst>
            </p:cNvPr>
            <p:cNvSpPr/>
            <p:nvPr/>
          </p:nvSpPr>
          <p:spPr>
            <a:xfrm>
              <a:off x="2177401" y="1409189"/>
              <a:ext cx="57747" cy="157200"/>
            </a:xfrm>
            <a:custGeom>
              <a:avLst/>
              <a:gdLst/>
              <a:ahLst/>
              <a:cxnLst/>
              <a:rect l="0" t="0" r="0" b="0"/>
              <a:pathLst>
                <a:path w="57747" h="157200">
                  <a:moveTo>
                    <a:pt x="0" y="0"/>
                  </a:moveTo>
                  <a:lnTo>
                    <a:pt x="20676" y="0"/>
                  </a:lnTo>
                  <a:cubicBezTo>
                    <a:pt x="55613" y="0"/>
                    <a:pt x="57747" y="27102"/>
                    <a:pt x="57747" y="44564"/>
                  </a:cubicBezTo>
                  <a:lnTo>
                    <a:pt x="57747" y="112636"/>
                  </a:lnTo>
                  <a:cubicBezTo>
                    <a:pt x="57747" y="130124"/>
                    <a:pt x="55613" y="157200"/>
                    <a:pt x="20676" y="157200"/>
                  </a:cubicBezTo>
                  <a:lnTo>
                    <a:pt x="0" y="157200"/>
                  </a:lnTo>
                  <a:lnTo>
                    <a:pt x="0" y="129055"/>
                  </a:lnTo>
                  <a:lnTo>
                    <a:pt x="5205" y="126468"/>
                  </a:lnTo>
                  <a:cubicBezTo>
                    <a:pt x="6855" y="124327"/>
                    <a:pt x="7836" y="121202"/>
                    <a:pt x="7836" y="117272"/>
                  </a:cubicBezTo>
                  <a:lnTo>
                    <a:pt x="7836" y="39929"/>
                  </a:lnTo>
                  <a:cubicBezTo>
                    <a:pt x="7836" y="36011"/>
                    <a:pt x="6855" y="32893"/>
                    <a:pt x="5205" y="30755"/>
                  </a:cubicBezTo>
                  <a:lnTo>
                    <a:pt x="0" y="28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Shape 17499">
              <a:extLst>
                <a:ext uri="{FF2B5EF4-FFF2-40B4-BE49-F238E27FC236}">
                  <a16:creationId xmlns:a16="http://schemas.microsoft.com/office/drawing/2014/main" xmlns="" id="{72A1DDF4-7449-432D-B7A1-A579DD15C6E5}"/>
                </a:ext>
              </a:extLst>
            </p:cNvPr>
            <p:cNvSpPr/>
            <p:nvPr/>
          </p:nvSpPr>
          <p:spPr>
            <a:xfrm>
              <a:off x="2250820" y="1316860"/>
              <a:ext cx="49936" cy="249530"/>
            </a:xfrm>
            <a:custGeom>
              <a:avLst/>
              <a:gdLst/>
              <a:ahLst/>
              <a:cxnLst/>
              <a:rect l="0" t="0" r="0" b="0"/>
              <a:pathLst>
                <a:path w="49936" h="249530">
                  <a:moveTo>
                    <a:pt x="0" y="0"/>
                  </a:moveTo>
                  <a:lnTo>
                    <a:pt x="49936" y="0"/>
                  </a:lnTo>
                  <a:lnTo>
                    <a:pt x="49936" y="249530"/>
                  </a:lnTo>
                  <a:lnTo>
                    <a:pt x="0" y="249530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46" name="Picture 2">
            <a:extLst>
              <a:ext uri="{FF2B5EF4-FFF2-40B4-BE49-F238E27FC236}">
                <a16:creationId xmlns:a16="http://schemas.microsoft.com/office/drawing/2014/main" xmlns="" id="{E869B6B9-F60C-43A7-AE32-749966387F3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0" y="148981"/>
            <a:ext cx="1228938" cy="10499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482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3C3F-6B7A-465C-B6E3-62511948D2CF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41588" y="458382"/>
            <a:ext cx="9114520" cy="8865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родителей о работе секций «ДРОЗД» 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07877" y="2461071"/>
            <a:ext cx="424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Выездные соревнования </a:t>
            </a:r>
          </a:p>
        </p:txBody>
      </p:sp>
      <p:grpSp>
        <p:nvGrpSpPr>
          <p:cNvPr id="17" name="Group 16963">
            <a:extLst>
              <a:ext uri="{FF2B5EF4-FFF2-40B4-BE49-F238E27FC236}">
                <a16:creationId xmlns:a16="http://schemas.microsoft.com/office/drawing/2014/main" xmlns="" id="{2416C256-8B3E-4049-8907-CA9BB502AE60}"/>
              </a:ext>
            </a:extLst>
          </p:cNvPr>
          <p:cNvGrpSpPr/>
          <p:nvPr/>
        </p:nvGrpSpPr>
        <p:grpSpPr>
          <a:xfrm>
            <a:off x="10664015" y="157730"/>
            <a:ext cx="1379570" cy="906485"/>
            <a:chOff x="0" y="0"/>
            <a:chExt cx="2300756" cy="1566401"/>
          </a:xfrm>
        </p:grpSpPr>
        <p:sp>
          <p:nvSpPr>
            <p:cNvPr id="18" name="Shape 17496">
              <a:extLst>
                <a:ext uri="{FF2B5EF4-FFF2-40B4-BE49-F238E27FC236}">
                  <a16:creationId xmlns:a16="http://schemas.microsoft.com/office/drawing/2014/main" xmlns="" id="{58C63338-AB95-48C6-890B-4492D943822A}"/>
                </a:ext>
              </a:extLst>
            </p:cNvPr>
            <p:cNvSpPr/>
            <p:nvPr/>
          </p:nvSpPr>
          <p:spPr>
            <a:xfrm>
              <a:off x="170" y="1183684"/>
              <a:ext cx="2295131" cy="23965"/>
            </a:xfrm>
            <a:custGeom>
              <a:avLst/>
              <a:gdLst/>
              <a:ahLst/>
              <a:cxnLst/>
              <a:rect l="0" t="0" r="0" b="0"/>
              <a:pathLst>
                <a:path w="2295131" h="23965">
                  <a:moveTo>
                    <a:pt x="0" y="0"/>
                  </a:moveTo>
                  <a:lnTo>
                    <a:pt x="2295131" y="0"/>
                  </a:lnTo>
                  <a:lnTo>
                    <a:pt x="2295131" y="23965"/>
                  </a:lnTo>
                  <a:lnTo>
                    <a:pt x="0" y="23965"/>
                  </a:lnTo>
                  <a:lnTo>
                    <a:pt x="0" y="0"/>
                  </a:lnTo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Shape 7">
              <a:extLst>
                <a:ext uri="{FF2B5EF4-FFF2-40B4-BE49-F238E27FC236}">
                  <a16:creationId xmlns:a16="http://schemas.microsoft.com/office/drawing/2014/main" xmlns="" id="{82420FE1-00A7-43FB-B5F8-8C086D8B657D}"/>
                </a:ext>
              </a:extLst>
            </p:cNvPr>
            <p:cNvSpPr/>
            <p:nvPr/>
          </p:nvSpPr>
          <p:spPr>
            <a:xfrm>
              <a:off x="162" y="254606"/>
              <a:ext cx="150019" cy="765150"/>
            </a:xfrm>
            <a:custGeom>
              <a:avLst/>
              <a:gdLst/>
              <a:ahLst/>
              <a:cxnLst/>
              <a:rect l="0" t="0" r="0" b="0"/>
              <a:pathLst>
                <a:path w="150019" h="765150">
                  <a:moveTo>
                    <a:pt x="49708" y="0"/>
                  </a:moveTo>
                  <a:lnTo>
                    <a:pt x="150019" y="0"/>
                  </a:lnTo>
                  <a:lnTo>
                    <a:pt x="150019" y="62751"/>
                  </a:lnTo>
                  <a:lnTo>
                    <a:pt x="139205" y="62751"/>
                  </a:lnTo>
                  <a:lnTo>
                    <a:pt x="139205" y="540360"/>
                  </a:lnTo>
                  <a:cubicBezTo>
                    <a:pt x="139205" y="574104"/>
                    <a:pt x="128334" y="587197"/>
                    <a:pt x="120180" y="592823"/>
                  </a:cubicBezTo>
                  <a:lnTo>
                    <a:pt x="150019" y="592823"/>
                  </a:lnTo>
                  <a:lnTo>
                    <a:pt x="150019" y="655561"/>
                  </a:lnTo>
                  <a:lnTo>
                    <a:pt x="89497" y="655561"/>
                  </a:lnTo>
                  <a:lnTo>
                    <a:pt x="89497" y="765150"/>
                  </a:lnTo>
                  <a:lnTo>
                    <a:pt x="0" y="765150"/>
                  </a:lnTo>
                  <a:lnTo>
                    <a:pt x="0" y="592823"/>
                  </a:lnTo>
                  <a:lnTo>
                    <a:pt x="6350" y="592823"/>
                  </a:lnTo>
                  <a:cubicBezTo>
                    <a:pt x="45187" y="592823"/>
                    <a:pt x="49708" y="563779"/>
                    <a:pt x="49708" y="540360"/>
                  </a:cubicBezTo>
                  <a:lnTo>
                    <a:pt x="4970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Shape 8">
              <a:extLst>
                <a:ext uri="{FF2B5EF4-FFF2-40B4-BE49-F238E27FC236}">
                  <a16:creationId xmlns:a16="http://schemas.microsoft.com/office/drawing/2014/main" xmlns="" id="{8D2C8431-CDCF-4E88-AFD9-250C99860F68}"/>
                </a:ext>
              </a:extLst>
            </p:cNvPr>
            <p:cNvSpPr/>
            <p:nvPr/>
          </p:nvSpPr>
          <p:spPr>
            <a:xfrm>
              <a:off x="150181" y="254606"/>
              <a:ext cx="141903" cy="765150"/>
            </a:xfrm>
            <a:custGeom>
              <a:avLst/>
              <a:gdLst/>
              <a:ahLst/>
              <a:cxnLst/>
              <a:rect l="0" t="0" r="0" b="0"/>
              <a:pathLst>
                <a:path w="141903" h="765150">
                  <a:moveTo>
                    <a:pt x="0" y="0"/>
                  </a:moveTo>
                  <a:lnTo>
                    <a:pt x="119335" y="0"/>
                  </a:lnTo>
                  <a:lnTo>
                    <a:pt x="119335" y="592823"/>
                  </a:lnTo>
                  <a:lnTo>
                    <a:pt x="141903" y="592823"/>
                  </a:lnTo>
                  <a:lnTo>
                    <a:pt x="141903" y="765150"/>
                  </a:lnTo>
                  <a:lnTo>
                    <a:pt x="52432" y="765150"/>
                  </a:lnTo>
                  <a:lnTo>
                    <a:pt x="52432" y="655561"/>
                  </a:lnTo>
                  <a:lnTo>
                    <a:pt x="0" y="655561"/>
                  </a:lnTo>
                  <a:lnTo>
                    <a:pt x="0" y="592823"/>
                  </a:lnTo>
                  <a:lnTo>
                    <a:pt x="29839" y="592823"/>
                  </a:lnTo>
                  <a:lnTo>
                    <a:pt x="29839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Shape 9">
              <a:extLst>
                <a:ext uri="{FF2B5EF4-FFF2-40B4-BE49-F238E27FC236}">
                  <a16:creationId xmlns:a16="http://schemas.microsoft.com/office/drawing/2014/main" xmlns="" id="{86B5D81F-25B3-4A6E-BD35-5B223D3E3820}"/>
                </a:ext>
              </a:extLst>
            </p:cNvPr>
            <p:cNvSpPr/>
            <p:nvPr/>
          </p:nvSpPr>
          <p:spPr>
            <a:xfrm>
              <a:off x="388577" y="309367"/>
              <a:ext cx="110280" cy="655612"/>
            </a:xfrm>
            <a:custGeom>
              <a:avLst/>
              <a:gdLst/>
              <a:ahLst/>
              <a:cxnLst/>
              <a:rect l="0" t="0" r="0" b="0"/>
              <a:pathLst>
                <a:path w="110280" h="655612">
                  <a:moveTo>
                    <a:pt x="0" y="0"/>
                  </a:moveTo>
                  <a:lnTo>
                    <a:pt x="110280" y="0"/>
                  </a:lnTo>
                  <a:lnTo>
                    <a:pt x="110280" y="61096"/>
                  </a:lnTo>
                  <a:lnTo>
                    <a:pt x="101232" y="59931"/>
                  </a:lnTo>
                  <a:lnTo>
                    <a:pt x="89497" y="59931"/>
                  </a:lnTo>
                  <a:lnTo>
                    <a:pt x="89497" y="361531"/>
                  </a:lnTo>
                  <a:lnTo>
                    <a:pt x="100343" y="361531"/>
                  </a:lnTo>
                  <a:lnTo>
                    <a:pt x="110280" y="358113"/>
                  </a:lnTo>
                  <a:lnTo>
                    <a:pt x="110280" y="421462"/>
                  </a:lnTo>
                  <a:lnTo>
                    <a:pt x="89497" y="421462"/>
                  </a:lnTo>
                  <a:lnTo>
                    <a:pt x="89497" y="655612"/>
                  </a:lnTo>
                  <a:lnTo>
                    <a:pt x="0" y="655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Shape 10">
              <a:extLst>
                <a:ext uri="{FF2B5EF4-FFF2-40B4-BE49-F238E27FC236}">
                  <a16:creationId xmlns:a16="http://schemas.microsoft.com/office/drawing/2014/main" xmlns="" id="{4B41A596-3E48-4210-AB9C-A004ECE3BA11}"/>
                </a:ext>
              </a:extLst>
            </p:cNvPr>
            <p:cNvSpPr/>
            <p:nvPr/>
          </p:nvSpPr>
          <p:spPr>
            <a:xfrm>
              <a:off x="498857" y="309367"/>
              <a:ext cx="110230" cy="421462"/>
            </a:xfrm>
            <a:custGeom>
              <a:avLst/>
              <a:gdLst/>
              <a:ahLst/>
              <a:cxnLst/>
              <a:rect l="0" t="0" r="0" b="0"/>
              <a:pathLst>
                <a:path w="110230" h="421462">
                  <a:moveTo>
                    <a:pt x="0" y="0"/>
                  </a:moveTo>
                  <a:lnTo>
                    <a:pt x="28924" y="0"/>
                  </a:lnTo>
                  <a:cubicBezTo>
                    <a:pt x="58744" y="0"/>
                    <a:pt x="110230" y="0"/>
                    <a:pt x="110230" y="95555"/>
                  </a:cubicBezTo>
                  <a:lnTo>
                    <a:pt x="110230" y="321221"/>
                  </a:lnTo>
                  <a:cubicBezTo>
                    <a:pt x="110230" y="418655"/>
                    <a:pt x="61474" y="421462"/>
                    <a:pt x="28924" y="421462"/>
                  </a:cubicBezTo>
                  <a:lnTo>
                    <a:pt x="0" y="421462"/>
                  </a:lnTo>
                  <a:lnTo>
                    <a:pt x="0" y="358113"/>
                  </a:lnTo>
                  <a:lnTo>
                    <a:pt x="11857" y="354035"/>
                  </a:lnTo>
                  <a:cubicBezTo>
                    <a:pt x="17393" y="348882"/>
                    <a:pt x="20784" y="340919"/>
                    <a:pt x="20784" y="329679"/>
                  </a:cubicBezTo>
                  <a:lnTo>
                    <a:pt x="20784" y="93663"/>
                  </a:lnTo>
                  <a:cubicBezTo>
                    <a:pt x="20784" y="71898"/>
                    <a:pt x="10111" y="63806"/>
                    <a:pt x="193" y="61121"/>
                  </a:cubicBezTo>
                  <a:lnTo>
                    <a:pt x="0" y="610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Shape 11">
              <a:extLst>
                <a:ext uri="{FF2B5EF4-FFF2-40B4-BE49-F238E27FC236}">
                  <a16:creationId xmlns:a16="http://schemas.microsoft.com/office/drawing/2014/main" xmlns="" id="{320D9073-7999-4AD5-9BB5-F4AA06E8585A}"/>
                </a:ext>
              </a:extLst>
            </p:cNvPr>
            <p:cNvSpPr/>
            <p:nvPr/>
          </p:nvSpPr>
          <p:spPr>
            <a:xfrm>
              <a:off x="1685453" y="309366"/>
              <a:ext cx="221463" cy="656539"/>
            </a:xfrm>
            <a:custGeom>
              <a:avLst/>
              <a:gdLst/>
              <a:ahLst/>
              <a:cxnLst/>
              <a:rect l="0" t="0" r="0" b="0"/>
              <a:pathLst>
                <a:path w="221463" h="656539">
                  <a:moveTo>
                    <a:pt x="86741" y="0"/>
                  </a:moveTo>
                  <a:lnTo>
                    <a:pt x="131940" y="0"/>
                  </a:lnTo>
                  <a:cubicBezTo>
                    <a:pt x="219621" y="0"/>
                    <a:pt x="221463" y="67450"/>
                    <a:pt x="221463" y="103962"/>
                  </a:cubicBezTo>
                  <a:lnTo>
                    <a:pt x="221463" y="239763"/>
                  </a:lnTo>
                  <a:cubicBezTo>
                    <a:pt x="221463" y="259436"/>
                    <a:pt x="217805" y="305321"/>
                    <a:pt x="155448" y="308127"/>
                  </a:cubicBezTo>
                  <a:lnTo>
                    <a:pt x="155448" y="314706"/>
                  </a:lnTo>
                  <a:cubicBezTo>
                    <a:pt x="221463" y="312814"/>
                    <a:pt x="221463" y="372745"/>
                    <a:pt x="221463" y="385864"/>
                  </a:cubicBezTo>
                  <a:lnTo>
                    <a:pt x="221463" y="556324"/>
                  </a:lnTo>
                  <a:cubicBezTo>
                    <a:pt x="221463" y="656539"/>
                    <a:pt x="175298" y="655612"/>
                    <a:pt x="131940" y="655612"/>
                  </a:cubicBezTo>
                  <a:lnTo>
                    <a:pt x="81331" y="655612"/>
                  </a:lnTo>
                  <a:cubicBezTo>
                    <a:pt x="0" y="655612"/>
                    <a:pt x="0" y="586283"/>
                    <a:pt x="0" y="557263"/>
                  </a:cubicBezTo>
                  <a:lnTo>
                    <a:pt x="0" y="426149"/>
                  </a:lnTo>
                  <a:lnTo>
                    <a:pt x="89471" y="426149"/>
                  </a:lnTo>
                  <a:lnTo>
                    <a:pt x="89471" y="574103"/>
                  </a:lnTo>
                  <a:cubicBezTo>
                    <a:pt x="89471" y="585343"/>
                    <a:pt x="102146" y="595668"/>
                    <a:pt x="111176" y="595668"/>
                  </a:cubicBezTo>
                  <a:cubicBezTo>
                    <a:pt x="118389" y="595668"/>
                    <a:pt x="131940" y="588175"/>
                    <a:pt x="131940" y="574103"/>
                  </a:cubicBezTo>
                  <a:lnTo>
                    <a:pt x="131940" y="385864"/>
                  </a:lnTo>
                  <a:cubicBezTo>
                    <a:pt x="131940" y="367157"/>
                    <a:pt x="128346" y="341859"/>
                    <a:pt x="84938" y="341859"/>
                  </a:cubicBezTo>
                  <a:lnTo>
                    <a:pt x="49682" y="341859"/>
                  </a:lnTo>
                  <a:lnTo>
                    <a:pt x="49682" y="281915"/>
                  </a:lnTo>
                  <a:lnTo>
                    <a:pt x="84938" y="281915"/>
                  </a:lnTo>
                  <a:cubicBezTo>
                    <a:pt x="128346" y="281915"/>
                    <a:pt x="131940" y="258521"/>
                    <a:pt x="131940" y="236017"/>
                  </a:cubicBezTo>
                  <a:lnTo>
                    <a:pt x="131940" y="77737"/>
                  </a:lnTo>
                  <a:cubicBezTo>
                    <a:pt x="131940" y="62763"/>
                    <a:pt x="119317" y="59957"/>
                    <a:pt x="112065" y="59957"/>
                  </a:cubicBezTo>
                  <a:cubicBezTo>
                    <a:pt x="103035" y="59957"/>
                    <a:pt x="89471" y="66510"/>
                    <a:pt x="89471" y="77737"/>
                  </a:cubicBezTo>
                  <a:lnTo>
                    <a:pt x="89471" y="209804"/>
                  </a:lnTo>
                  <a:lnTo>
                    <a:pt x="0" y="209804"/>
                  </a:lnTo>
                  <a:lnTo>
                    <a:pt x="0" y="103962"/>
                  </a:lnTo>
                  <a:cubicBezTo>
                    <a:pt x="0" y="70256"/>
                    <a:pt x="3620" y="0"/>
                    <a:pt x="8674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Shape 12">
              <a:extLst>
                <a:ext uri="{FF2B5EF4-FFF2-40B4-BE49-F238E27FC236}">
                  <a16:creationId xmlns:a16="http://schemas.microsoft.com/office/drawing/2014/main" xmlns="" id="{DF8C71B7-76EA-45D6-8C32-D9C0294B887F}"/>
                </a:ext>
              </a:extLst>
            </p:cNvPr>
            <p:cNvSpPr/>
            <p:nvPr/>
          </p:nvSpPr>
          <p:spPr>
            <a:xfrm>
              <a:off x="2003381" y="254580"/>
              <a:ext cx="141891" cy="765175"/>
            </a:xfrm>
            <a:custGeom>
              <a:avLst/>
              <a:gdLst/>
              <a:ahLst/>
              <a:cxnLst/>
              <a:rect l="0" t="0" r="0" b="0"/>
              <a:pathLst>
                <a:path w="141891" h="765175">
                  <a:moveTo>
                    <a:pt x="22568" y="0"/>
                  </a:moveTo>
                  <a:lnTo>
                    <a:pt x="141891" y="0"/>
                  </a:lnTo>
                  <a:lnTo>
                    <a:pt x="141891" y="62751"/>
                  </a:lnTo>
                  <a:lnTo>
                    <a:pt x="112065" y="62751"/>
                  </a:lnTo>
                  <a:lnTo>
                    <a:pt x="112065" y="592849"/>
                  </a:lnTo>
                  <a:lnTo>
                    <a:pt x="141891" y="592849"/>
                  </a:lnTo>
                  <a:lnTo>
                    <a:pt x="141891" y="655587"/>
                  </a:lnTo>
                  <a:lnTo>
                    <a:pt x="89471" y="655587"/>
                  </a:lnTo>
                  <a:lnTo>
                    <a:pt x="89471" y="765175"/>
                  </a:lnTo>
                  <a:lnTo>
                    <a:pt x="0" y="765175"/>
                  </a:lnTo>
                  <a:lnTo>
                    <a:pt x="0" y="592849"/>
                  </a:lnTo>
                  <a:lnTo>
                    <a:pt x="22568" y="592849"/>
                  </a:lnTo>
                  <a:lnTo>
                    <a:pt x="225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Shape 13">
              <a:extLst>
                <a:ext uri="{FF2B5EF4-FFF2-40B4-BE49-F238E27FC236}">
                  <a16:creationId xmlns:a16="http://schemas.microsoft.com/office/drawing/2014/main" xmlns="" id="{2820737F-877C-4218-BCB5-0C0556A5C8FC}"/>
                </a:ext>
              </a:extLst>
            </p:cNvPr>
            <p:cNvSpPr/>
            <p:nvPr/>
          </p:nvSpPr>
          <p:spPr>
            <a:xfrm>
              <a:off x="2145271" y="254580"/>
              <a:ext cx="150032" cy="765175"/>
            </a:xfrm>
            <a:custGeom>
              <a:avLst/>
              <a:gdLst/>
              <a:ahLst/>
              <a:cxnLst/>
              <a:rect l="0" t="0" r="0" b="0"/>
              <a:pathLst>
                <a:path w="150032" h="765175">
                  <a:moveTo>
                    <a:pt x="0" y="0"/>
                  </a:moveTo>
                  <a:lnTo>
                    <a:pt x="100324" y="0"/>
                  </a:lnTo>
                  <a:lnTo>
                    <a:pt x="100324" y="540385"/>
                  </a:lnTo>
                  <a:cubicBezTo>
                    <a:pt x="100324" y="563804"/>
                    <a:pt x="104832" y="592849"/>
                    <a:pt x="143682" y="592849"/>
                  </a:cubicBezTo>
                  <a:lnTo>
                    <a:pt x="150032" y="592849"/>
                  </a:lnTo>
                  <a:lnTo>
                    <a:pt x="150032" y="765175"/>
                  </a:lnTo>
                  <a:lnTo>
                    <a:pt x="60560" y="765175"/>
                  </a:lnTo>
                  <a:lnTo>
                    <a:pt x="60560" y="655587"/>
                  </a:lnTo>
                  <a:lnTo>
                    <a:pt x="0" y="655587"/>
                  </a:lnTo>
                  <a:lnTo>
                    <a:pt x="0" y="592849"/>
                  </a:lnTo>
                  <a:lnTo>
                    <a:pt x="29826" y="592849"/>
                  </a:lnTo>
                  <a:cubicBezTo>
                    <a:pt x="21698" y="587223"/>
                    <a:pt x="10852" y="574129"/>
                    <a:pt x="10852" y="540385"/>
                  </a:cubicBezTo>
                  <a:lnTo>
                    <a:pt x="10852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Shape 15">
              <a:extLst>
                <a:ext uri="{FF2B5EF4-FFF2-40B4-BE49-F238E27FC236}">
                  <a16:creationId xmlns:a16="http://schemas.microsoft.com/office/drawing/2014/main" xmlns="" id="{04605877-81D5-4697-AC94-E572461CD777}"/>
                </a:ext>
              </a:extLst>
            </p:cNvPr>
            <p:cNvSpPr/>
            <p:nvPr/>
          </p:nvSpPr>
          <p:spPr>
            <a:xfrm>
              <a:off x="943394" y="732161"/>
              <a:ext cx="3620" cy="1892"/>
            </a:xfrm>
            <a:custGeom>
              <a:avLst/>
              <a:gdLst/>
              <a:ahLst/>
              <a:cxnLst/>
              <a:rect l="0" t="0" r="0" b="0"/>
              <a:pathLst>
                <a:path w="3620" h="1892">
                  <a:moveTo>
                    <a:pt x="0" y="0"/>
                  </a:moveTo>
                  <a:cubicBezTo>
                    <a:pt x="1207" y="597"/>
                    <a:pt x="2375" y="1295"/>
                    <a:pt x="3620" y="1892"/>
                  </a:cubicBezTo>
                  <a:lnTo>
                    <a:pt x="889" y="1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Shape 16">
              <a:extLst>
                <a:ext uri="{FF2B5EF4-FFF2-40B4-BE49-F238E27FC236}">
                  <a16:creationId xmlns:a16="http://schemas.microsoft.com/office/drawing/2014/main" xmlns="" id="{2828B061-5048-42CD-8FA8-9713AB3D5F12}"/>
                </a:ext>
              </a:extLst>
            </p:cNvPr>
            <p:cNvSpPr/>
            <p:nvPr/>
          </p:nvSpPr>
          <p:spPr>
            <a:xfrm>
              <a:off x="1508361" y="461993"/>
              <a:ext cx="92850" cy="370980"/>
            </a:xfrm>
            <a:custGeom>
              <a:avLst/>
              <a:gdLst/>
              <a:ahLst/>
              <a:cxnLst/>
              <a:rect l="0" t="0" r="0" b="0"/>
              <a:pathLst>
                <a:path w="92850" h="370980">
                  <a:moveTo>
                    <a:pt x="43612" y="0"/>
                  </a:moveTo>
                  <a:cubicBezTo>
                    <a:pt x="75070" y="47676"/>
                    <a:pt x="92850" y="101575"/>
                    <a:pt x="92850" y="158674"/>
                  </a:cubicBezTo>
                  <a:lnTo>
                    <a:pt x="92850" y="158725"/>
                  </a:lnTo>
                  <a:cubicBezTo>
                    <a:pt x="92850" y="238442"/>
                    <a:pt x="58191" y="312014"/>
                    <a:pt x="0" y="370980"/>
                  </a:cubicBezTo>
                  <a:cubicBezTo>
                    <a:pt x="4051" y="344564"/>
                    <a:pt x="6083" y="317729"/>
                    <a:pt x="6083" y="290538"/>
                  </a:cubicBezTo>
                  <a:cubicBezTo>
                    <a:pt x="6083" y="280365"/>
                    <a:pt x="5690" y="270269"/>
                    <a:pt x="5093" y="260223"/>
                  </a:cubicBezTo>
                  <a:lnTo>
                    <a:pt x="10694" y="265163"/>
                  </a:lnTo>
                  <a:lnTo>
                    <a:pt x="45949" y="296342"/>
                  </a:lnTo>
                  <a:lnTo>
                    <a:pt x="55347" y="250254"/>
                  </a:lnTo>
                  <a:lnTo>
                    <a:pt x="55613" y="248895"/>
                  </a:lnTo>
                  <a:lnTo>
                    <a:pt x="56515" y="247231"/>
                  </a:lnTo>
                  <a:lnTo>
                    <a:pt x="61913" y="237134"/>
                  </a:lnTo>
                  <a:lnTo>
                    <a:pt x="58445" y="226212"/>
                  </a:lnTo>
                  <a:lnTo>
                    <a:pt x="58001" y="224828"/>
                  </a:lnTo>
                  <a:lnTo>
                    <a:pt x="60300" y="222771"/>
                  </a:lnTo>
                  <a:lnTo>
                    <a:pt x="59766" y="210020"/>
                  </a:lnTo>
                  <a:lnTo>
                    <a:pt x="59309" y="199454"/>
                  </a:lnTo>
                  <a:lnTo>
                    <a:pt x="59068" y="193675"/>
                  </a:lnTo>
                  <a:lnTo>
                    <a:pt x="56541" y="188519"/>
                  </a:lnTo>
                  <a:lnTo>
                    <a:pt x="51676" y="178791"/>
                  </a:lnTo>
                  <a:lnTo>
                    <a:pt x="50063" y="175489"/>
                  </a:lnTo>
                  <a:lnTo>
                    <a:pt x="49263" y="171628"/>
                  </a:lnTo>
                  <a:lnTo>
                    <a:pt x="49835" y="170358"/>
                  </a:lnTo>
                  <a:lnTo>
                    <a:pt x="56185" y="156515"/>
                  </a:lnTo>
                  <a:lnTo>
                    <a:pt x="47676" y="143866"/>
                  </a:lnTo>
                  <a:lnTo>
                    <a:pt x="40538" y="133325"/>
                  </a:lnTo>
                  <a:lnTo>
                    <a:pt x="36690" y="127203"/>
                  </a:lnTo>
                  <a:lnTo>
                    <a:pt x="34087" y="123076"/>
                  </a:lnTo>
                  <a:lnTo>
                    <a:pt x="30239" y="120129"/>
                  </a:lnTo>
                  <a:lnTo>
                    <a:pt x="26048" y="116929"/>
                  </a:lnTo>
                  <a:lnTo>
                    <a:pt x="25553" y="114922"/>
                  </a:lnTo>
                  <a:lnTo>
                    <a:pt x="27915" y="112293"/>
                  </a:lnTo>
                  <a:lnTo>
                    <a:pt x="37338" y="108420"/>
                  </a:lnTo>
                  <a:lnTo>
                    <a:pt x="35877" y="88748"/>
                  </a:lnTo>
                  <a:lnTo>
                    <a:pt x="35700" y="86589"/>
                  </a:lnTo>
                  <a:lnTo>
                    <a:pt x="36475" y="85852"/>
                  </a:lnTo>
                  <a:lnTo>
                    <a:pt x="38608" y="81229"/>
                  </a:lnTo>
                  <a:lnTo>
                    <a:pt x="40538" y="77064"/>
                  </a:lnTo>
                  <a:lnTo>
                    <a:pt x="43383" y="70866"/>
                  </a:lnTo>
                  <a:lnTo>
                    <a:pt x="42990" y="64046"/>
                  </a:lnTo>
                  <a:lnTo>
                    <a:pt x="41897" y="46038"/>
                  </a:lnTo>
                  <a:lnTo>
                    <a:pt x="41758" y="43802"/>
                  </a:lnTo>
                  <a:lnTo>
                    <a:pt x="41262" y="41593"/>
                  </a:lnTo>
                  <a:lnTo>
                    <a:pt x="38697" y="30480"/>
                  </a:lnTo>
                  <a:lnTo>
                    <a:pt x="37859" y="21933"/>
                  </a:lnTo>
                  <a:lnTo>
                    <a:pt x="38849" y="10249"/>
                  </a:lnTo>
                  <a:lnTo>
                    <a:pt x="40666" y="6350"/>
                  </a:lnTo>
                  <a:lnTo>
                    <a:pt x="4361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Shape 17">
              <a:extLst>
                <a:ext uri="{FF2B5EF4-FFF2-40B4-BE49-F238E27FC236}">
                  <a16:creationId xmlns:a16="http://schemas.microsoft.com/office/drawing/2014/main" xmlns="" id="{A1ED496C-9AFE-403E-9F08-0D54963F85C2}"/>
                </a:ext>
              </a:extLst>
            </p:cNvPr>
            <p:cNvSpPr/>
            <p:nvPr/>
          </p:nvSpPr>
          <p:spPr>
            <a:xfrm>
              <a:off x="1431272" y="673701"/>
              <a:ext cx="61443" cy="193154"/>
            </a:xfrm>
            <a:custGeom>
              <a:avLst/>
              <a:gdLst/>
              <a:ahLst/>
              <a:cxnLst/>
              <a:rect l="0" t="0" r="0" b="0"/>
              <a:pathLst>
                <a:path w="61443" h="193154">
                  <a:moveTo>
                    <a:pt x="49759" y="0"/>
                  </a:moveTo>
                  <a:lnTo>
                    <a:pt x="52070" y="6871"/>
                  </a:lnTo>
                  <a:lnTo>
                    <a:pt x="52756" y="8852"/>
                  </a:lnTo>
                  <a:lnTo>
                    <a:pt x="53759" y="10719"/>
                  </a:lnTo>
                  <a:lnTo>
                    <a:pt x="57848" y="18555"/>
                  </a:lnTo>
                  <a:cubicBezTo>
                    <a:pt x="60198" y="38329"/>
                    <a:pt x="61443" y="58458"/>
                    <a:pt x="61443" y="78829"/>
                  </a:cubicBezTo>
                  <a:cubicBezTo>
                    <a:pt x="61443" y="114529"/>
                    <a:pt x="57798" y="149568"/>
                    <a:pt x="50559" y="183833"/>
                  </a:cubicBezTo>
                  <a:cubicBezTo>
                    <a:pt x="46812" y="187008"/>
                    <a:pt x="42964" y="190132"/>
                    <a:pt x="39014" y="193154"/>
                  </a:cubicBezTo>
                  <a:lnTo>
                    <a:pt x="39967" y="182956"/>
                  </a:lnTo>
                  <a:lnTo>
                    <a:pt x="43117" y="165176"/>
                  </a:lnTo>
                  <a:lnTo>
                    <a:pt x="44158" y="159372"/>
                  </a:lnTo>
                  <a:lnTo>
                    <a:pt x="42685" y="153695"/>
                  </a:lnTo>
                  <a:lnTo>
                    <a:pt x="39662" y="141935"/>
                  </a:lnTo>
                  <a:lnTo>
                    <a:pt x="38951" y="139154"/>
                  </a:lnTo>
                  <a:lnTo>
                    <a:pt x="37706" y="136627"/>
                  </a:lnTo>
                  <a:lnTo>
                    <a:pt x="31699" y="124549"/>
                  </a:lnTo>
                  <a:lnTo>
                    <a:pt x="30340" y="113259"/>
                  </a:lnTo>
                  <a:lnTo>
                    <a:pt x="29896" y="109614"/>
                  </a:lnTo>
                  <a:lnTo>
                    <a:pt x="28473" y="106210"/>
                  </a:lnTo>
                  <a:lnTo>
                    <a:pt x="21412" y="89027"/>
                  </a:lnTo>
                  <a:lnTo>
                    <a:pt x="18834" y="82779"/>
                  </a:lnTo>
                  <a:lnTo>
                    <a:pt x="13614" y="78461"/>
                  </a:lnTo>
                  <a:lnTo>
                    <a:pt x="6947" y="72898"/>
                  </a:lnTo>
                  <a:lnTo>
                    <a:pt x="0" y="67145"/>
                  </a:lnTo>
                  <a:lnTo>
                    <a:pt x="991" y="64910"/>
                  </a:lnTo>
                  <a:lnTo>
                    <a:pt x="826" y="58585"/>
                  </a:lnTo>
                  <a:lnTo>
                    <a:pt x="597" y="49238"/>
                  </a:lnTo>
                  <a:lnTo>
                    <a:pt x="698" y="48666"/>
                  </a:lnTo>
                  <a:lnTo>
                    <a:pt x="1842" y="47155"/>
                  </a:lnTo>
                  <a:lnTo>
                    <a:pt x="5182" y="42570"/>
                  </a:lnTo>
                  <a:lnTo>
                    <a:pt x="6452" y="37008"/>
                  </a:lnTo>
                  <a:lnTo>
                    <a:pt x="7861" y="30658"/>
                  </a:lnTo>
                  <a:lnTo>
                    <a:pt x="9525" y="27254"/>
                  </a:lnTo>
                  <a:lnTo>
                    <a:pt x="14110" y="24511"/>
                  </a:lnTo>
                  <a:lnTo>
                    <a:pt x="15329" y="23762"/>
                  </a:lnTo>
                  <a:lnTo>
                    <a:pt x="16472" y="22924"/>
                  </a:lnTo>
                  <a:lnTo>
                    <a:pt x="29743" y="12903"/>
                  </a:lnTo>
                  <a:lnTo>
                    <a:pt x="38798" y="6058"/>
                  </a:lnTo>
                  <a:lnTo>
                    <a:pt x="42469" y="4039"/>
                  </a:lnTo>
                  <a:lnTo>
                    <a:pt x="47727" y="1118"/>
                  </a:lnTo>
                  <a:lnTo>
                    <a:pt x="49759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Shape 18">
              <a:extLst>
                <a:ext uri="{FF2B5EF4-FFF2-40B4-BE49-F238E27FC236}">
                  <a16:creationId xmlns:a16="http://schemas.microsoft.com/office/drawing/2014/main" xmlns="" id="{F53230D2-6633-4F77-9F9F-1CE76CE75927}"/>
                </a:ext>
              </a:extLst>
            </p:cNvPr>
            <p:cNvSpPr/>
            <p:nvPr/>
          </p:nvSpPr>
          <p:spPr>
            <a:xfrm>
              <a:off x="701192" y="625060"/>
              <a:ext cx="92481" cy="207912"/>
            </a:xfrm>
            <a:custGeom>
              <a:avLst/>
              <a:gdLst/>
              <a:ahLst/>
              <a:cxnLst/>
              <a:rect l="0" t="0" r="0" b="0"/>
              <a:pathLst>
                <a:path w="92481" h="207912">
                  <a:moveTo>
                    <a:pt x="88684" y="0"/>
                  </a:moveTo>
                  <a:lnTo>
                    <a:pt x="89281" y="1168"/>
                  </a:lnTo>
                  <a:lnTo>
                    <a:pt x="92329" y="12497"/>
                  </a:lnTo>
                  <a:lnTo>
                    <a:pt x="92481" y="12967"/>
                  </a:lnTo>
                  <a:cubicBezTo>
                    <a:pt x="84265" y="49860"/>
                    <a:pt x="79870" y="88176"/>
                    <a:pt x="79870" y="127470"/>
                  </a:cubicBezTo>
                  <a:cubicBezTo>
                    <a:pt x="79870" y="154661"/>
                    <a:pt x="81940" y="181496"/>
                    <a:pt x="85928" y="207912"/>
                  </a:cubicBezTo>
                  <a:cubicBezTo>
                    <a:pt x="42913" y="164274"/>
                    <a:pt x="12802" y="112687"/>
                    <a:pt x="0" y="56502"/>
                  </a:cubicBezTo>
                  <a:lnTo>
                    <a:pt x="47307" y="52311"/>
                  </a:lnTo>
                  <a:lnTo>
                    <a:pt x="55791" y="32588"/>
                  </a:lnTo>
                  <a:lnTo>
                    <a:pt x="55842" y="32449"/>
                  </a:lnTo>
                  <a:lnTo>
                    <a:pt x="55918" y="32296"/>
                  </a:lnTo>
                  <a:lnTo>
                    <a:pt x="59512" y="23711"/>
                  </a:lnTo>
                  <a:lnTo>
                    <a:pt x="68262" y="23609"/>
                  </a:lnTo>
                  <a:lnTo>
                    <a:pt x="75908" y="16713"/>
                  </a:lnTo>
                  <a:lnTo>
                    <a:pt x="80391" y="12675"/>
                  </a:lnTo>
                  <a:lnTo>
                    <a:pt x="88062" y="5728"/>
                  </a:lnTo>
                  <a:lnTo>
                    <a:pt x="8868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Shape 19">
              <a:extLst>
                <a:ext uri="{FF2B5EF4-FFF2-40B4-BE49-F238E27FC236}">
                  <a16:creationId xmlns:a16="http://schemas.microsoft.com/office/drawing/2014/main" xmlns="" id="{A64841FC-6596-4CF0-9AFD-7FF461E7760D}"/>
                </a:ext>
              </a:extLst>
            </p:cNvPr>
            <p:cNvSpPr/>
            <p:nvPr/>
          </p:nvSpPr>
          <p:spPr>
            <a:xfrm>
              <a:off x="828769" y="302770"/>
              <a:ext cx="145224" cy="99593"/>
            </a:xfrm>
            <a:custGeom>
              <a:avLst/>
              <a:gdLst/>
              <a:ahLst/>
              <a:cxnLst/>
              <a:rect l="0" t="0" r="0" b="0"/>
              <a:pathLst>
                <a:path w="145224" h="99593">
                  <a:moveTo>
                    <a:pt x="128016" y="0"/>
                  </a:moveTo>
                  <a:cubicBezTo>
                    <a:pt x="130696" y="14884"/>
                    <a:pt x="136576" y="29045"/>
                    <a:pt x="145224" y="42075"/>
                  </a:cubicBezTo>
                  <a:cubicBezTo>
                    <a:pt x="138354" y="47727"/>
                    <a:pt x="131686" y="53607"/>
                    <a:pt x="125108" y="59576"/>
                  </a:cubicBezTo>
                  <a:lnTo>
                    <a:pt x="123673" y="42596"/>
                  </a:lnTo>
                  <a:lnTo>
                    <a:pt x="105562" y="42888"/>
                  </a:lnTo>
                  <a:lnTo>
                    <a:pt x="86195" y="53721"/>
                  </a:lnTo>
                  <a:lnTo>
                    <a:pt x="59855" y="65291"/>
                  </a:lnTo>
                  <a:lnTo>
                    <a:pt x="53353" y="76670"/>
                  </a:lnTo>
                  <a:lnTo>
                    <a:pt x="43675" y="81534"/>
                  </a:lnTo>
                  <a:lnTo>
                    <a:pt x="35078" y="81191"/>
                  </a:lnTo>
                  <a:lnTo>
                    <a:pt x="29299" y="96812"/>
                  </a:lnTo>
                  <a:lnTo>
                    <a:pt x="20561" y="99593"/>
                  </a:lnTo>
                  <a:lnTo>
                    <a:pt x="21908" y="86970"/>
                  </a:lnTo>
                  <a:lnTo>
                    <a:pt x="11062" y="77013"/>
                  </a:lnTo>
                  <a:lnTo>
                    <a:pt x="7963" y="68466"/>
                  </a:lnTo>
                  <a:lnTo>
                    <a:pt x="0" y="69037"/>
                  </a:lnTo>
                  <a:cubicBezTo>
                    <a:pt x="37008" y="40678"/>
                    <a:pt x="80264" y="17234"/>
                    <a:pt x="12801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Shape 20">
              <a:extLst>
                <a:ext uri="{FF2B5EF4-FFF2-40B4-BE49-F238E27FC236}">
                  <a16:creationId xmlns:a16="http://schemas.microsoft.com/office/drawing/2014/main" xmlns="" id="{40F23252-4B3E-430B-8B3A-A28FA8870AC8}"/>
                </a:ext>
              </a:extLst>
            </p:cNvPr>
            <p:cNvSpPr/>
            <p:nvPr/>
          </p:nvSpPr>
          <p:spPr>
            <a:xfrm>
              <a:off x="1097451" y="167189"/>
              <a:ext cx="100609" cy="72898"/>
            </a:xfrm>
            <a:custGeom>
              <a:avLst/>
              <a:gdLst/>
              <a:ahLst/>
              <a:cxnLst/>
              <a:rect l="0" t="0" r="0" b="0"/>
              <a:pathLst>
                <a:path w="100609" h="72898">
                  <a:moveTo>
                    <a:pt x="50305" y="0"/>
                  </a:moveTo>
                  <a:cubicBezTo>
                    <a:pt x="54127" y="0"/>
                    <a:pt x="57874" y="203"/>
                    <a:pt x="61671" y="267"/>
                  </a:cubicBezTo>
                  <a:cubicBezTo>
                    <a:pt x="75108" y="889"/>
                    <a:pt x="88151" y="2553"/>
                    <a:pt x="100609" y="5207"/>
                  </a:cubicBezTo>
                  <a:cubicBezTo>
                    <a:pt x="83096" y="25324"/>
                    <a:pt x="66281" y="47993"/>
                    <a:pt x="50305" y="72898"/>
                  </a:cubicBezTo>
                  <a:cubicBezTo>
                    <a:pt x="34354" y="47993"/>
                    <a:pt x="17539" y="25324"/>
                    <a:pt x="0" y="5207"/>
                  </a:cubicBezTo>
                  <a:cubicBezTo>
                    <a:pt x="12433" y="2553"/>
                    <a:pt x="25502" y="889"/>
                    <a:pt x="38938" y="267"/>
                  </a:cubicBezTo>
                  <a:cubicBezTo>
                    <a:pt x="42736" y="203"/>
                    <a:pt x="46507" y="0"/>
                    <a:pt x="5030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Shape 21">
              <a:extLst>
                <a:ext uri="{FF2B5EF4-FFF2-40B4-BE49-F238E27FC236}">
                  <a16:creationId xmlns:a16="http://schemas.microsoft.com/office/drawing/2014/main" xmlns="" id="{01CFF682-7980-4AFF-941A-121FBA98305F}"/>
                </a:ext>
              </a:extLst>
            </p:cNvPr>
            <p:cNvSpPr/>
            <p:nvPr/>
          </p:nvSpPr>
          <p:spPr>
            <a:xfrm>
              <a:off x="1321511" y="302770"/>
              <a:ext cx="165176" cy="161354"/>
            </a:xfrm>
            <a:custGeom>
              <a:avLst/>
              <a:gdLst/>
              <a:ahLst/>
              <a:cxnLst/>
              <a:rect l="0" t="0" r="0" b="0"/>
              <a:pathLst>
                <a:path w="165176" h="161354">
                  <a:moveTo>
                    <a:pt x="17221" y="0"/>
                  </a:moveTo>
                  <a:cubicBezTo>
                    <a:pt x="73825" y="20409"/>
                    <a:pt x="124155" y="49530"/>
                    <a:pt x="165176" y="85230"/>
                  </a:cubicBezTo>
                  <a:lnTo>
                    <a:pt x="164033" y="86944"/>
                  </a:lnTo>
                  <a:lnTo>
                    <a:pt x="155829" y="99314"/>
                  </a:lnTo>
                  <a:lnTo>
                    <a:pt x="139052" y="108128"/>
                  </a:lnTo>
                  <a:lnTo>
                    <a:pt x="123038" y="120129"/>
                  </a:lnTo>
                  <a:lnTo>
                    <a:pt x="115697" y="132537"/>
                  </a:lnTo>
                  <a:lnTo>
                    <a:pt x="110211" y="139649"/>
                  </a:lnTo>
                  <a:lnTo>
                    <a:pt x="114351" y="144094"/>
                  </a:lnTo>
                  <a:lnTo>
                    <a:pt x="122911" y="147587"/>
                  </a:lnTo>
                  <a:lnTo>
                    <a:pt x="121793" y="152819"/>
                  </a:lnTo>
                  <a:lnTo>
                    <a:pt x="110579" y="152349"/>
                  </a:lnTo>
                  <a:lnTo>
                    <a:pt x="107683" y="160706"/>
                  </a:lnTo>
                  <a:lnTo>
                    <a:pt x="106832" y="161354"/>
                  </a:lnTo>
                  <a:cubicBezTo>
                    <a:pt x="77394" y="116383"/>
                    <a:pt x="41377" y="76124"/>
                    <a:pt x="0" y="42075"/>
                  </a:cubicBezTo>
                  <a:cubicBezTo>
                    <a:pt x="8661" y="29045"/>
                    <a:pt x="14542" y="14884"/>
                    <a:pt x="1722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Shape 22">
              <a:extLst>
                <a:ext uri="{FF2B5EF4-FFF2-40B4-BE49-F238E27FC236}">
                  <a16:creationId xmlns:a16="http://schemas.microsoft.com/office/drawing/2014/main" xmlns="" id="{3E2B2721-D81F-4925-B13A-7C4AD83CE50D}"/>
                </a:ext>
              </a:extLst>
            </p:cNvPr>
            <p:cNvSpPr/>
            <p:nvPr/>
          </p:nvSpPr>
          <p:spPr>
            <a:xfrm>
              <a:off x="1305912" y="860975"/>
              <a:ext cx="56579" cy="88354"/>
            </a:xfrm>
            <a:custGeom>
              <a:avLst/>
              <a:gdLst/>
              <a:ahLst/>
              <a:cxnLst/>
              <a:rect l="0" t="0" r="0" b="0"/>
              <a:pathLst>
                <a:path w="56579" h="88354">
                  <a:moveTo>
                    <a:pt x="4216" y="0"/>
                  </a:moveTo>
                  <a:lnTo>
                    <a:pt x="4839" y="2553"/>
                  </a:lnTo>
                  <a:lnTo>
                    <a:pt x="6198" y="7912"/>
                  </a:lnTo>
                  <a:lnTo>
                    <a:pt x="9525" y="12357"/>
                  </a:lnTo>
                  <a:lnTo>
                    <a:pt x="17780" y="23292"/>
                  </a:lnTo>
                  <a:lnTo>
                    <a:pt x="24651" y="32423"/>
                  </a:lnTo>
                  <a:lnTo>
                    <a:pt x="35941" y="33884"/>
                  </a:lnTo>
                  <a:lnTo>
                    <a:pt x="45174" y="35103"/>
                  </a:lnTo>
                  <a:lnTo>
                    <a:pt x="49060" y="36462"/>
                  </a:lnTo>
                  <a:lnTo>
                    <a:pt x="54597" y="45339"/>
                  </a:lnTo>
                  <a:lnTo>
                    <a:pt x="56579" y="45415"/>
                  </a:lnTo>
                  <a:lnTo>
                    <a:pt x="41618" y="62255"/>
                  </a:lnTo>
                  <a:lnTo>
                    <a:pt x="49416" y="71196"/>
                  </a:lnTo>
                  <a:cubicBezTo>
                    <a:pt x="33439" y="77635"/>
                    <a:pt x="17018" y="83439"/>
                    <a:pt x="0" y="88354"/>
                  </a:cubicBezTo>
                  <a:cubicBezTo>
                    <a:pt x="2349" y="60770"/>
                    <a:pt x="3492" y="32245"/>
                    <a:pt x="3670" y="3226"/>
                  </a:cubicBezTo>
                  <a:lnTo>
                    <a:pt x="4216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Shape 23">
              <a:extLst>
                <a:ext uri="{FF2B5EF4-FFF2-40B4-BE49-F238E27FC236}">
                  <a16:creationId xmlns:a16="http://schemas.microsoft.com/office/drawing/2014/main" xmlns="" id="{DAD08CFB-E78F-48A6-85B4-B207F1705310}"/>
                </a:ext>
              </a:extLst>
            </p:cNvPr>
            <p:cNvSpPr/>
            <p:nvPr/>
          </p:nvSpPr>
          <p:spPr>
            <a:xfrm>
              <a:off x="896831" y="376042"/>
              <a:ext cx="31153" cy="34900"/>
            </a:xfrm>
            <a:custGeom>
              <a:avLst/>
              <a:gdLst/>
              <a:ahLst/>
              <a:cxnLst/>
              <a:rect l="0" t="0" r="0" b="0"/>
              <a:pathLst>
                <a:path w="31153" h="34900">
                  <a:moveTo>
                    <a:pt x="31153" y="0"/>
                  </a:moveTo>
                  <a:lnTo>
                    <a:pt x="24778" y="8192"/>
                  </a:lnTo>
                  <a:lnTo>
                    <a:pt x="26492" y="16497"/>
                  </a:lnTo>
                  <a:cubicBezTo>
                    <a:pt x="21133" y="22225"/>
                    <a:pt x="15926" y="28080"/>
                    <a:pt x="10846" y="34061"/>
                  </a:cubicBezTo>
                  <a:lnTo>
                    <a:pt x="10909" y="31902"/>
                  </a:lnTo>
                  <a:lnTo>
                    <a:pt x="8509" y="27610"/>
                  </a:lnTo>
                  <a:lnTo>
                    <a:pt x="6528" y="34900"/>
                  </a:lnTo>
                  <a:lnTo>
                    <a:pt x="2184" y="34709"/>
                  </a:lnTo>
                  <a:lnTo>
                    <a:pt x="597" y="31509"/>
                  </a:lnTo>
                  <a:lnTo>
                    <a:pt x="0" y="24067"/>
                  </a:lnTo>
                  <a:cubicBezTo>
                    <a:pt x="0" y="24067"/>
                    <a:pt x="4636" y="16866"/>
                    <a:pt x="11608" y="13970"/>
                  </a:cubicBezTo>
                  <a:cubicBezTo>
                    <a:pt x="18605" y="11138"/>
                    <a:pt x="17805" y="10020"/>
                    <a:pt x="17805" y="10020"/>
                  </a:cubicBezTo>
                  <a:lnTo>
                    <a:pt x="22479" y="1791"/>
                  </a:lnTo>
                  <a:lnTo>
                    <a:pt x="3115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Shape 24">
              <a:extLst>
                <a:ext uri="{FF2B5EF4-FFF2-40B4-BE49-F238E27FC236}">
                  <a16:creationId xmlns:a16="http://schemas.microsoft.com/office/drawing/2014/main" xmlns="" id="{AAF068EC-DEB3-415C-A1FC-4674352AFA4F}"/>
                </a:ext>
              </a:extLst>
            </p:cNvPr>
            <p:cNvSpPr/>
            <p:nvPr/>
          </p:nvSpPr>
          <p:spPr>
            <a:xfrm>
              <a:off x="1046059" y="416451"/>
              <a:ext cx="202235" cy="136284"/>
            </a:xfrm>
            <a:custGeom>
              <a:avLst/>
              <a:gdLst/>
              <a:ahLst/>
              <a:cxnLst/>
              <a:rect l="0" t="0" r="0" b="0"/>
              <a:pathLst>
                <a:path w="202235" h="136284">
                  <a:moveTo>
                    <a:pt x="39484" y="0"/>
                  </a:moveTo>
                  <a:cubicBezTo>
                    <a:pt x="59004" y="4813"/>
                    <a:pt x="79921" y="7468"/>
                    <a:pt x="101702" y="7468"/>
                  </a:cubicBezTo>
                  <a:cubicBezTo>
                    <a:pt x="123469" y="7468"/>
                    <a:pt x="144386" y="4813"/>
                    <a:pt x="163906" y="0"/>
                  </a:cubicBezTo>
                  <a:cubicBezTo>
                    <a:pt x="178486" y="39192"/>
                    <a:pt x="191338" y="80810"/>
                    <a:pt x="202235" y="124143"/>
                  </a:cubicBezTo>
                  <a:lnTo>
                    <a:pt x="199898" y="122885"/>
                  </a:lnTo>
                  <a:lnTo>
                    <a:pt x="198336" y="118593"/>
                  </a:lnTo>
                  <a:lnTo>
                    <a:pt x="192303" y="118339"/>
                  </a:lnTo>
                  <a:lnTo>
                    <a:pt x="181661" y="125285"/>
                  </a:lnTo>
                  <a:lnTo>
                    <a:pt x="175095" y="117653"/>
                  </a:lnTo>
                  <a:lnTo>
                    <a:pt x="170879" y="115392"/>
                  </a:lnTo>
                  <a:lnTo>
                    <a:pt x="164795" y="116167"/>
                  </a:lnTo>
                  <a:lnTo>
                    <a:pt x="162789" y="123482"/>
                  </a:lnTo>
                  <a:lnTo>
                    <a:pt x="140043" y="132055"/>
                  </a:lnTo>
                  <a:lnTo>
                    <a:pt x="141034" y="127826"/>
                  </a:lnTo>
                  <a:cubicBezTo>
                    <a:pt x="141034" y="127826"/>
                    <a:pt x="142977" y="122657"/>
                    <a:pt x="145720" y="119583"/>
                  </a:cubicBezTo>
                  <a:cubicBezTo>
                    <a:pt x="148425" y="116535"/>
                    <a:pt x="148501" y="114452"/>
                    <a:pt x="151130" y="113462"/>
                  </a:cubicBezTo>
                  <a:cubicBezTo>
                    <a:pt x="153734" y="112560"/>
                    <a:pt x="161798" y="104381"/>
                    <a:pt x="167132" y="100406"/>
                  </a:cubicBezTo>
                  <a:cubicBezTo>
                    <a:pt x="172466" y="96393"/>
                    <a:pt x="170802" y="95275"/>
                    <a:pt x="170802" y="95275"/>
                  </a:cubicBezTo>
                  <a:lnTo>
                    <a:pt x="172263" y="79477"/>
                  </a:lnTo>
                  <a:lnTo>
                    <a:pt x="171590" y="74168"/>
                  </a:lnTo>
                  <a:cubicBezTo>
                    <a:pt x="171590" y="74168"/>
                    <a:pt x="163982" y="70676"/>
                    <a:pt x="161430" y="69532"/>
                  </a:cubicBezTo>
                  <a:cubicBezTo>
                    <a:pt x="158903" y="68364"/>
                    <a:pt x="159068" y="64148"/>
                    <a:pt x="159068" y="64148"/>
                  </a:cubicBezTo>
                  <a:lnTo>
                    <a:pt x="155131" y="54419"/>
                  </a:lnTo>
                  <a:lnTo>
                    <a:pt x="151625" y="55359"/>
                  </a:lnTo>
                  <a:lnTo>
                    <a:pt x="141783" y="65507"/>
                  </a:lnTo>
                  <a:lnTo>
                    <a:pt x="131890" y="74613"/>
                  </a:lnTo>
                  <a:lnTo>
                    <a:pt x="123203" y="76378"/>
                  </a:lnTo>
                  <a:lnTo>
                    <a:pt x="113005" y="72822"/>
                  </a:lnTo>
                  <a:lnTo>
                    <a:pt x="101790" y="72301"/>
                  </a:lnTo>
                  <a:lnTo>
                    <a:pt x="89662" y="74981"/>
                  </a:lnTo>
                  <a:lnTo>
                    <a:pt x="80785" y="80912"/>
                  </a:lnTo>
                  <a:lnTo>
                    <a:pt x="79642" y="88303"/>
                  </a:lnTo>
                  <a:lnTo>
                    <a:pt x="69469" y="83617"/>
                  </a:lnTo>
                  <a:lnTo>
                    <a:pt x="62586" y="83350"/>
                  </a:lnTo>
                  <a:lnTo>
                    <a:pt x="56248" y="90488"/>
                  </a:lnTo>
                  <a:lnTo>
                    <a:pt x="53429" y="96736"/>
                  </a:lnTo>
                  <a:lnTo>
                    <a:pt x="55728" y="104229"/>
                  </a:lnTo>
                  <a:lnTo>
                    <a:pt x="52731" y="114643"/>
                  </a:lnTo>
                  <a:lnTo>
                    <a:pt x="51321" y="128346"/>
                  </a:lnTo>
                  <a:lnTo>
                    <a:pt x="47752" y="131318"/>
                  </a:lnTo>
                  <a:lnTo>
                    <a:pt x="48247" y="118745"/>
                  </a:lnTo>
                  <a:lnTo>
                    <a:pt x="49428" y="111354"/>
                  </a:lnTo>
                  <a:lnTo>
                    <a:pt x="47269" y="99619"/>
                  </a:lnTo>
                  <a:lnTo>
                    <a:pt x="38722" y="98196"/>
                  </a:lnTo>
                  <a:lnTo>
                    <a:pt x="39903" y="112039"/>
                  </a:lnTo>
                  <a:lnTo>
                    <a:pt x="32664" y="98971"/>
                  </a:lnTo>
                  <a:lnTo>
                    <a:pt x="33058" y="88481"/>
                  </a:lnTo>
                  <a:lnTo>
                    <a:pt x="34379" y="76924"/>
                  </a:lnTo>
                  <a:lnTo>
                    <a:pt x="30950" y="75679"/>
                  </a:lnTo>
                  <a:lnTo>
                    <a:pt x="27203" y="82944"/>
                  </a:lnTo>
                  <a:lnTo>
                    <a:pt x="23482" y="90195"/>
                  </a:lnTo>
                  <a:lnTo>
                    <a:pt x="18060" y="97333"/>
                  </a:lnTo>
                  <a:lnTo>
                    <a:pt x="14262" y="105639"/>
                  </a:lnTo>
                  <a:lnTo>
                    <a:pt x="9601" y="113957"/>
                  </a:lnTo>
                  <a:lnTo>
                    <a:pt x="9297" y="122314"/>
                  </a:lnTo>
                  <a:lnTo>
                    <a:pt x="13246" y="130975"/>
                  </a:lnTo>
                  <a:lnTo>
                    <a:pt x="13043" y="136284"/>
                  </a:lnTo>
                  <a:lnTo>
                    <a:pt x="9792" y="131864"/>
                  </a:lnTo>
                  <a:lnTo>
                    <a:pt x="5702" y="126429"/>
                  </a:lnTo>
                  <a:lnTo>
                    <a:pt x="0" y="128765"/>
                  </a:lnTo>
                  <a:cubicBezTo>
                    <a:pt x="2108" y="120180"/>
                    <a:pt x="4318" y="111671"/>
                    <a:pt x="6591" y="103238"/>
                  </a:cubicBezTo>
                  <a:lnTo>
                    <a:pt x="13221" y="88722"/>
                  </a:lnTo>
                  <a:lnTo>
                    <a:pt x="20434" y="79502"/>
                  </a:lnTo>
                  <a:lnTo>
                    <a:pt x="26835" y="70244"/>
                  </a:lnTo>
                  <a:lnTo>
                    <a:pt x="22098" y="59487"/>
                  </a:lnTo>
                  <a:lnTo>
                    <a:pt x="18148" y="63030"/>
                  </a:lnTo>
                  <a:cubicBezTo>
                    <a:pt x="24778" y="41453"/>
                    <a:pt x="31890" y="20396"/>
                    <a:pt x="3948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Shape 25">
              <a:extLst>
                <a:ext uri="{FF2B5EF4-FFF2-40B4-BE49-F238E27FC236}">
                  <a16:creationId xmlns:a16="http://schemas.microsoft.com/office/drawing/2014/main" xmlns="" id="{97CF5E5B-C88E-49A0-AB1C-114BCAEF81EC}"/>
                </a:ext>
              </a:extLst>
            </p:cNvPr>
            <p:cNvSpPr/>
            <p:nvPr/>
          </p:nvSpPr>
          <p:spPr>
            <a:xfrm>
              <a:off x="1230772" y="361979"/>
              <a:ext cx="189116" cy="197688"/>
            </a:xfrm>
            <a:custGeom>
              <a:avLst/>
              <a:gdLst/>
              <a:ahLst/>
              <a:cxnLst/>
              <a:rect l="0" t="0" r="0" b="0"/>
              <a:pathLst>
                <a:path w="189116" h="197688">
                  <a:moveTo>
                    <a:pt x="77229" y="0"/>
                  </a:moveTo>
                  <a:cubicBezTo>
                    <a:pt x="121374" y="36462"/>
                    <a:pt x="159321" y="80188"/>
                    <a:pt x="189116" y="129426"/>
                  </a:cubicBezTo>
                  <a:lnTo>
                    <a:pt x="188620" y="131763"/>
                  </a:lnTo>
                  <a:lnTo>
                    <a:pt x="175768" y="129083"/>
                  </a:lnTo>
                  <a:lnTo>
                    <a:pt x="174333" y="122682"/>
                  </a:lnTo>
                  <a:lnTo>
                    <a:pt x="166624" y="120231"/>
                  </a:lnTo>
                  <a:lnTo>
                    <a:pt x="159474" y="127318"/>
                  </a:lnTo>
                  <a:lnTo>
                    <a:pt x="154064" y="132410"/>
                  </a:lnTo>
                  <a:lnTo>
                    <a:pt x="148616" y="140665"/>
                  </a:lnTo>
                  <a:lnTo>
                    <a:pt x="144437" y="137300"/>
                  </a:lnTo>
                  <a:lnTo>
                    <a:pt x="127851" y="141910"/>
                  </a:lnTo>
                  <a:lnTo>
                    <a:pt x="123241" y="150190"/>
                  </a:lnTo>
                  <a:lnTo>
                    <a:pt x="118644" y="156299"/>
                  </a:lnTo>
                  <a:lnTo>
                    <a:pt x="113017" y="145479"/>
                  </a:lnTo>
                  <a:lnTo>
                    <a:pt x="103518" y="146152"/>
                  </a:lnTo>
                  <a:lnTo>
                    <a:pt x="96545" y="148006"/>
                  </a:lnTo>
                  <a:lnTo>
                    <a:pt x="92926" y="153124"/>
                  </a:lnTo>
                  <a:lnTo>
                    <a:pt x="98501" y="164998"/>
                  </a:lnTo>
                  <a:lnTo>
                    <a:pt x="98933" y="175539"/>
                  </a:lnTo>
                  <a:lnTo>
                    <a:pt x="93663" y="178524"/>
                  </a:lnTo>
                  <a:lnTo>
                    <a:pt x="90018" y="182588"/>
                  </a:lnTo>
                  <a:lnTo>
                    <a:pt x="81140" y="189662"/>
                  </a:lnTo>
                  <a:lnTo>
                    <a:pt x="71641" y="190297"/>
                  </a:lnTo>
                  <a:lnTo>
                    <a:pt x="71349" y="197688"/>
                  </a:lnTo>
                  <a:lnTo>
                    <a:pt x="62738" y="197320"/>
                  </a:lnTo>
                  <a:lnTo>
                    <a:pt x="47257" y="172390"/>
                  </a:lnTo>
                  <a:lnTo>
                    <a:pt x="40729" y="164706"/>
                  </a:lnTo>
                  <a:lnTo>
                    <a:pt x="36487" y="164897"/>
                  </a:lnTo>
                  <a:cubicBezTo>
                    <a:pt x="25971" y="124346"/>
                    <a:pt x="13729" y="85357"/>
                    <a:pt x="0" y="48374"/>
                  </a:cubicBezTo>
                  <a:cubicBezTo>
                    <a:pt x="31356" y="37529"/>
                    <a:pt x="58026" y="20714"/>
                    <a:pt x="7722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Shape 26">
              <a:extLst>
                <a:ext uri="{FF2B5EF4-FFF2-40B4-BE49-F238E27FC236}">
                  <a16:creationId xmlns:a16="http://schemas.microsoft.com/office/drawing/2014/main" xmlns="" id="{FC505A71-C730-4B51-A75D-DCC1E3D7E79B}"/>
                </a:ext>
              </a:extLst>
            </p:cNvPr>
            <p:cNvSpPr/>
            <p:nvPr/>
          </p:nvSpPr>
          <p:spPr>
            <a:xfrm>
              <a:off x="1172467" y="281662"/>
              <a:ext cx="118593" cy="108471"/>
            </a:xfrm>
            <a:custGeom>
              <a:avLst/>
              <a:gdLst/>
              <a:ahLst/>
              <a:cxnLst/>
              <a:rect l="0" t="0" r="0" b="0"/>
              <a:pathLst>
                <a:path w="118593" h="108471">
                  <a:moveTo>
                    <a:pt x="0" y="0"/>
                  </a:moveTo>
                  <a:cubicBezTo>
                    <a:pt x="42710" y="16942"/>
                    <a:pt x="82474" y="39611"/>
                    <a:pt x="118593" y="66904"/>
                  </a:cubicBezTo>
                  <a:cubicBezTo>
                    <a:pt x="101790" y="84633"/>
                    <a:pt x="78334" y="99047"/>
                    <a:pt x="50597" y="108471"/>
                  </a:cubicBezTo>
                  <a:cubicBezTo>
                    <a:pt x="35293" y="69672"/>
                    <a:pt x="18351" y="33287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Shape 27">
              <a:extLst>
                <a:ext uri="{FF2B5EF4-FFF2-40B4-BE49-F238E27FC236}">
                  <a16:creationId xmlns:a16="http://schemas.microsoft.com/office/drawing/2014/main" xmlns="" id="{0071A3C6-1308-4633-A506-308CD5E4473B}"/>
                </a:ext>
              </a:extLst>
            </p:cNvPr>
            <p:cNvSpPr/>
            <p:nvPr/>
          </p:nvSpPr>
          <p:spPr>
            <a:xfrm>
              <a:off x="1093366" y="281864"/>
              <a:ext cx="108763" cy="120320"/>
            </a:xfrm>
            <a:custGeom>
              <a:avLst/>
              <a:gdLst/>
              <a:ahLst/>
              <a:cxnLst/>
              <a:rect l="0" t="0" r="0" b="0"/>
              <a:pathLst>
                <a:path w="108763" h="120320">
                  <a:moveTo>
                    <a:pt x="54369" y="0"/>
                  </a:moveTo>
                  <a:cubicBezTo>
                    <a:pt x="74206" y="34620"/>
                    <a:pt x="92443" y="72949"/>
                    <a:pt x="108763" y="114173"/>
                  </a:cubicBezTo>
                  <a:cubicBezTo>
                    <a:pt x="91669" y="118123"/>
                    <a:pt x="73419" y="120320"/>
                    <a:pt x="54369" y="120320"/>
                  </a:cubicBezTo>
                  <a:cubicBezTo>
                    <a:pt x="35395" y="120320"/>
                    <a:pt x="17082" y="118123"/>
                    <a:pt x="0" y="114173"/>
                  </a:cubicBezTo>
                  <a:cubicBezTo>
                    <a:pt x="16345" y="72949"/>
                    <a:pt x="34569" y="34620"/>
                    <a:pt x="5436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Shape 28">
              <a:extLst>
                <a:ext uri="{FF2B5EF4-FFF2-40B4-BE49-F238E27FC236}">
                  <a16:creationId xmlns:a16="http://schemas.microsoft.com/office/drawing/2014/main" xmlns="" id="{32049263-9948-4ED1-997B-DD066A67F814}"/>
                </a:ext>
              </a:extLst>
            </p:cNvPr>
            <p:cNvSpPr/>
            <p:nvPr/>
          </p:nvSpPr>
          <p:spPr>
            <a:xfrm>
              <a:off x="1004466" y="281662"/>
              <a:ext cx="118554" cy="108471"/>
            </a:xfrm>
            <a:custGeom>
              <a:avLst/>
              <a:gdLst/>
              <a:ahLst/>
              <a:cxnLst/>
              <a:rect l="0" t="0" r="0" b="0"/>
              <a:pathLst>
                <a:path w="118554" h="108471">
                  <a:moveTo>
                    <a:pt x="118554" y="0"/>
                  </a:moveTo>
                  <a:cubicBezTo>
                    <a:pt x="100203" y="33287"/>
                    <a:pt x="83287" y="69672"/>
                    <a:pt x="68008" y="108471"/>
                  </a:cubicBezTo>
                  <a:cubicBezTo>
                    <a:pt x="40272" y="99047"/>
                    <a:pt x="16789" y="84633"/>
                    <a:pt x="0" y="66904"/>
                  </a:cubicBezTo>
                  <a:cubicBezTo>
                    <a:pt x="36106" y="39611"/>
                    <a:pt x="75895" y="16942"/>
                    <a:pt x="1185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Shape 29">
              <a:extLst>
                <a:ext uri="{FF2B5EF4-FFF2-40B4-BE49-F238E27FC236}">
                  <a16:creationId xmlns:a16="http://schemas.microsoft.com/office/drawing/2014/main" xmlns="" id="{FE1C6F2D-5F00-4971-9F7B-6C58AF4DBDC1}"/>
                </a:ext>
              </a:extLst>
            </p:cNvPr>
            <p:cNvSpPr/>
            <p:nvPr/>
          </p:nvSpPr>
          <p:spPr>
            <a:xfrm>
              <a:off x="924883" y="361974"/>
              <a:ext cx="139878" cy="162852"/>
            </a:xfrm>
            <a:custGeom>
              <a:avLst/>
              <a:gdLst/>
              <a:ahLst/>
              <a:cxnLst/>
              <a:rect l="0" t="0" r="0" b="0"/>
              <a:pathLst>
                <a:path w="139878" h="162852">
                  <a:moveTo>
                    <a:pt x="62662" y="0"/>
                  </a:moveTo>
                  <a:cubicBezTo>
                    <a:pt x="81839" y="20714"/>
                    <a:pt x="108471" y="37529"/>
                    <a:pt x="139878" y="48374"/>
                  </a:cubicBezTo>
                  <a:cubicBezTo>
                    <a:pt x="128867" y="77991"/>
                    <a:pt x="118821" y="108902"/>
                    <a:pt x="109842" y="140894"/>
                  </a:cubicBezTo>
                  <a:lnTo>
                    <a:pt x="106769" y="143078"/>
                  </a:lnTo>
                  <a:lnTo>
                    <a:pt x="107112" y="151016"/>
                  </a:lnTo>
                  <a:cubicBezTo>
                    <a:pt x="106045" y="154965"/>
                    <a:pt x="104953" y="158877"/>
                    <a:pt x="103937" y="162852"/>
                  </a:cubicBezTo>
                  <a:lnTo>
                    <a:pt x="96673" y="158509"/>
                  </a:lnTo>
                  <a:lnTo>
                    <a:pt x="95161" y="153149"/>
                  </a:lnTo>
                  <a:lnTo>
                    <a:pt x="96393" y="143726"/>
                  </a:lnTo>
                  <a:lnTo>
                    <a:pt x="91554" y="135065"/>
                  </a:lnTo>
                  <a:lnTo>
                    <a:pt x="87490" y="128562"/>
                  </a:lnTo>
                  <a:lnTo>
                    <a:pt x="84887" y="107340"/>
                  </a:lnTo>
                  <a:lnTo>
                    <a:pt x="81915" y="116688"/>
                  </a:lnTo>
                  <a:lnTo>
                    <a:pt x="78232" y="122885"/>
                  </a:lnTo>
                  <a:lnTo>
                    <a:pt x="72161" y="123711"/>
                  </a:lnTo>
                  <a:lnTo>
                    <a:pt x="67297" y="116065"/>
                  </a:lnTo>
                  <a:lnTo>
                    <a:pt x="62167" y="114821"/>
                  </a:lnTo>
                  <a:lnTo>
                    <a:pt x="58839" y="110414"/>
                  </a:lnTo>
                  <a:lnTo>
                    <a:pt x="58344" y="102006"/>
                  </a:lnTo>
                  <a:lnTo>
                    <a:pt x="53340" y="97561"/>
                  </a:lnTo>
                  <a:lnTo>
                    <a:pt x="45873" y="90868"/>
                  </a:lnTo>
                  <a:lnTo>
                    <a:pt x="34900" y="84074"/>
                  </a:lnTo>
                  <a:lnTo>
                    <a:pt x="26302" y="83718"/>
                  </a:lnTo>
                  <a:lnTo>
                    <a:pt x="21184" y="81394"/>
                  </a:lnTo>
                  <a:lnTo>
                    <a:pt x="22327" y="74041"/>
                  </a:lnTo>
                  <a:lnTo>
                    <a:pt x="32791" y="71349"/>
                  </a:lnTo>
                  <a:lnTo>
                    <a:pt x="35573" y="66129"/>
                  </a:lnTo>
                  <a:lnTo>
                    <a:pt x="33172" y="61798"/>
                  </a:lnTo>
                  <a:lnTo>
                    <a:pt x="20866" y="67653"/>
                  </a:lnTo>
                  <a:lnTo>
                    <a:pt x="13627" y="75781"/>
                  </a:lnTo>
                  <a:lnTo>
                    <a:pt x="10351" y="71438"/>
                  </a:lnTo>
                  <a:lnTo>
                    <a:pt x="6274" y="64922"/>
                  </a:lnTo>
                  <a:lnTo>
                    <a:pt x="0" y="61493"/>
                  </a:lnTo>
                  <a:cubicBezTo>
                    <a:pt x="2134" y="58991"/>
                    <a:pt x="4216" y="56464"/>
                    <a:pt x="6401" y="54000"/>
                  </a:cubicBezTo>
                  <a:lnTo>
                    <a:pt x="8344" y="56566"/>
                  </a:lnTo>
                  <a:lnTo>
                    <a:pt x="17272" y="49543"/>
                  </a:lnTo>
                  <a:lnTo>
                    <a:pt x="21158" y="38125"/>
                  </a:lnTo>
                  <a:cubicBezTo>
                    <a:pt x="34265" y="24663"/>
                    <a:pt x="48146" y="11989"/>
                    <a:pt x="6266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Shape 30">
              <a:extLst>
                <a:ext uri="{FF2B5EF4-FFF2-40B4-BE49-F238E27FC236}">
                  <a16:creationId xmlns:a16="http://schemas.microsoft.com/office/drawing/2014/main" xmlns="" id="{EC1CFCEE-B526-42AD-8C9E-61847CD32285}"/>
                </a:ext>
              </a:extLst>
            </p:cNvPr>
            <p:cNvSpPr/>
            <p:nvPr/>
          </p:nvSpPr>
          <p:spPr>
            <a:xfrm>
              <a:off x="1207533" y="273076"/>
              <a:ext cx="110337" cy="58318"/>
            </a:xfrm>
            <a:custGeom>
              <a:avLst/>
              <a:gdLst/>
              <a:ahLst/>
              <a:cxnLst/>
              <a:rect l="0" t="0" r="0" b="0"/>
              <a:pathLst>
                <a:path w="110337" h="58318">
                  <a:moveTo>
                    <a:pt x="0" y="0"/>
                  </a:moveTo>
                  <a:cubicBezTo>
                    <a:pt x="38494" y="3975"/>
                    <a:pt x="75463" y="11709"/>
                    <a:pt x="110337" y="22670"/>
                  </a:cubicBezTo>
                  <a:cubicBezTo>
                    <a:pt x="108598" y="35255"/>
                    <a:pt x="103987" y="47231"/>
                    <a:pt x="96964" y="58318"/>
                  </a:cubicBezTo>
                  <a:cubicBezTo>
                    <a:pt x="66954" y="35598"/>
                    <a:pt x="34480" y="1600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Shape 31">
              <a:extLst>
                <a:ext uri="{FF2B5EF4-FFF2-40B4-BE49-F238E27FC236}">
                  <a16:creationId xmlns:a16="http://schemas.microsoft.com/office/drawing/2014/main" xmlns="" id="{E98C8176-59EB-4BD3-AADF-59136CFF8EB0}"/>
                </a:ext>
              </a:extLst>
            </p:cNvPr>
            <p:cNvSpPr/>
            <p:nvPr/>
          </p:nvSpPr>
          <p:spPr>
            <a:xfrm>
              <a:off x="1225494" y="246239"/>
              <a:ext cx="92304" cy="26645"/>
            </a:xfrm>
            <a:custGeom>
              <a:avLst/>
              <a:gdLst/>
              <a:ahLst/>
              <a:cxnLst/>
              <a:rect l="0" t="0" r="0" b="0"/>
              <a:pathLst>
                <a:path w="92304" h="26645">
                  <a:moveTo>
                    <a:pt x="83617" y="0"/>
                  </a:moveTo>
                  <a:lnTo>
                    <a:pt x="83668" y="0"/>
                  </a:lnTo>
                  <a:cubicBezTo>
                    <a:pt x="88011" y="8484"/>
                    <a:pt x="90932" y="17386"/>
                    <a:pt x="92304" y="26645"/>
                  </a:cubicBezTo>
                  <a:cubicBezTo>
                    <a:pt x="62776" y="17793"/>
                    <a:pt x="31979" y="11062"/>
                    <a:pt x="0" y="6947"/>
                  </a:cubicBezTo>
                  <a:cubicBezTo>
                    <a:pt x="27216" y="2438"/>
                    <a:pt x="55143" y="0"/>
                    <a:pt x="8361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Shape 32">
              <a:extLst>
                <a:ext uri="{FF2B5EF4-FFF2-40B4-BE49-F238E27FC236}">
                  <a16:creationId xmlns:a16="http://schemas.microsoft.com/office/drawing/2014/main" xmlns="" id="{8A761E7B-435C-4F8E-8317-DCA085AA7AA0}"/>
                </a:ext>
              </a:extLst>
            </p:cNvPr>
            <p:cNvSpPr/>
            <p:nvPr/>
          </p:nvSpPr>
          <p:spPr>
            <a:xfrm>
              <a:off x="1171990" y="178727"/>
              <a:ext cx="122657" cy="63868"/>
            </a:xfrm>
            <a:custGeom>
              <a:avLst/>
              <a:gdLst/>
              <a:ahLst/>
              <a:cxnLst/>
              <a:rect l="0" t="0" r="0" b="0"/>
              <a:pathLst>
                <a:path w="122657" h="63868">
                  <a:moveTo>
                    <a:pt x="49555" y="0"/>
                  </a:moveTo>
                  <a:cubicBezTo>
                    <a:pt x="79997" y="10071"/>
                    <a:pt x="105473" y="26162"/>
                    <a:pt x="122657" y="46012"/>
                  </a:cubicBezTo>
                  <a:cubicBezTo>
                    <a:pt x="80366" y="47180"/>
                    <a:pt x="39268" y="53302"/>
                    <a:pt x="0" y="63868"/>
                  </a:cubicBezTo>
                  <a:cubicBezTo>
                    <a:pt x="15723" y="40208"/>
                    <a:pt x="32347" y="18821"/>
                    <a:pt x="4955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Shape 33">
              <a:extLst>
                <a:ext uri="{FF2B5EF4-FFF2-40B4-BE49-F238E27FC236}">
                  <a16:creationId xmlns:a16="http://schemas.microsoft.com/office/drawing/2014/main" xmlns="" id="{B1E7FF87-C3B2-4EB6-909A-9909A713ADD5}"/>
                </a:ext>
              </a:extLst>
            </p:cNvPr>
            <p:cNvSpPr/>
            <p:nvPr/>
          </p:nvSpPr>
          <p:spPr>
            <a:xfrm>
              <a:off x="1288473" y="189662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0" y="0"/>
                  </a:moveTo>
                  <a:cubicBezTo>
                    <a:pt x="30505" y="9970"/>
                    <a:pt x="59550" y="23114"/>
                    <a:pt x="86843" y="39014"/>
                  </a:cubicBezTo>
                  <a:cubicBezTo>
                    <a:pt x="69050" y="36779"/>
                    <a:pt x="51117" y="35420"/>
                    <a:pt x="33134" y="35027"/>
                  </a:cubicBezTo>
                  <a:cubicBezTo>
                    <a:pt x="24600" y="22123"/>
                    <a:pt x="13373" y="1031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Shape 34">
              <a:extLst>
                <a:ext uri="{FF2B5EF4-FFF2-40B4-BE49-F238E27FC236}">
                  <a16:creationId xmlns:a16="http://schemas.microsoft.com/office/drawing/2014/main" xmlns="" id="{0E85CE2D-CE93-4B8A-8F11-38152E24E63F}"/>
                </a:ext>
              </a:extLst>
            </p:cNvPr>
            <p:cNvSpPr/>
            <p:nvPr/>
          </p:nvSpPr>
          <p:spPr>
            <a:xfrm>
              <a:off x="920192" y="189659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86843" y="0"/>
                  </a:moveTo>
                  <a:cubicBezTo>
                    <a:pt x="73482" y="10325"/>
                    <a:pt x="62243" y="22123"/>
                    <a:pt x="53708" y="35027"/>
                  </a:cubicBezTo>
                  <a:cubicBezTo>
                    <a:pt x="35725" y="35420"/>
                    <a:pt x="17793" y="36792"/>
                    <a:pt x="0" y="39014"/>
                  </a:cubicBezTo>
                  <a:cubicBezTo>
                    <a:pt x="27292" y="23127"/>
                    <a:pt x="56337" y="9970"/>
                    <a:pt x="8684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Shape 35">
              <a:extLst>
                <a:ext uri="{FF2B5EF4-FFF2-40B4-BE49-F238E27FC236}">
                  <a16:creationId xmlns:a16="http://schemas.microsoft.com/office/drawing/2014/main" xmlns="" id="{E184110A-0206-4846-95D6-635527D3E0C7}"/>
                </a:ext>
              </a:extLst>
            </p:cNvPr>
            <p:cNvSpPr/>
            <p:nvPr/>
          </p:nvSpPr>
          <p:spPr>
            <a:xfrm>
              <a:off x="1000862" y="178723"/>
              <a:ext cx="122656" cy="63868"/>
            </a:xfrm>
            <a:custGeom>
              <a:avLst/>
              <a:gdLst/>
              <a:ahLst/>
              <a:cxnLst/>
              <a:rect l="0" t="0" r="0" b="0"/>
              <a:pathLst>
                <a:path w="122656" h="63868">
                  <a:moveTo>
                    <a:pt x="73101" y="0"/>
                  </a:moveTo>
                  <a:cubicBezTo>
                    <a:pt x="90310" y="18821"/>
                    <a:pt x="106934" y="40208"/>
                    <a:pt x="122656" y="63868"/>
                  </a:cubicBezTo>
                  <a:cubicBezTo>
                    <a:pt x="83401" y="53302"/>
                    <a:pt x="42291" y="47180"/>
                    <a:pt x="0" y="46012"/>
                  </a:cubicBezTo>
                  <a:cubicBezTo>
                    <a:pt x="17221" y="26175"/>
                    <a:pt x="42647" y="10071"/>
                    <a:pt x="7310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Shape 36">
              <a:extLst>
                <a:ext uri="{FF2B5EF4-FFF2-40B4-BE49-F238E27FC236}">
                  <a16:creationId xmlns:a16="http://schemas.microsoft.com/office/drawing/2014/main" xmlns="" id="{68E0D324-8835-4732-9FB1-91EE08B81E59}"/>
                </a:ext>
              </a:extLst>
            </p:cNvPr>
            <p:cNvSpPr/>
            <p:nvPr/>
          </p:nvSpPr>
          <p:spPr>
            <a:xfrm>
              <a:off x="977741" y="246241"/>
              <a:ext cx="92278" cy="26645"/>
            </a:xfrm>
            <a:custGeom>
              <a:avLst/>
              <a:gdLst/>
              <a:ahLst/>
              <a:cxnLst/>
              <a:rect l="0" t="0" r="0" b="0"/>
              <a:pathLst>
                <a:path w="92278" h="26645">
                  <a:moveTo>
                    <a:pt x="8560" y="0"/>
                  </a:moveTo>
                  <a:lnTo>
                    <a:pt x="8661" y="0"/>
                  </a:lnTo>
                  <a:cubicBezTo>
                    <a:pt x="37135" y="0"/>
                    <a:pt x="65088" y="2400"/>
                    <a:pt x="92278" y="6972"/>
                  </a:cubicBezTo>
                  <a:cubicBezTo>
                    <a:pt x="60325" y="11062"/>
                    <a:pt x="29502" y="17780"/>
                    <a:pt x="0" y="26645"/>
                  </a:cubicBezTo>
                  <a:cubicBezTo>
                    <a:pt x="1346" y="17386"/>
                    <a:pt x="4267" y="8484"/>
                    <a:pt x="856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Shape 37">
              <a:extLst>
                <a:ext uri="{FF2B5EF4-FFF2-40B4-BE49-F238E27FC236}">
                  <a16:creationId xmlns:a16="http://schemas.microsoft.com/office/drawing/2014/main" xmlns="" id="{B80278DD-2614-4E01-825D-B8B77684FDDB}"/>
                </a:ext>
              </a:extLst>
            </p:cNvPr>
            <p:cNvSpPr/>
            <p:nvPr/>
          </p:nvSpPr>
          <p:spPr>
            <a:xfrm>
              <a:off x="977652" y="273079"/>
              <a:ext cx="110350" cy="58344"/>
            </a:xfrm>
            <a:custGeom>
              <a:avLst/>
              <a:gdLst/>
              <a:ahLst/>
              <a:cxnLst/>
              <a:rect l="0" t="0" r="0" b="0"/>
              <a:pathLst>
                <a:path w="110350" h="58344">
                  <a:moveTo>
                    <a:pt x="110350" y="0"/>
                  </a:moveTo>
                  <a:cubicBezTo>
                    <a:pt x="75844" y="16002"/>
                    <a:pt x="43358" y="35598"/>
                    <a:pt x="13360" y="58344"/>
                  </a:cubicBezTo>
                  <a:cubicBezTo>
                    <a:pt x="6325" y="47231"/>
                    <a:pt x="1727" y="35243"/>
                    <a:pt x="0" y="22670"/>
                  </a:cubicBezTo>
                  <a:cubicBezTo>
                    <a:pt x="34849" y="11735"/>
                    <a:pt x="71831" y="3950"/>
                    <a:pt x="11035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Shape 38">
              <a:extLst>
                <a:ext uri="{FF2B5EF4-FFF2-40B4-BE49-F238E27FC236}">
                  <a16:creationId xmlns:a16="http://schemas.microsoft.com/office/drawing/2014/main" xmlns="" id="{7B8E004B-EDB5-43CB-8F7C-9CB6711B014A}"/>
                </a:ext>
              </a:extLst>
            </p:cNvPr>
            <p:cNvSpPr/>
            <p:nvPr/>
          </p:nvSpPr>
          <p:spPr>
            <a:xfrm>
              <a:off x="717246" y="468486"/>
              <a:ext cx="22073" cy="41948"/>
            </a:xfrm>
            <a:custGeom>
              <a:avLst/>
              <a:gdLst/>
              <a:ahLst/>
              <a:cxnLst/>
              <a:rect l="0" t="0" r="0" b="0"/>
              <a:pathLst>
                <a:path w="22073" h="41948">
                  <a:moveTo>
                    <a:pt x="22073" y="0"/>
                  </a:moveTo>
                  <a:lnTo>
                    <a:pt x="21704" y="30886"/>
                  </a:lnTo>
                  <a:lnTo>
                    <a:pt x="0" y="41948"/>
                  </a:lnTo>
                  <a:cubicBezTo>
                    <a:pt x="6198" y="27534"/>
                    <a:pt x="13614" y="13526"/>
                    <a:pt x="2207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Shape 39">
              <a:extLst>
                <a:ext uri="{FF2B5EF4-FFF2-40B4-BE49-F238E27FC236}">
                  <a16:creationId xmlns:a16="http://schemas.microsoft.com/office/drawing/2014/main" xmlns="" id="{82D6828B-3B42-4EB0-9D75-298517908C68}"/>
                </a:ext>
              </a:extLst>
            </p:cNvPr>
            <p:cNvSpPr/>
            <p:nvPr/>
          </p:nvSpPr>
          <p:spPr>
            <a:xfrm>
              <a:off x="802822" y="669582"/>
              <a:ext cx="186779" cy="279743"/>
            </a:xfrm>
            <a:custGeom>
              <a:avLst/>
              <a:gdLst/>
              <a:ahLst/>
              <a:cxnLst/>
              <a:rect l="0" t="0" r="0" b="0"/>
              <a:pathLst>
                <a:path w="186779" h="279743">
                  <a:moveTo>
                    <a:pt x="6896" y="0"/>
                  </a:moveTo>
                  <a:lnTo>
                    <a:pt x="7074" y="229"/>
                  </a:lnTo>
                  <a:lnTo>
                    <a:pt x="9627" y="10541"/>
                  </a:lnTo>
                  <a:lnTo>
                    <a:pt x="14161" y="28600"/>
                  </a:lnTo>
                  <a:lnTo>
                    <a:pt x="32614" y="30912"/>
                  </a:lnTo>
                  <a:lnTo>
                    <a:pt x="45466" y="32525"/>
                  </a:lnTo>
                  <a:lnTo>
                    <a:pt x="62039" y="34608"/>
                  </a:lnTo>
                  <a:lnTo>
                    <a:pt x="68936" y="24409"/>
                  </a:lnTo>
                  <a:lnTo>
                    <a:pt x="71145" y="26416"/>
                  </a:lnTo>
                  <a:lnTo>
                    <a:pt x="77813" y="28080"/>
                  </a:lnTo>
                  <a:lnTo>
                    <a:pt x="92824" y="31826"/>
                  </a:lnTo>
                  <a:lnTo>
                    <a:pt x="100978" y="34112"/>
                  </a:lnTo>
                  <a:lnTo>
                    <a:pt x="101498" y="35001"/>
                  </a:lnTo>
                  <a:lnTo>
                    <a:pt x="102095" y="36043"/>
                  </a:lnTo>
                  <a:lnTo>
                    <a:pt x="101803" y="37655"/>
                  </a:lnTo>
                  <a:lnTo>
                    <a:pt x="99720" y="48666"/>
                  </a:lnTo>
                  <a:lnTo>
                    <a:pt x="105994" y="57937"/>
                  </a:lnTo>
                  <a:lnTo>
                    <a:pt x="112471" y="67488"/>
                  </a:lnTo>
                  <a:lnTo>
                    <a:pt x="117348" y="76898"/>
                  </a:lnTo>
                  <a:lnTo>
                    <a:pt x="124600" y="90856"/>
                  </a:lnTo>
                  <a:lnTo>
                    <a:pt x="136754" y="91351"/>
                  </a:lnTo>
                  <a:cubicBezTo>
                    <a:pt x="137389" y="94412"/>
                    <a:pt x="137884" y="96939"/>
                    <a:pt x="138062" y="98222"/>
                  </a:cubicBezTo>
                  <a:cubicBezTo>
                    <a:pt x="138214" y="102794"/>
                    <a:pt x="139255" y="106985"/>
                    <a:pt x="140475" y="110477"/>
                  </a:cubicBezTo>
                  <a:lnTo>
                    <a:pt x="140716" y="118961"/>
                  </a:lnTo>
                  <a:lnTo>
                    <a:pt x="140894" y="126479"/>
                  </a:lnTo>
                  <a:lnTo>
                    <a:pt x="144907" y="132829"/>
                  </a:lnTo>
                  <a:lnTo>
                    <a:pt x="153835" y="146914"/>
                  </a:lnTo>
                  <a:lnTo>
                    <a:pt x="157531" y="152743"/>
                  </a:lnTo>
                  <a:lnTo>
                    <a:pt x="163563" y="156121"/>
                  </a:lnTo>
                  <a:lnTo>
                    <a:pt x="169024" y="159169"/>
                  </a:lnTo>
                  <a:lnTo>
                    <a:pt x="174155" y="173292"/>
                  </a:lnTo>
                  <a:lnTo>
                    <a:pt x="174676" y="174701"/>
                  </a:lnTo>
                  <a:lnTo>
                    <a:pt x="175349" y="176035"/>
                  </a:lnTo>
                  <a:lnTo>
                    <a:pt x="181724" y="188963"/>
                  </a:lnTo>
                  <a:lnTo>
                    <a:pt x="182855" y="191224"/>
                  </a:lnTo>
                  <a:lnTo>
                    <a:pt x="183058" y="191541"/>
                  </a:lnTo>
                  <a:cubicBezTo>
                    <a:pt x="183210" y="221602"/>
                    <a:pt x="184353" y="251168"/>
                    <a:pt x="186779" y="279743"/>
                  </a:cubicBezTo>
                  <a:cubicBezTo>
                    <a:pt x="119012" y="260172"/>
                    <a:pt x="58890" y="228422"/>
                    <a:pt x="10846" y="187947"/>
                  </a:cubicBezTo>
                  <a:cubicBezTo>
                    <a:pt x="3645" y="153695"/>
                    <a:pt x="0" y="118643"/>
                    <a:pt x="0" y="82944"/>
                  </a:cubicBezTo>
                  <a:cubicBezTo>
                    <a:pt x="0" y="54699"/>
                    <a:pt x="2400" y="27013"/>
                    <a:pt x="689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Shape 40">
              <a:extLst>
                <a:ext uri="{FF2B5EF4-FFF2-40B4-BE49-F238E27FC236}">
                  <a16:creationId xmlns:a16="http://schemas.microsoft.com/office/drawing/2014/main" xmlns="" id="{6944FA7A-8D43-4AEC-A40A-A4A6ED815E86}"/>
                </a:ext>
              </a:extLst>
            </p:cNvPr>
            <p:cNvSpPr/>
            <p:nvPr/>
          </p:nvSpPr>
          <p:spPr>
            <a:xfrm>
              <a:off x="822275" y="892006"/>
              <a:ext cx="181610" cy="158598"/>
            </a:xfrm>
            <a:custGeom>
              <a:avLst/>
              <a:gdLst/>
              <a:ahLst/>
              <a:cxnLst/>
              <a:rect l="0" t="0" r="0" b="0"/>
              <a:pathLst>
                <a:path w="181610" h="158598">
                  <a:moveTo>
                    <a:pt x="0" y="0"/>
                  </a:moveTo>
                  <a:cubicBezTo>
                    <a:pt x="48158" y="35496"/>
                    <a:pt x="105766" y="63233"/>
                    <a:pt x="169583" y="80594"/>
                  </a:cubicBezTo>
                  <a:cubicBezTo>
                    <a:pt x="172517" y="107556"/>
                    <a:pt x="176555" y="133604"/>
                    <a:pt x="181610" y="158598"/>
                  </a:cubicBezTo>
                  <a:cubicBezTo>
                    <a:pt x="123304" y="139027"/>
                    <a:pt x="70269" y="107975"/>
                    <a:pt x="25197" y="68059"/>
                  </a:cubicBezTo>
                  <a:lnTo>
                    <a:pt x="23558" y="65088"/>
                  </a:lnTo>
                  <a:cubicBezTo>
                    <a:pt x="14160" y="43828"/>
                    <a:pt x="6325" y="2212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Shape 41">
              <a:extLst>
                <a:ext uri="{FF2B5EF4-FFF2-40B4-BE49-F238E27FC236}">
                  <a16:creationId xmlns:a16="http://schemas.microsoft.com/office/drawing/2014/main" xmlns="" id="{4F7C2AE5-038E-41C6-B891-793EE7701989}"/>
                </a:ext>
              </a:extLst>
            </p:cNvPr>
            <p:cNvSpPr/>
            <p:nvPr/>
          </p:nvSpPr>
          <p:spPr>
            <a:xfrm>
              <a:off x="1008007" y="876529"/>
              <a:ext cx="278511" cy="94856"/>
            </a:xfrm>
            <a:custGeom>
              <a:avLst/>
              <a:gdLst/>
              <a:ahLst/>
              <a:cxnLst/>
              <a:rect l="0" t="0" r="0" b="0"/>
              <a:pathLst>
                <a:path w="278511" h="94856">
                  <a:moveTo>
                    <a:pt x="47333" y="0"/>
                  </a:moveTo>
                  <a:lnTo>
                    <a:pt x="53873" y="10122"/>
                  </a:lnTo>
                  <a:lnTo>
                    <a:pt x="57645" y="15951"/>
                  </a:lnTo>
                  <a:lnTo>
                    <a:pt x="63729" y="19253"/>
                  </a:lnTo>
                  <a:lnTo>
                    <a:pt x="76429" y="26124"/>
                  </a:lnTo>
                  <a:lnTo>
                    <a:pt x="95453" y="36411"/>
                  </a:lnTo>
                  <a:lnTo>
                    <a:pt x="109766" y="20218"/>
                  </a:lnTo>
                  <a:lnTo>
                    <a:pt x="115659" y="13513"/>
                  </a:lnTo>
                  <a:lnTo>
                    <a:pt x="117221" y="16866"/>
                  </a:lnTo>
                  <a:lnTo>
                    <a:pt x="124168" y="31902"/>
                  </a:lnTo>
                  <a:lnTo>
                    <a:pt x="140741" y="32588"/>
                  </a:lnTo>
                  <a:lnTo>
                    <a:pt x="147371" y="32868"/>
                  </a:lnTo>
                  <a:lnTo>
                    <a:pt x="150736" y="39662"/>
                  </a:lnTo>
                  <a:lnTo>
                    <a:pt x="161773" y="43117"/>
                  </a:lnTo>
                  <a:cubicBezTo>
                    <a:pt x="162916" y="43459"/>
                    <a:pt x="189230" y="51689"/>
                    <a:pt x="193624" y="53010"/>
                  </a:cubicBezTo>
                  <a:cubicBezTo>
                    <a:pt x="198145" y="54318"/>
                    <a:pt x="202971" y="54915"/>
                    <a:pt x="209182" y="54915"/>
                  </a:cubicBezTo>
                  <a:cubicBezTo>
                    <a:pt x="212877" y="54915"/>
                    <a:pt x="215900" y="54699"/>
                    <a:pt x="216446" y="54648"/>
                  </a:cubicBezTo>
                  <a:lnTo>
                    <a:pt x="230188" y="53581"/>
                  </a:lnTo>
                  <a:lnTo>
                    <a:pt x="237477" y="41872"/>
                  </a:lnTo>
                  <a:lnTo>
                    <a:pt x="240652" y="36767"/>
                  </a:lnTo>
                  <a:cubicBezTo>
                    <a:pt x="242938" y="36856"/>
                    <a:pt x="244996" y="36932"/>
                    <a:pt x="245885" y="36982"/>
                  </a:cubicBezTo>
                  <a:cubicBezTo>
                    <a:pt x="248488" y="37059"/>
                    <a:pt x="254419" y="37300"/>
                    <a:pt x="254419" y="37300"/>
                  </a:cubicBezTo>
                  <a:lnTo>
                    <a:pt x="257378" y="37427"/>
                  </a:lnTo>
                  <a:lnTo>
                    <a:pt x="260299" y="36906"/>
                  </a:lnTo>
                  <a:lnTo>
                    <a:pt x="269926" y="35192"/>
                  </a:lnTo>
                  <a:lnTo>
                    <a:pt x="278511" y="33680"/>
                  </a:lnTo>
                  <a:cubicBezTo>
                    <a:pt x="277787" y="48920"/>
                    <a:pt x="276873" y="64021"/>
                    <a:pt x="275476" y="78778"/>
                  </a:cubicBezTo>
                  <a:cubicBezTo>
                    <a:pt x="232613" y="89192"/>
                    <a:pt x="187033" y="94856"/>
                    <a:pt x="139751" y="94856"/>
                  </a:cubicBezTo>
                  <a:cubicBezTo>
                    <a:pt x="92469" y="94856"/>
                    <a:pt x="46876" y="89192"/>
                    <a:pt x="4013" y="78778"/>
                  </a:cubicBezTo>
                  <a:cubicBezTo>
                    <a:pt x="1854" y="55931"/>
                    <a:pt x="597" y="32398"/>
                    <a:pt x="0" y="8458"/>
                  </a:cubicBezTo>
                  <a:cubicBezTo>
                    <a:pt x="4585" y="10770"/>
                    <a:pt x="9055" y="11481"/>
                    <a:pt x="12624" y="11481"/>
                  </a:cubicBezTo>
                  <a:cubicBezTo>
                    <a:pt x="18034" y="11481"/>
                    <a:pt x="23089" y="9944"/>
                    <a:pt x="27330" y="7264"/>
                  </a:cubicBezTo>
                  <a:lnTo>
                    <a:pt x="39141" y="3442"/>
                  </a:lnTo>
                  <a:lnTo>
                    <a:pt x="40500" y="3023"/>
                  </a:lnTo>
                  <a:lnTo>
                    <a:pt x="41846" y="2451"/>
                  </a:lnTo>
                  <a:lnTo>
                    <a:pt x="4733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Shape 42">
              <a:extLst>
                <a:ext uri="{FF2B5EF4-FFF2-40B4-BE49-F238E27FC236}">
                  <a16:creationId xmlns:a16="http://schemas.microsoft.com/office/drawing/2014/main" xmlns="" id="{D92CED0A-1E49-48D6-9AB7-5335F83B9BF3}"/>
                </a:ext>
              </a:extLst>
            </p:cNvPr>
            <p:cNvSpPr/>
            <p:nvPr/>
          </p:nvSpPr>
          <p:spPr>
            <a:xfrm>
              <a:off x="1291627" y="892002"/>
              <a:ext cx="181623" cy="158610"/>
            </a:xfrm>
            <a:custGeom>
              <a:avLst/>
              <a:gdLst/>
              <a:ahLst/>
              <a:cxnLst/>
              <a:rect l="0" t="0" r="0" b="0"/>
              <a:pathLst>
                <a:path w="181623" h="158610">
                  <a:moveTo>
                    <a:pt x="181623" y="0"/>
                  </a:moveTo>
                  <a:cubicBezTo>
                    <a:pt x="175285" y="22123"/>
                    <a:pt x="167450" y="43828"/>
                    <a:pt x="158052" y="65088"/>
                  </a:cubicBezTo>
                  <a:lnTo>
                    <a:pt x="156235" y="68212"/>
                  </a:lnTo>
                  <a:cubicBezTo>
                    <a:pt x="111201" y="108052"/>
                    <a:pt x="58242" y="139065"/>
                    <a:pt x="0" y="158610"/>
                  </a:cubicBezTo>
                  <a:cubicBezTo>
                    <a:pt x="5055" y="133604"/>
                    <a:pt x="9106" y="107556"/>
                    <a:pt x="12027" y="80594"/>
                  </a:cubicBezTo>
                  <a:cubicBezTo>
                    <a:pt x="35192" y="74270"/>
                    <a:pt x="57544" y="66573"/>
                    <a:pt x="78905" y="57671"/>
                  </a:cubicBezTo>
                  <a:lnTo>
                    <a:pt x="86741" y="66624"/>
                  </a:lnTo>
                  <a:lnTo>
                    <a:pt x="99606" y="66230"/>
                  </a:lnTo>
                  <a:lnTo>
                    <a:pt x="113449" y="65786"/>
                  </a:lnTo>
                  <a:lnTo>
                    <a:pt x="121615" y="65519"/>
                  </a:lnTo>
                  <a:lnTo>
                    <a:pt x="128283" y="60795"/>
                  </a:lnTo>
                  <a:cubicBezTo>
                    <a:pt x="129845" y="59690"/>
                    <a:pt x="131979" y="58293"/>
                    <a:pt x="133096" y="57620"/>
                  </a:cubicBezTo>
                  <a:cubicBezTo>
                    <a:pt x="136690" y="56109"/>
                    <a:pt x="143243" y="52565"/>
                    <a:pt x="149936" y="42621"/>
                  </a:cubicBezTo>
                  <a:lnTo>
                    <a:pt x="155918" y="36614"/>
                  </a:lnTo>
                  <a:lnTo>
                    <a:pt x="161900" y="30607"/>
                  </a:lnTo>
                  <a:lnTo>
                    <a:pt x="163436" y="22276"/>
                  </a:lnTo>
                  <a:lnTo>
                    <a:pt x="165418" y="11341"/>
                  </a:lnTo>
                  <a:cubicBezTo>
                    <a:pt x="170929" y="7645"/>
                    <a:pt x="176352" y="3899"/>
                    <a:pt x="18162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Shape 43">
              <a:extLst>
                <a:ext uri="{FF2B5EF4-FFF2-40B4-BE49-F238E27FC236}">
                  <a16:creationId xmlns:a16="http://schemas.microsoft.com/office/drawing/2014/main" xmlns="" id="{553CF6E9-060C-4788-91D5-79DF106C9DB6}"/>
                </a:ext>
              </a:extLst>
            </p:cNvPr>
            <p:cNvSpPr/>
            <p:nvPr/>
          </p:nvSpPr>
          <p:spPr>
            <a:xfrm>
              <a:off x="1333116" y="246836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0" y="0"/>
                  </a:moveTo>
                  <a:cubicBezTo>
                    <a:pt x="29223" y="1359"/>
                    <a:pt x="58268" y="5207"/>
                    <a:pt x="86601" y="11532"/>
                  </a:cubicBezTo>
                  <a:lnTo>
                    <a:pt x="87224" y="11684"/>
                  </a:lnTo>
                  <a:cubicBezTo>
                    <a:pt x="149632" y="58788"/>
                    <a:pt x="199479" y="121615"/>
                    <a:pt x="230937" y="194221"/>
                  </a:cubicBezTo>
                  <a:cubicBezTo>
                    <a:pt x="180950" y="123203"/>
                    <a:pt x="102273" y="66383"/>
                    <a:pt x="7099" y="33287"/>
                  </a:cubicBezTo>
                  <a:cubicBezTo>
                    <a:pt x="6604" y="21806"/>
                    <a:pt x="4178" y="1064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Shape 44">
              <a:extLst>
                <a:ext uri="{FF2B5EF4-FFF2-40B4-BE49-F238E27FC236}">
                  <a16:creationId xmlns:a16="http://schemas.microsoft.com/office/drawing/2014/main" xmlns="" id="{B5C4B484-3EFF-4E39-880F-65A576890629}"/>
                </a:ext>
              </a:extLst>
            </p:cNvPr>
            <p:cNvSpPr/>
            <p:nvPr/>
          </p:nvSpPr>
          <p:spPr>
            <a:xfrm>
              <a:off x="731453" y="246834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230937" y="0"/>
                  </a:moveTo>
                  <a:cubicBezTo>
                    <a:pt x="226797" y="10643"/>
                    <a:pt x="224346" y="21781"/>
                    <a:pt x="223838" y="33287"/>
                  </a:cubicBezTo>
                  <a:cubicBezTo>
                    <a:pt x="128664" y="66383"/>
                    <a:pt x="49987" y="123203"/>
                    <a:pt x="0" y="194221"/>
                  </a:cubicBezTo>
                  <a:cubicBezTo>
                    <a:pt x="31433" y="121641"/>
                    <a:pt x="81293" y="58814"/>
                    <a:pt x="143675" y="11735"/>
                  </a:cubicBezTo>
                  <a:lnTo>
                    <a:pt x="144348" y="11532"/>
                  </a:lnTo>
                  <a:cubicBezTo>
                    <a:pt x="172669" y="5207"/>
                    <a:pt x="201689" y="1397"/>
                    <a:pt x="23093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Shape 45">
              <a:extLst>
                <a:ext uri="{FF2B5EF4-FFF2-40B4-BE49-F238E27FC236}">
                  <a16:creationId xmlns:a16="http://schemas.microsoft.com/office/drawing/2014/main" xmlns="" id="{19581F46-1C34-4304-8A0E-F1E226A81BCC}"/>
                </a:ext>
              </a:extLst>
            </p:cNvPr>
            <p:cNvSpPr/>
            <p:nvPr/>
          </p:nvSpPr>
          <p:spPr>
            <a:xfrm>
              <a:off x="731533" y="800449"/>
              <a:ext cx="77140" cy="120878"/>
            </a:xfrm>
            <a:custGeom>
              <a:avLst/>
              <a:gdLst/>
              <a:ahLst/>
              <a:cxnLst/>
              <a:rect l="0" t="0" r="0" b="0"/>
              <a:pathLst>
                <a:path w="77140" h="120878">
                  <a:moveTo>
                    <a:pt x="0" y="0"/>
                  </a:moveTo>
                  <a:cubicBezTo>
                    <a:pt x="17539" y="24854"/>
                    <a:pt x="38494" y="47981"/>
                    <a:pt x="62509" y="68910"/>
                  </a:cubicBezTo>
                  <a:cubicBezTo>
                    <a:pt x="66472" y="86474"/>
                    <a:pt x="71412" y="103784"/>
                    <a:pt x="77140" y="120878"/>
                  </a:cubicBezTo>
                  <a:cubicBezTo>
                    <a:pt x="45441" y="85154"/>
                    <a:pt x="19279" y="44425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Shape 46">
              <a:extLst>
                <a:ext uri="{FF2B5EF4-FFF2-40B4-BE49-F238E27FC236}">
                  <a16:creationId xmlns:a16="http://schemas.microsoft.com/office/drawing/2014/main" xmlns="" id="{0DEE9EB3-9189-45F9-BAC9-154CC5404D06}"/>
                </a:ext>
              </a:extLst>
            </p:cNvPr>
            <p:cNvSpPr/>
            <p:nvPr/>
          </p:nvSpPr>
          <p:spPr>
            <a:xfrm>
              <a:off x="1014432" y="978247"/>
              <a:ext cx="266649" cy="95872"/>
            </a:xfrm>
            <a:custGeom>
              <a:avLst/>
              <a:gdLst/>
              <a:ahLst/>
              <a:cxnLst/>
              <a:rect l="0" t="0" r="0" b="0"/>
              <a:pathLst>
                <a:path w="266649" h="95872">
                  <a:moveTo>
                    <a:pt x="0" y="0"/>
                  </a:moveTo>
                  <a:cubicBezTo>
                    <a:pt x="42316" y="9678"/>
                    <a:pt x="87033" y="14885"/>
                    <a:pt x="133325" y="14885"/>
                  </a:cubicBezTo>
                  <a:cubicBezTo>
                    <a:pt x="179616" y="14885"/>
                    <a:pt x="224358" y="9678"/>
                    <a:pt x="266649" y="0"/>
                  </a:cubicBezTo>
                  <a:cubicBezTo>
                    <a:pt x="263423" y="27610"/>
                    <a:pt x="258991" y="54254"/>
                    <a:pt x="253479" y="79604"/>
                  </a:cubicBezTo>
                  <a:cubicBezTo>
                    <a:pt x="215176" y="90145"/>
                    <a:pt x="174917" y="95872"/>
                    <a:pt x="133325" y="95872"/>
                  </a:cubicBezTo>
                  <a:cubicBezTo>
                    <a:pt x="91732" y="95872"/>
                    <a:pt x="51473" y="90145"/>
                    <a:pt x="13195" y="79604"/>
                  </a:cubicBezTo>
                  <a:cubicBezTo>
                    <a:pt x="7645" y="54254"/>
                    <a:pt x="3251" y="27610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Shape 47">
              <a:extLst>
                <a:ext uri="{FF2B5EF4-FFF2-40B4-BE49-F238E27FC236}">
                  <a16:creationId xmlns:a16="http://schemas.microsoft.com/office/drawing/2014/main" xmlns="" id="{F57AA546-9C2B-446A-8120-C09600BC5A8B}"/>
                </a:ext>
              </a:extLst>
            </p:cNvPr>
            <p:cNvSpPr/>
            <p:nvPr/>
          </p:nvSpPr>
          <p:spPr>
            <a:xfrm>
              <a:off x="1486837" y="800472"/>
              <a:ext cx="77140" cy="120853"/>
            </a:xfrm>
            <a:custGeom>
              <a:avLst/>
              <a:gdLst/>
              <a:ahLst/>
              <a:cxnLst/>
              <a:rect l="0" t="0" r="0" b="0"/>
              <a:pathLst>
                <a:path w="77140" h="120853">
                  <a:moveTo>
                    <a:pt x="77140" y="0"/>
                  </a:moveTo>
                  <a:cubicBezTo>
                    <a:pt x="57874" y="44399"/>
                    <a:pt x="31699" y="85128"/>
                    <a:pt x="0" y="120853"/>
                  </a:cubicBezTo>
                  <a:cubicBezTo>
                    <a:pt x="5753" y="103759"/>
                    <a:pt x="10668" y="86449"/>
                    <a:pt x="14630" y="68885"/>
                  </a:cubicBezTo>
                  <a:cubicBezTo>
                    <a:pt x="38646" y="47930"/>
                    <a:pt x="59627" y="24829"/>
                    <a:pt x="7714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Shape 48">
              <a:extLst>
                <a:ext uri="{FF2B5EF4-FFF2-40B4-BE49-F238E27FC236}">
                  <a16:creationId xmlns:a16="http://schemas.microsoft.com/office/drawing/2014/main" xmlns="" id="{29619723-7B23-4356-9486-D7B23A8C4EE8}"/>
                </a:ext>
              </a:extLst>
            </p:cNvPr>
            <p:cNvSpPr/>
            <p:nvPr/>
          </p:nvSpPr>
          <p:spPr>
            <a:xfrm>
              <a:off x="974328" y="764413"/>
              <a:ext cx="473291" cy="166637"/>
            </a:xfrm>
            <a:custGeom>
              <a:avLst/>
              <a:gdLst/>
              <a:ahLst/>
              <a:cxnLst/>
              <a:rect l="0" t="0" r="0" b="0"/>
              <a:pathLst>
                <a:path w="473291" h="166637">
                  <a:moveTo>
                    <a:pt x="417309" y="0"/>
                  </a:moveTo>
                  <a:lnTo>
                    <a:pt x="416369" y="2870"/>
                  </a:lnTo>
                  <a:lnTo>
                    <a:pt x="416014" y="11354"/>
                  </a:lnTo>
                  <a:lnTo>
                    <a:pt x="420357" y="11506"/>
                  </a:lnTo>
                  <a:lnTo>
                    <a:pt x="424497" y="15926"/>
                  </a:lnTo>
                  <a:lnTo>
                    <a:pt x="431521" y="11951"/>
                  </a:lnTo>
                  <a:lnTo>
                    <a:pt x="434848" y="15278"/>
                  </a:lnTo>
                  <a:lnTo>
                    <a:pt x="438442" y="11214"/>
                  </a:lnTo>
                  <a:lnTo>
                    <a:pt x="441325" y="3899"/>
                  </a:lnTo>
                  <a:lnTo>
                    <a:pt x="446506" y="3099"/>
                  </a:lnTo>
                  <a:lnTo>
                    <a:pt x="453225" y="8674"/>
                  </a:lnTo>
                  <a:lnTo>
                    <a:pt x="460324" y="25845"/>
                  </a:lnTo>
                  <a:lnTo>
                    <a:pt x="462255" y="41745"/>
                  </a:lnTo>
                  <a:lnTo>
                    <a:pt x="470268" y="57963"/>
                  </a:lnTo>
                  <a:lnTo>
                    <a:pt x="473291" y="69723"/>
                  </a:lnTo>
                  <a:lnTo>
                    <a:pt x="469925" y="88595"/>
                  </a:lnTo>
                  <a:lnTo>
                    <a:pt x="468478" y="104356"/>
                  </a:lnTo>
                  <a:lnTo>
                    <a:pt x="457238" y="127153"/>
                  </a:lnTo>
                  <a:lnTo>
                    <a:pt x="453974" y="145009"/>
                  </a:lnTo>
                  <a:lnTo>
                    <a:pt x="445884" y="153124"/>
                  </a:lnTo>
                  <a:cubicBezTo>
                    <a:pt x="445884" y="153124"/>
                    <a:pt x="442214" y="159321"/>
                    <a:pt x="439585" y="160261"/>
                  </a:cubicBezTo>
                  <a:cubicBezTo>
                    <a:pt x="436956" y="161176"/>
                    <a:pt x="429882" y="166218"/>
                    <a:pt x="429882" y="166218"/>
                  </a:cubicBezTo>
                  <a:lnTo>
                    <a:pt x="416065" y="166637"/>
                  </a:lnTo>
                  <a:lnTo>
                    <a:pt x="409397" y="159017"/>
                  </a:lnTo>
                  <a:lnTo>
                    <a:pt x="418478" y="148831"/>
                  </a:lnTo>
                  <a:lnTo>
                    <a:pt x="424751" y="142723"/>
                  </a:lnTo>
                  <a:lnTo>
                    <a:pt x="428600" y="132309"/>
                  </a:lnTo>
                  <a:lnTo>
                    <a:pt x="428993" y="121793"/>
                  </a:lnTo>
                  <a:lnTo>
                    <a:pt x="428523" y="111176"/>
                  </a:lnTo>
                  <a:lnTo>
                    <a:pt x="423354" y="110947"/>
                  </a:lnTo>
                  <a:lnTo>
                    <a:pt x="412001" y="115786"/>
                  </a:lnTo>
                  <a:lnTo>
                    <a:pt x="401638" y="115341"/>
                  </a:lnTo>
                  <a:lnTo>
                    <a:pt x="397561" y="108839"/>
                  </a:lnTo>
                  <a:lnTo>
                    <a:pt x="389826" y="107480"/>
                  </a:lnTo>
                  <a:lnTo>
                    <a:pt x="383083" y="105067"/>
                  </a:lnTo>
                  <a:lnTo>
                    <a:pt x="371069" y="103505"/>
                  </a:lnTo>
                  <a:lnTo>
                    <a:pt x="362839" y="92545"/>
                  </a:lnTo>
                  <a:lnTo>
                    <a:pt x="359118" y="77610"/>
                  </a:lnTo>
                  <a:lnTo>
                    <a:pt x="347586" y="63424"/>
                  </a:lnTo>
                  <a:lnTo>
                    <a:pt x="338252" y="59906"/>
                  </a:lnTo>
                  <a:lnTo>
                    <a:pt x="329603" y="59525"/>
                  </a:lnTo>
                  <a:lnTo>
                    <a:pt x="313868" y="65189"/>
                  </a:lnTo>
                  <a:lnTo>
                    <a:pt x="309334" y="70320"/>
                  </a:lnTo>
                  <a:lnTo>
                    <a:pt x="310604" y="82995"/>
                  </a:lnTo>
                  <a:lnTo>
                    <a:pt x="308369" y="95593"/>
                  </a:lnTo>
                  <a:cubicBezTo>
                    <a:pt x="308369" y="95593"/>
                    <a:pt x="305537" y="102933"/>
                    <a:pt x="304521" y="106020"/>
                  </a:cubicBezTo>
                  <a:cubicBezTo>
                    <a:pt x="303530" y="109169"/>
                    <a:pt x="303301" y="115468"/>
                    <a:pt x="303301" y="115468"/>
                  </a:cubicBezTo>
                  <a:lnTo>
                    <a:pt x="298818" y="120548"/>
                  </a:lnTo>
                  <a:lnTo>
                    <a:pt x="289217" y="122288"/>
                  </a:lnTo>
                  <a:cubicBezTo>
                    <a:pt x="289217" y="122288"/>
                    <a:pt x="283210" y="122009"/>
                    <a:pt x="280632" y="121933"/>
                  </a:cubicBezTo>
                  <a:cubicBezTo>
                    <a:pt x="278054" y="121818"/>
                    <a:pt x="266001" y="121323"/>
                    <a:pt x="266001" y="121323"/>
                  </a:cubicBezTo>
                  <a:lnTo>
                    <a:pt x="259893" y="123177"/>
                  </a:lnTo>
                  <a:lnTo>
                    <a:pt x="254444" y="129324"/>
                  </a:lnTo>
                  <a:lnTo>
                    <a:pt x="248044" y="139649"/>
                  </a:lnTo>
                  <a:cubicBezTo>
                    <a:pt x="248044" y="139649"/>
                    <a:pt x="239357" y="140322"/>
                    <a:pt x="235090" y="139078"/>
                  </a:cubicBezTo>
                  <a:cubicBezTo>
                    <a:pt x="230848" y="137808"/>
                    <a:pt x="203594" y="129286"/>
                    <a:pt x="203594" y="129286"/>
                  </a:cubicBezTo>
                  <a:lnTo>
                    <a:pt x="198755" y="119583"/>
                  </a:lnTo>
                  <a:lnTo>
                    <a:pt x="185877" y="117996"/>
                  </a:lnTo>
                  <a:lnTo>
                    <a:pt x="175539" y="117577"/>
                  </a:lnTo>
                  <a:lnTo>
                    <a:pt x="171564" y="108941"/>
                  </a:lnTo>
                  <a:lnTo>
                    <a:pt x="166751" y="100279"/>
                  </a:lnTo>
                  <a:cubicBezTo>
                    <a:pt x="166751" y="100279"/>
                    <a:pt x="165163" y="96012"/>
                    <a:pt x="161798" y="94780"/>
                  </a:cubicBezTo>
                  <a:cubicBezTo>
                    <a:pt x="158369" y="93612"/>
                    <a:pt x="146444" y="89967"/>
                    <a:pt x="146444" y="89967"/>
                  </a:cubicBezTo>
                  <a:lnTo>
                    <a:pt x="140386" y="90703"/>
                  </a:lnTo>
                  <a:lnTo>
                    <a:pt x="130569" y="98793"/>
                  </a:lnTo>
                  <a:lnTo>
                    <a:pt x="129400" y="107150"/>
                  </a:lnTo>
                  <a:lnTo>
                    <a:pt x="123050" y="114325"/>
                  </a:lnTo>
                  <a:lnTo>
                    <a:pt x="110376" y="107480"/>
                  </a:lnTo>
                  <a:lnTo>
                    <a:pt x="99835" y="91161"/>
                  </a:lnTo>
                  <a:lnTo>
                    <a:pt x="92291" y="84506"/>
                  </a:lnTo>
                  <a:lnTo>
                    <a:pt x="77660" y="83858"/>
                  </a:lnTo>
                  <a:lnTo>
                    <a:pt x="64491" y="89713"/>
                  </a:lnTo>
                  <a:lnTo>
                    <a:pt x="47053" y="95326"/>
                  </a:lnTo>
                  <a:cubicBezTo>
                    <a:pt x="47053" y="95326"/>
                    <a:pt x="46926" y="98501"/>
                    <a:pt x="43650" y="94132"/>
                  </a:cubicBezTo>
                  <a:cubicBezTo>
                    <a:pt x="40322" y="89764"/>
                    <a:pt x="34595" y="82105"/>
                    <a:pt x="34595" y="82105"/>
                  </a:cubicBezTo>
                  <a:lnTo>
                    <a:pt x="28219" y="69177"/>
                  </a:lnTo>
                  <a:lnTo>
                    <a:pt x="19609" y="45568"/>
                  </a:lnTo>
                  <a:lnTo>
                    <a:pt x="5309" y="37554"/>
                  </a:lnTo>
                  <a:lnTo>
                    <a:pt x="0" y="29223"/>
                  </a:lnTo>
                  <a:cubicBezTo>
                    <a:pt x="53251" y="46660"/>
                    <a:pt x="111862" y="56350"/>
                    <a:pt x="173431" y="56350"/>
                  </a:cubicBezTo>
                  <a:cubicBezTo>
                    <a:pt x="263614" y="56350"/>
                    <a:pt x="347434" y="35598"/>
                    <a:pt x="417309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Shape 49">
              <a:extLst>
                <a:ext uri="{FF2B5EF4-FFF2-40B4-BE49-F238E27FC236}">
                  <a16:creationId xmlns:a16="http://schemas.microsoft.com/office/drawing/2014/main" xmlns="" id="{EB8ADFCF-5C93-471E-BDA2-55A51A06AAD5}"/>
                </a:ext>
              </a:extLst>
            </p:cNvPr>
            <p:cNvSpPr/>
            <p:nvPr/>
          </p:nvSpPr>
          <p:spPr>
            <a:xfrm>
              <a:off x="696082" y="538168"/>
              <a:ext cx="49644" cy="128435"/>
            </a:xfrm>
            <a:custGeom>
              <a:avLst/>
              <a:gdLst/>
              <a:ahLst/>
              <a:cxnLst/>
              <a:rect l="0" t="0" r="0" b="0"/>
              <a:pathLst>
                <a:path w="49644" h="128435">
                  <a:moveTo>
                    <a:pt x="16650" y="0"/>
                  </a:moveTo>
                  <a:cubicBezTo>
                    <a:pt x="22924" y="29299"/>
                    <a:pt x="34163" y="57328"/>
                    <a:pt x="49644" y="83566"/>
                  </a:cubicBezTo>
                  <a:lnTo>
                    <a:pt x="42989" y="83668"/>
                  </a:lnTo>
                  <a:lnTo>
                    <a:pt x="41821" y="89967"/>
                  </a:lnTo>
                  <a:lnTo>
                    <a:pt x="40716" y="97282"/>
                  </a:lnTo>
                  <a:lnTo>
                    <a:pt x="35954" y="108725"/>
                  </a:lnTo>
                  <a:lnTo>
                    <a:pt x="27445" y="128435"/>
                  </a:lnTo>
                  <a:lnTo>
                    <a:pt x="21704" y="119761"/>
                  </a:lnTo>
                  <a:lnTo>
                    <a:pt x="24168" y="100876"/>
                  </a:lnTo>
                  <a:lnTo>
                    <a:pt x="0" y="50203"/>
                  </a:lnTo>
                  <a:lnTo>
                    <a:pt x="4940" y="21501"/>
                  </a:lnTo>
                  <a:lnTo>
                    <a:pt x="7988" y="9449"/>
                  </a:lnTo>
                  <a:lnTo>
                    <a:pt x="16650" y="0"/>
                  </a:ln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Shape 50">
              <a:extLst>
                <a:ext uri="{FF2B5EF4-FFF2-40B4-BE49-F238E27FC236}">
                  <a16:creationId xmlns:a16="http://schemas.microsoft.com/office/drawing/2014/main" xmlns="" id="{AE8DF259-CDE0-42EB-BDB4-CF06487A170E}"/>
                </a:ext>
              </a:extLst>
            </p:cNvPr>
            <p:cNvSpPr/>
            <p:nvPr/>
          </p:nvSpPr>
          <p:spPr>
            <a:xfrm>
              <a:off x="1510669" y="647386"/>
              <a:ext cx="30290" cy="59423"/>
            </a:xfrm>
            <a:custGeom>
              <a:avLst/>
              <a:gdLst/>
              <a:ahLst/>
              <a:cxnLst/>
              <a:rect l="0" t="0" r="0" b="0"/>
              <a:pathLst>
                <a:path w="30290" h="59423">
                  <a:moveTo>
                    <a:pt x="22327" y="0"/>
                  </a:moveTo>
                  <a:lnTo>
                    <a:pt x="25032" y="5474"/>
                  </a:lnTo>
                  <a:lnTo>
                    <a:pt x="29845" y="15176"/>
                  </a:lnTo>
                  <a:lnTo>
                    <a:pt x="30290" y="25768"/>
                  </a:lnTo>
                  <a:lnTo>
                    <a:pt x="25857" y="29807"/>
                  </a:lnTo>
                  <a:lnTo>
                    <a:pt x="27191" y="39357"/>
                  </a:lnTo>
                  <a:lnTo>
                    <a:pt x="30239" y="49009"/>
                  </a:lnTo>
                  <a:lnTo>
                    <a:pt x="27470" y="54166"/>
                  </a:lnTo>
                  <a:lnTo>
                    <a:pt x="26403" y="59423"/>
                  </a:lnTo>
                  <a:lnTo>
                    <a:pt x="16370" y="50571"/>
                  </a:lnTo>
                  <a:lnTo>
                    <a:pt x="8039" y="42837"/>
                  </a:lnTo>
                  <a:lnTo>
                    <a:pt x="0" y="27457"/>
                  </a:lnTo>
                  <a:cubicBezTo>
                    <a:pt x="7988" y="18605"/>
                    <a:pt x="15431" y="9423"/>
                    <a:pt x="22327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Shape 51">
              <a:extLst>
                <a:ext uri="{FF2B5EF4-FFF2-40B4-BE49-F238E27FC236}">
                  <a16:creationId xmlns:a16="http://schemas.microsoft.com/office/drawing/2014/main" xmlns="" id="{AE00F1BB-C440-4820-B06D-4CE6D025B76A}"/>
                </a:ext>
              </a:extLst>
            </p:cNvPr>
            <p:cNvSpPr/>
            <p:nvPr/>
          </p:nvSpPr>
          <p:spPr>
            <a:xfrm>
              <a:off x="712732" y="421907"/>
              <a:ext cx="820763" cy="398856"/>
            </a:xfrm>
            <a:custGeom>
              <a:avLst/>
              <a:gdLst/>
              <a:ahLst/>
              <a:cxnLst/>
              <a:rect l="0" t="0" r="0" b="0"/>
              <a:pathLst>
                <a:path w="820763" h="398856">
                  <a:moveTo>
                    <a:pt x="74168" y="0"/>
                  </a:moveTo>
                  <a:cubicBezTo>
                    <a:pt x="95948" y="121844"/>
                    <a:pt x="249136" y="216294"/>
                    <a:pt x="435026" y="216294"/>
                  </a:cubicBezTo>
                  <a:cubicBezTo>
                    <a:pt x="606133" y="216294"/>
                    <a:pt x="749503" y="136296"/>
                    <a:pt x="788238" y="28575"/>
                  </a:cubicBezTo>
                  <a:lnTo>
                    <a:pt x="797179" y="28029"/>
                  </a:lnTo>
                  <a:lnTo>
                    <a:pt x="807542" y="27407"/>
                  </a:lnTo>
                  <a:lnTo>
                    <a:pt x="811632" y="35001"/>
                  </a:lnTo>
                  <a:lnTo>
                    <a:pt x="807783" y="43256"/>
                  </a:lnTo>
                  <a:lnTo>
                    <a:pt x="806196" y="62192"/>
                  </a:lnTo>
                  <a:lnTo>
                    <a:pt x="807441" y="74930"/>
                  </a:lnTo>
                  <a:lnTo>
                    <a:pt x="810400" y="87757"/>
                  </a:lnTo>
                  <a:lnTo>
                    <a:pt x="811479" y="105766"/>
                  </a:lnTo>
                  <a:lnTo>
                    <a:pt x="809549" y="109931"/>
                  </a:lnTo>
                  <a:lnTo>
                    <a:pt x="803300" y="115964"/>
                  </a:lnTo>
                  <a:lnTo>
                    <a:pt x="804393" y="130848"/>
                  </a:lnTo>
                  <a:lnTo>
                    <a:pt x="797395" y="133718"/>
                  </a:lnTo>
                  <a:lnTo>
                    <a:pt x="797154" y="141110"/>
                  </a:lnTo>
                  <a:lnTo>
                    <a:pt x="791718" y="147218"/>
                  </a:lnTo>
                  <a:lnTo>
                    <a:pt x="793877" y="157861"/>
                  </a:lnTo>
                  <a:lnTo>
                    <a:pt x="797623" y="172809"/>
                  </a:lnTo>
                  <a:lnTo>
                    <a:pt x="809333" y="181801"/>
                  </a:lnTo>
                  <a:lnTo>
                    <a:pt x="813422" y="188290"/>
                  </a:lnTo>
                  <a:lnTo>
                    <a:pt x="820763" y="199161"/>
                  </a:lnTo>
                  <a:lnTo>
                    <a:pt x="816966" y="207442"/>
                  </a:lnTo>
                  <a:lnTo>
                    <a:pt x="817563" y="213817"/>
                  </a:lnTo>
                  <a:lnTo>
                    <a:pt x="819772" y="224485"/>
                  </a:lnTo>
                  <a:lnTo>
                    <a:pt x="820268" y="225476"/>
                  </a:lnTo>
                  <a:cubicBezTo>
                    <a:pt x="813372" y="234899"/>
                    <a:pt x="805929" y="244081"/>
                    <a:pt x="797941" y="252933"/>
                  </a:cubicBezTo>
                  <a:lnTo>
                    <a:pt x="796354" y="249885"/>
                  </a:lnTo>
                  <a:lnTo>
                    <a:pt x="790156" y="231673"/>
                  </a:lnTo>
                  <a:lnTo>
                    <a:pt x="786257" y="220955"/>
                  </a:lnTo>
                  <a:lnTo>
                    <a:pt x="780504" y="213296"/>
                  </a:lnTo>
                  <a:lnTo>
                    <a:pt x="787946" y="199898"/>
                  </a:lnTo>
                  <a:lnTo>
                    <a:pt x="785012" y="187096"/>
                  </a:lnTo>
                  <a:lnTo>
                    <a:pt x="784098" y="165875"/>
                  </a:lnTo>
                  <a:lnTo>
                    <a:pt x="783577" y="156401"/>
                  </a:lnTo>
                  <a:lnTo>
                    <a:pt x="783412" y="139471"/>
                  </a:lnTo>
                  <a:lnTo>
                    <a:pt x="780275" y="130848"/>
                  </a:lnTo>
                  <a:lnTo>
                    <a:pt x="774471" y="124295"/>
                  </a:lnTo>
                  <a:lnTo>
                    <a:pt x="771703" y="129502"/>
                  </a:lnTo>
                  <a:lnTo>
                    <a:pt x="772389" y="134734"/>
                  </a:lnTo>
                  <a:lnTo>
                    <a:pt x="775589" y="140221"/>
                  </a:lnTo>
                  <a:lnTo>
                    <a:pt x="775348" y="147587"/>
                  </a:lnTo>
                  <a:lnTo>
                    <a:pt x="774179" y="153886"/>
                  </a:lnTo>
                  <a:lnTo>
                    <a:pt x="774802" y="161303"/>
                  </a:lnTo>
                  <a:lnTo>
                    <a:pt x="774573" y="166611"/>
                  </a:lnTo>
                  <a:lnTo>
                    <a:pt x="764604" y="157683"/>
                  </a:lnTo>
                  <a:lnTo>
                    <a:pt x="760882" y="163906"/>
                  </a:lnTo>
                  <a:lnTo>
                    <a:pt x="756399" y="167907"/>
                  </a:lnTo>
                  <a:lnTo>
                    <a:pt x="755205" y="176365"/>
                  </a:lnTo>
                  <a:lnTo>
                    <a:pt x="751154" y="192011"/>
                  </a:lnTo>
                  <a:lnTo>
                    <a:pt x="755904" y="203848"/>
                  </a:lnTo>
                  <a:lnTo>
                    <a:pt x="761771" y="207264"/>
                  </a:lnTo>
                  <a:lnTo>
                    <a:pt x="759841" y="213525"/>
                  </a:lnTo>
                  <a:lnTo>
                    <a:pt x="755129" y="223914"/>
                  </a:lnTo>
                  <a:lnTo>
                    <a:pt x="753148" y="229121"/>
                  </a:lnTo>
                  <a:lnTo>
                    <a:pt x="747865" y="232029"/>
                  </a:lnTo>
                  <a:lnTo>
                    <a:pt x="742899" y="227635"/>
                  </a:lnTo>
                  <a:lnTo>
                    <a:pt x="737667" y="229489"/>
                  </a:lnTo>
                  <a:lnTo>
                    <a:pt x="733196" y="232499"/>
                  </a:lnTo>
                  <a:lnTo>
                    <a:pt x="731914" y="242964"/>
                  </a:lnTo>
                  <a:lnTo>
                    <a:pt x="718617" y="253009"/>
                  </a:lnTo>
                  <a:lnTo>
                    <a:pt x="707136" y="259931"/>
                  </a:lnTo>
                  <a:lnTo>
                    <a:pt x="700583" y="273393"/>
                  </a:lnTo>
                  <a:lnTo>
                    <a:pt x="698475" y="282854"/>
                  </a:lnTo>
                  <a:lnTo>
                    <a:pt x="693966" y="288976"/>
                  </a:lnTo>
                  <a:lnTo>
                    <a:pt x="691858" y="298399"/>
                  </a:lnTo>
                  <a:lnTo>
                    <a:pt x="692226" y="311125"/>
                  </a:lnTo>
                  <a:lnTo>
                    <a:pt x="688429" y="319392"/>
                  </a:lnTo>
                  <a:lnTo>
                    <a:pt x="684835" y="324548"/>
                  </a:lnTo>
                  <a:lnTo>
                    <a:pt x="678904" y="342506"/>
                  </a:lnTo>
                  <a:cubicBezTo>
                    <a:pt x="609029" y="378104"/>
                    <a:pt x="525208" y="398856"/>
                    <a:pt x="435026" y="398856"/>
                  </a:cubicBezTo>
                  <a:cubicBezTo>
                    <a:pt x="373456" y="398856"/>
                    <a:pt x="314846" y="389192"/>
                    <a:pt x="261620" y="371729"/>
                  </a:cubicBezTo>
                  <a:lnTo>
                    <a:pt x="257962" y="365963"/>
                  </a:lnTo>
                  <a:lnTo>
                    <a:pt x="257594" y="352222"/>
                  </a:lnTo>
                  <a:cubicBezTo>
                    <a:pt x="257594" y="352222"/>
                    <a:pt x="255219" y="347866"/>
                    <a:pt x="255321" y="344742"/>
                  </a:cubicBezTo>
                  <a:cubicBezTo>
                    <a:pt x="255461" y="341541"/>
                    <a:pt x="251028" y="322313"/>
                    <a:pt x="251028" y="322313"/>
                  </a:cubicBezTo>
                  <a:lnTo>
                    <a:pt x="247079" y="312687"/>
                  </a:lnTo>
                  <a:lnTo>
                    <a:pt x="231546" y="312014"/>
                  </a:lnTo>
                  <a:lnTo>
                    <a:pt x="225946" y="301231"/>
                  </a:lnTo>
                  <a:lnTo>
                    <a:pt x="218605" y="290360"/>
                  </a:lnTo>
                  <a:lnTo>
                    <a:pt x="220789" y="278829"/>
                  </a:lnTo>
                  <a:lnTo>
                    <a:pt x="215100" y="269062"/>
                  </a:lnTo>
                  <a:lnTo>
                    <a:pt x="212052" y="259436"/>
                  </a:lnTo>
                  <a:lnTo>
                    <a:pt x="189852" y="253238"/>
                  </a:lnTo>
                  <a:lnTo>
                    <a:pt x="174473" y="249390"/>
                  </a:lnTo>
                  <a:lnTo>
                    <a:pt x="161150" y="237185"/>
                  </a:lnTo>
                  <a:lnTo>
                    <a:pt x="149746" y="242024"/>
                  </a:lnTo>
                  <a:lnTo>
                    <a:pt x="141681" y="249136"/>
                  </a:lnTo>
                  <a:lnTo>
                    <a:pt x="138925" y="253238"/>
                  </a:lnTo>
                  <a:lnTo>
                    <a:pt x="126086" y="251625"/>
                  </a:lnTo>
                  <a:lnTo>
                    <a:pt x="122364" y="236665"/>
                  </a:lnTo>
                  <a:lnTo>
                    <a:pt x="115024" y="225793"/>
                  </a:lnTo>
                  <a:lnTo>
                    <a:pt x="107036" y="208559"/>
                  </a:lnTo>
                  <a:lnTo>
                    <a:pt x="103289" y="194640"/>
                  </a:lnTo>
                  <a:lnTo>
                    <a:pt x="98476" y="184950"/>
                  </a:lnTo>
                  <a:cubicBezTo>
                    <a:pt x="98476" y="184950"/>
                    <a:pt x="93688" y="175247"/>
                    <a:pt x="91110" y="175146"/>
                  </a:cubicBezTo>
                  <a:cubicBezTo>
                    <a:pt x="88532" y="175044"/>
                    <a:pt x="79197" y="170409"/>
                    <a:pt x="79197" y="170409"/>
                  </a:cubicBezTo>
                  <a:cubicBezTo>
                    <a:pt x="79197" y="170409"/>
                    <a:pt x="69774" y="168974"/>
                    <a:pt x="67120" y="169888"/>
                  </a:cubicBezTo>
                  <a:cubicBezTo>
                    <a:pt x="64541" y="170853"/>
                    <a:pt x="53950" y="176759"/>
                    <a:pt x="52959" y="179857"/>
                  </a:cubicBezTo>
                  <a:cubicBezTo>
                    <a:pt x="51994" y="183007"/>
                    <a:pt x="50622" y="195631"/>
                    <a:pt x="50622" y="195631"/>
                  </a:cubicBezTo>
                  <a:lnTo>
                    <a:pt x="46139" y="199707"/>
                  </a:lnTo>
                  <a:lnTo>
                    <a:pt x="32995" y="199847"/>
                  </a:lnTo>
                  <a:cubicBezTo>
                    <a:pt x="17539" y="173584"/>
                    <a:pt x="6274" y="145580"/>
                    <a:pt x="0" y="116256"/>
                  </a:cubicBezTo>
                  <a:lnTo>
                    <a:pt x="368" y="112141"/>
                  </a:lnTo>
                  <a:lnTo>
                    <a:pt x="7239" y="113513"/>
                  </a:lnTo>
                  <a:lnTo>
                    <a:pt x="14859" y="117005"/>
                  </a:lnTo>
                  <a:lnTo>
                    <a:pt x="19964" y="119342"/>
                  </a:lnTo>
                  <a:lnTo>
                    <a:pt x="16891" y="108623"/>
                  </a:lnTo>
                  <a:lnTo>
                    <a:pt x="25718" y="103708"/>
                  </a:lnTo>
                  <a:lnTo>
                    <a:pt x="41008" y="109664"/>
                  </a:lnTo>
                  <a:lnTo>
                    <a:pt x="44628" y="105575"/>
                  </a:lnTo>
                  <a:lnTo>
                    <a:pt x="43777" y="60084"/>
                  </a:lnTo>
                  <a:lnTo>
                    <a:pt x="52591" y="34011"/>
                  </a:lnTo>
                  <a:lnTo>
                    <a:pt x="54000" y="19279"/>
                  </a:lnTo>
                  <a:lnTo>
                    <a:pt x="67246" y="11392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009ED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Shape 52">
              <a:extLst>
                <a:ext uri="{FF2B5EF4-FFF2-40B4-BE49-F238E27FC236}">
                  <a16:creationId xmlns:a16="http://schemas.microsoft.com/office/drawing/2014/main" xmlns="" id="{27B4A2FB-1BF7-4CBF-89A0-E2527A989165}"/>
                </a:ext>
              </a:extLst>
            </p:cNvPr>
            <p:cNvSpPr/>
            <p:nvPr/>
          </p:nvSpPr>
          <p:spPr>
            <a:xfrm>
              <a:off x="162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Shape 53">
              <a:extLst>
                <a:ext uri="{FF2B5EF4-FFF2-40B4-BE49-F238E27FC236}">
                  <a16:creationId xmlns:a16="http://schemas.microsoft.com/office/drawing/2014/main" xmlns="" id="{88544256-1FB5-4FFB-8803-C8AF641459D2}"/>
                </a:ext>
              </a:extLst>
            </p:cNvPr>
            <p:cNvSpPr/>
            <p:nvPr/>
          </p:nvSpPr>
          <p:spPr>
            <a:xfrm>
              <a:off x="27544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Shape 54">
              <a:extLst>
                <a:ext uri="{FF2B5EF4-FFF2-40B4-BE49-F238E27FC236}">
                  <a16:creationId xmlns:a16="http://schemas.microsoft.com/office/drawing/2014/main" xmlns="" id="{A649B9B2-B49A-4A68-9582-2A9B0D2FE0B7}"/>
                </a:ext>
              </a:extLst>
            </p:cNvPr>
            <p:cNvSpPr/>
            <p:nvPr/>
          </p:nvSpPr>
          <p:spPr>
            <a:xfrm>
              <a:off x="63996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Shape 55">
              <a:extLst>
                <a:ext uri="{FF2B5EF4-FFF2-40B4-BE49-F238E27FC236}">
                  <a16:creationId xmlns:a16="http://schemas.microsoft.com/office/drawing/2014/main" xmlns="" id="{75370B3C-F5DF-49BB-9376-F996C1FAF59D}"/>
                </a:ext>
              </a:extLst>
            </p:cNvPr>
            <p:cNvSpPr/>
            <p:nvPr/>
          </p:nvSpPr>
          <p:spPr>
            <a:xfrm>
              <a:off x="109544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29" y="58725"/>
                  </a:lnTo>
                  <a:lnTo>
                    <a:pt x="15329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Shape 56">
              <a:extLst>
                <a:ext uri="{FF2B5EF4-FFF2-40B4-BE49-F238E27FC236}">
                  <a16:creationId xmlns:a16="http://schemas.microsoft.com/office/drawing/2014/main" xmlns="" id="{73CC6B1A-17E1-4C37-A782-9A526AD31D8E}"/>
                </a:ext>
              </a:extLst>
            </p:cNvPr>
            <p:cNvSpPr/>
            <p:nvPr/>
          </p:nvSpPr>
          <p:spPr>
            <a:xfrm>
              <a:off x="156801" y="500"/>
              <a:ext cx="23051" cy="58725"/>
            </a:xfrm>
            <a:custGeom>
              <a:avLst/>
              <a:gdLst/>
              <a:ahLst/>
              <a:cxnLst/>
              <a:rect l="0" t="0" r="0" b="0"/>
              <a:pathLst>
                <a:path w="23051" h="58725">
                  <a:moveTo>
                    <a:pt x="21311" y="0"/>
                  </a:moveTo>
                  <a:lnTo>
                    <a:pt x="23051" y="0"/>
                  </a:lnTo>
                  <a:lnTo>
                    <a:pt x="23051" y="10071"/>
                  </a:lnTo>
                  <a:lnTo>
                    <a:pt x="21946" y="10071"/>
                  </a:lnTo>
                  <a:cubicBezTo>
                    <a:pt x="19355" y="10071"/>
                    <a:pt x="17285" y="10808"/>
                    <a:pt x="15748" y="12255"/>
                  </a:cubicBezTo>
                  <a:cubicBezTo>
                    <a:pt x="14186" y="13729"/>
                    <a:pt x="13437" y="15659"/>
                    <a:pt x="13437" y="18161"/>
                  </a:cubicBezTo>
                  <a:cubicBezTo>
                    <a:pt x="13437" y="20561"/>
                    <a:pt x="14186" y="22555"/>
                    <a:pt x="15748" y="24143"/>
                  </a:cubicBezTo>
                  <a:cubicBezTo>
                    <a:pt x="17285" y="25692"/>
                    <a:pt x="19355" y="26479"/>
                    <a:pt x="21946" y="26479"/>
                  </a:cubicBezTo>
                  <a:lnTo>
                    <a:pt x="23051" y="26479"/>
                  </a:lnTo>
                  <a:lnTo>
                    <a:pt x="23051" y="37120"/>
                  </a:lnTo>
                  <a:lnTo>
                    <a:pt x="13602" y="58725"/>
                  </a:lnTo>
                  <a:lnTo>
                    <a:pt x="0" y="58725"/>
                  </a:lnTo>
                  <a:lnTo>
                    <a:pt x="12116" y="34315"/>
                  </a:lnTo>
                  <a:cubicBezTo>
                    <a:pt x="8992" y="32906"/>
                    <a:pt x="6528" y="30798"/>
                    <a:pt x="4737" y="28054"/>
                  </a:cubicBezTo>
                  <a:cubicBezTo>
                    <a:pt x="2946" y="25311"/>
                    <a:pt x="2045" y="22035"/>
                    <a:pt x="2045" y="18313"/>
                  </a:cubicBezTo>
                  <a:cubicBezTo>
                    <a:pt x="2045" y="15519"/>
                    <a:pt x="2527" y="12979"/>
                    <a:pt x="3493" y="10719"/>
                  </a:cubicBezTo>
                  <a:cubicBezTo>
                    <a:pt x="4445" y="8471"/>
                    <a:pt x="5804" y="6553"/>
                    <a:pt x="7480" y="4978"/>
                  </a:cubicBezTo>
                  <a:cubicBezTo>
                    <a:pt x="9195" y="3365"/>
                    <a:pt x="11214" y="2146"/>
                    <a:pt x="13576" y="1295"/>
                  </a:cubicBezTo>
                  <a:cubicBezTo>
                    <a:pt x="15926" y="432"/>
                    <a:pt x="18517" y="0"/>
                    <a:pt x="2131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Shape 57">
              <a:extLst>
                <a:ext uri="{FF2B5EF4-FFF2-40B4-BE49-F238E27FC236}">
                  <a16:creationId xmlns:a16="http://schemas.microsoft.com/office/drawing/2014/main" xmlns="" id="{5B35D0EF-D248-4881-B24C-44FD3CFFAD8A}"/>
                </a:ext>
              </a:extLst>
            </p:cNvPr>
            <p:cNvSpPr/>
            <p:nvPr/>
          </p:nvSpPr>
          <p:spPr>
            <a:xfrm>
              <a:off x="179851" y="500"/>
              <a:ext cx="20993" cy="58725"/>
            </a:xfrm>
            <a:custGeom>
              <a:avLst/>
              <a:gdLst/>
              <a:ahLst/>
              <a:cxnLst/>
              <a:rect l="0" t="0" r="0" b="0"/>
              <a:pathLst>
                <a:path w="20993" h="58725">
                  <a:moveTo>
                    <a:pt x="0" y="0"/>
                  </a:moveTo>
                  <a:lnTo>
                    <a:pt x="20993" y="0"/>
                  </a:lnTo>
                  <a:lnTo>
                    <a:pt x="20993" y="58725"/>
                  </a:lnTo>
                  <a:lnTo>
                    <a:pt x="9614" y="58725"/>
                  </a:lnTo>
                  <a:lnTo>
                    <a:pt x="9614" y="36627"/>
                  </a:lnTo>
                  <a:lnTo>
                    <a:pt x="216" y="36627"/>
                  </a:lnTo>
                  <a:lnTo>
                    <a:pt x="0" y="37120"/>
                  </a:lnTo>
                  <a:lnTo>
                    <a:pt x="0" y="26479"/>
                  </a:lnTo>
                  <a:lnTo>
                    <a:pt x="9614" y="26479"/>
                  </a:lnTo>
                  <a:lnTo>
                    <a:pt x="9614" y="10071"/>
                  </a:lnTo>
                  <a:lnTo>
                    <a:pt x="0" y="10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Shape 58">
              <a:extLst>
                <a:ext uri="{FF2B5EF4-FFF2-40B4-BE49-F238E27FC236}">
                  <a16:creationId xmlns:a16="http://schemas.microsoft.com/office/drawing/2014/main" xmlns="" id="{D57D2A8C-B5A4-4A6F-846D-FBE6FBBD4033}"/>
                </a:ext>
              </a:extLst>
            </p:cNvPr>
            <p:cNvSpPr/>
            <p:nvPr/>
          </p:nvSpPr>
          <p:spPr>
            <a:xfrm>
              <a:off x="214629" y="502"/>
              <a:ext cx="53188" cy="58725"/>
            </a:xfrm>
            <a:custGeom>
              <a:avLst/>
              <a:gdLst/>
              <a:ahLst/>
              <a:cxnLst/>
              <a:rect l="0" t="0" r="0" b="0"/>
              <a:pathLst>
                <a:path w="53188" h="58725">
                  <a:moveTo>
                    <a:pt x="0" y="0"/>
                  </a:moveTo>
                  <a:lnTo>
                    <a:pt x="11214" y="0"/>
                  </a:lnTo>
                  <a:lnTo>
                    <a:pt x="26632" y="31763"/>
                  </a:lnTo>
                  <a:lnTo>
                    <a:pt x="41961" y="0"/>
                  </a:lnTo>
                  <a:lnTo>
                    <a:pt x="53188" y="0"/>
                  </a:lnTo>
                  <a:lnTo>
                    <a:pt x="53188" y="58725"/>
                  </a:lnTo>
                  <a:lnTo>
                    <a:pt x="41808" y="58725"/>
                  </a:lnTo>
                  <a:lnTo>
                    <a:pt x="41808" y="24511"/>
                  </a:lnTo>
                  <a:lnTo>
                    <a:pt x="30531" y="46787"/>
                  </a:lnTo>
                  <a:lnTo>
                    <a:pt x="22720" y="46787"/>
                  </a:lnTo>
                  <a:lnTo>
                    <a:pt x="11366" y="24511"/>
                  </a:lnTo>
                  <a:lnTo>
                    <a:pt x="1136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Shape 59">
              <a:extLst>
                <a:ext uri="{FF2B5EF4-FFF2-40B4-BE49-F238E27FC236}">
                  <a16:creationId xmlns:a16="http://schemas.microsoft.com/office/drawing/2014/main" xmlns="" id="{08D5CC31-6992-4C14-B59B-1C51E7FFCBE2}"/>
                </a:ext>
              </a:extLst>
            </p:cNvPr>
            <p:cNvSpPr/>
            <p:nvPr/>
          </p:nvSpPr>
          <p:spPr>
            <a:xfrm>
              <a:off x="300634" y="504"/>
              <a:ext cx="21019" cy="58725"/>
            </a:xfrm>
            <a:custGeom>
              <a:avLst/>
              <a:gdLst/>
              <a:ahLst/>
              <a:cxnLst/>
              <a:rect l="0" t="0" r="0" b="0"/>
              <a:pathLst>
                <a:path w="21019" h="58725">
                  <a:moveTo>
                    <a:pt x="0" y="0"/>
                  </a:moveTo>
                  <a:lnTo>
                    <a:pt x="21019" y="0"/>
                  </a:lnTo>
                  <a:lnTo>
                    <a:pt x="21019" y="10224"/>
                  </a:lnTo>
                  <a:lnTo>
                    <a:pt x="11367" y="10224"/>
                  </a:lnTo>
                  <a:lnTo>
                    <a:pt x="11367" y="26314"/>
                  </a:lnTo>
                  <a:lnTo>
                    <a:pt x="21019" y="26314"/>
                  </a:lnTo>
                  <a:lnTo>
                    <a:pt x="21019" y="36627"/>
                  </a:lnTo>
                  <a:lnTo>
                    <a:pt x="11367" y="36627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Shape 60">
              <a:extLst>
                <a:ext uri="{FF2B5EF4-FFF2-40B4-BE49-F238E27FC236}">
                  <a16:creationId xmlns:a16="http://schemas.microsoft.com/office/drawing/2014/main" xmlns="" id="{C9DB0ACE-7F49-44F9-AAC3-C99602778D9F}"/>
                </a:ext>
              </a:extLst>
            </p:cNvPr>
            <p:cNvSpPr/>
            <p:nvPr/>
          </p:nvSpPr>
          <p:spPr>
            <a:xfrm>
              <a:off x="321653" y="504"/>
              <a:ext cx="21057" cy="36627"/>
            </a:xfrm>
            <a:custGeom>
              <a:avLst/>
              <a:gdLst/>
              <a:ahLst/>
              <a:cxnLst/>
              <a:rect l="0" t="0" r="0" b="0"/>
              <a:pathLst>
                <a:path w="21057" h="36627">
                  <a:moveTo>
                    <a:pt x="0" y="0"/>
                  </a:moveTo>
                  <a:lnTo>
                    <a:pt x="1702" y="0"/>
                  </a:lnTo>
                  <a:cubicBezTo>
                    <a:pt x="4496" y="0"/>
                    <a:pt x="7087" y="457"/>
                    <a:pt x="9474" y="1359"/>
                  </a:cubicBezTo>
                  <a:cubicBezTo>
                    <a:pt x="11887" y="2261"/>
                    <a:pt x="13906" y="3543"/>
                    <a:pt x="15621" y="5169"/>
                  </a:cubicBezTo>
                  <a:cubicBezTo>
                    <a:pt x="17323" y="6782"/>
                    <a:pt x="18644" y="8699"/>
                    <a:pt x="19609" y="10922"/>
                  </a:cubicBezTo>
                  <a:cubicBezTo>
                    <a:pt x="20587" y="13157"/>
                    <a:pt x="21057" y="15608"/>
                    <a:pt x="21057" y="18313"/>
                  </a:cubicBezTo>
                  <a:cubicBezTo>
                    <a:pt x="21057" y="21006"/>
                    <a:pt x="20561" y="23457"/>
                    <a:pt x="19609" y="25692"/>
                  </a:cubicBezTo>
                  <a:cubicBezTo>
                    <a:pt x="18644" y="27927"/>
                    <a:pt x="17323" y="29832"/>
                    <a:pt x="15621" y="31471"/>
                  </a:cubicBezTo>
                  <a:cubicBezTo>
                    <a:pt x="13906" y="33096"/>
                    <a:pt x="11862" y="34354"/>
                    <a:pt x="9500" y="35255"/>
                  </a:cubicBezTo>
                  <a:cubicBezTo>
                    <a:pt x="7150" y="36157"/>
                    <a:pt x="4534" y="36627"/>
                    <a:pt x="1676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30" y="26314"/>
                  </a:lnTo>
                  <a:cubicBezTo>
                    <a:pt x="3721" y="26314"/>
                    <a:pt x="5791" y="25590"/>
                    <a:pt x="7353" y="24168"/>
                  </a:cubicBezTo>
                  <a:cubicBezTo>
                    <a:pt x="8903" y="22746"/>
                    <a:pt x="9652" y="20790"/>
                    <a:pt x="9652" y="18313"/>
                  </a:cubicBezTo>
                  <a:cubicBezTo>
                    <a:pt x="9652" y="15850"/>
                    <a:pt x="8903" y="13881"/>
                    <a:pt x="7353" y="12421"/>
                  </a:cubicBezTo>
                  <a:cubicBezTo>
                    <a:pt x="5791" y="10947"/>
                    <a:pt x="3721" y="10224"/>
                    <a:pt x="113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Shape 61">
              <a:extLst>
                <a:ext uri="{FF2B5EF4-FFF2-40B4-BE49-F238E27FC236}">
                  <a16:creationId xmlns:a16="http://schemas.microsoft.com/office/drawing/2014/main" xmlns="" id="{9135B685-7134-4874-B508-2D80FBA7B26B}"/>
                </a:ext>
              </a:extLst>
            </p:cNvPr>
            <p:cNvSpPr/>
            <p:nvPr/>
          </p:nvSpPr>
          <p:spPr>
            <a:xfrm>
              <a:off x="350455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21654" y="0"/>
                  </a:moveTo>
                  <a:lnTo>
                    <a:pt x="21654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811" y="19558"/>
                  </a:cubicBezTo>
                  <a:cubicBezTo>
                    <a:pt x="11532" y="22250"/>
                    <a:pt x="11392" y="25413"/>
                    <a:pt x="11392" y="29058"/>
                  </a:cubicBezTo>
                  <a:lnTo>
                    <a:pt x="11392" y="32004"/>
                  </a:lnTo>
                  <a:cubicBezTo>
                    <a:pt x="11392" y="35077"/>
                    <a:pt x="11506" y="37910"/>
                    <a:pt x="11760" y="40475"/>
                  </a:cubicBezTo>
                  <a:cubicBezTo>
                    <a:pt x="12027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54" y="49517"/>
                  </a:cubicBezTo>
                  <a:lnTo>
                    <a:pt x="21654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715" y="46660"/>
                    <a:pt x="1143" y="44882"/>
                    <a:pt x="749" y="43040"/>
                  </a:cubicBezTo>
                  <a:cubicBezTo>
                    <a:pt x="368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54" y="19926"/>
                  </a:cubicBezTo>
                  <a:cubicBezTo>
                    <a:pt x="419" y="17805"/>
                    <a:pt x="724" y="15938"/>
                    <a:pt x="1168" y="14326"/>
                  </a:cubicBezTo>
                  <a:cubicBezTo>
                    <a:pt x="1600" y="12700"/>
                    <a:pt x="2197" y="11278"/>
                    <a:pt x="2921" y="10020"/>
                  </a:cubicBezTo>
                  <a:cubicBezTo>
                    <a:pt x="3645" y="8788"/>
                    <a:pt x="4610" y="7595"/>
                    <a:pt x="5779" y="6452"/>
                  </a:cubicBezTo>
                  <a:cubicBezTo>
                    <a:pt x="9957" y="2146"/>
                    <a:pt x="15240" y="0"/>
                    <a:pt x="216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Shape 62">
              <a:extLst>
                <a:ext uri="{FF2B5EF4-FFF2-40B4-BE49-F238E27FC236}">
                  <a16:creationId xmlns:a16="http://schemas.microsoft.com/office/drawing/2014/main" xmlns="" id="{54CFF7A2-DEB4-4321-B73E-771D416840F6}"/>
                </a:ext>
              </a:extLst>
            </p:cNvPr>
            <p:cNvSpPr/>
            <p:nvPr/>
          </p:nvSpPr>
          <p:spPr>
            <a:xfrm>
              <a:off x="372109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31" y="8522"/>
                    <a:pt x="19304" y="11087"/>
                    <a:pt x="20244" y="14122"/>
                  </a:cubicBezTo>
                  <a:cubicBezTo>
                    <a:pt x="21171" y="17132"/>
                    <a:pt x="21641" y="21018"/>
                    <a:pt x="21641" y="25730"/>
                  </a:cubicBezTo>
                  <a:lnTo>
                    <a:pt x="21641" y="32004"/>
                  </a:lnTo>
                  <a:cubicBezTo>
                    <a:pt x="21641" y="33934"/>
                    <a:pt x="21615" y="35865"/>
                    <a:pt x="21539" y="37757"/>
                  </a:cubicBezTo>
                  <a:cubicBezTo>
                    <a:pt x="21425" y="39637"/>
                    <a:pt x="21222" y="41504"/>
                    <a:pt x="20853" y="43332"/>
                  </a:cubicBezTo>
                  <a:cubicBezTo>
                    <a:pt x="20498" y="45136"/>
                    <a:pt x="19926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91" y="46355"/>
                  </a:cubicBezTo>
                  <a:cubicBezTo>
                    <a:pt x="7988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28" y="41046"/>
                  </a:cubicBezTo>
                  <a:cubicBezTo>
                    <a:pt x="9931" y="39738"/>
                    <a:pt x="10058" y="38138"/>
                    <a:pt x="10135" y="36170"/>
                  </a:cubicBezTo>
                  <a:cubicBezTo>
                    <a:pt x="10211" y="34226"/>
                    <a:pt x="10262" y="31763"/>
                    <a:pt x="10262" y="28791"/>
                  </a:cubicBezTo>
                  <a:cubicBezTo>
                    <a:pt x="10262" y="26378"/>
                    <a:pt x="10211" y="24321"/>
                    <a:pt x="10135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61" y="17234"/>
                    <a:pt x="9182" y="16281"/>
                    <a:pt x="8788" y="15519"/>
                  </a:cubicBezTo>
                  <a:cubicBezTo>
                    <a:pt x="8407" y="14757"/>
                    <a:pt x="7925" y="14046"/>
                    <a:pt x="7391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Shape 63">
              <a:extLst>
                <a:ext uri="{FF2B5EF4-FFF2-40B4-BE49-F238E27FC236}">
                  <a16:creationId xmlns:a16="http://schemas.microsoft.com/office/drawing/2014/main" xmlns="" id="{97FBBA8E-82FB-404E-AD87-4C1907FD3FD6}"/>
                </a:ext>
              </a:extLst>
            </p:cNvPr>
            <p:cNvSpPr/>
            <p:nvPr/>
          </p:nvSpPr>
          <p:spPr>
            <a:xfrm>
              <a:off x="403572" y="8"/>
              <a:ext cx="43155" cy="59715"/>
            </a:xfrm>
            <a:custGeom>
              <a:avLst/>
              <a:gdLst/>
              <a:ahLst/>
              <a:cxnLst/>
              <a:rect l="0" t="0" r="0" b="0"/>
              <a:pathLst>
                <a:path w="43155" h="59715">
                  <a:moveTo>
                    <a:pt x="21552" y="0"/>
                  </a:moveTo>
                  <a:cubicBezTo>
                    <a:pt x="24295" y="0"/>
                    <a:pt x="26861" y="381"/>
                    <a:pt x="29248" y="1168"/>
                  </a:cubicBezTo>
                  <a:cubicBezTo>
                    <a:pt x="31623" y="1943"/>
                    <a:pt x="33782" y="3111"/>
                    <a:pt x="35674" y="4661"/>
                  </a:cubicBezTo>
                  <a:cubicBezTo>
                    <a:pt x="37592" y="6236"/>
                    <a:pt x="39167" y="8179"/>
                    <a:pt x="40462" y="10490"/>
                  </a:cubicBezTo>
                  <a:cubicBezTo>
                    <a:pt x="41758" y="12802"/>
                    <a:pt x="42634" y="15494"/>
                    <a:pt x="43155" y="18580"/>
                  </a:cubicBezTo>
                  <a:lnTo>
                    <a:pt x="31521" y="18580"/>
                  </a:lnTo>
                  <a:cubicBezTo>
                    <a:pt x="30899" y="16192"/>
                    <a:pt x="29845" y="14224"/>
                    <a:pt x="28308" y="12611"/>
                  </a:cubicBezTo>
                  <a:cubicBezTo>
                    <a:pt x="26759" y="11036"/>
                    <a:pt x="24524" y="10224"/>
                    <a:pt x="21628" y="10224"/>
                  </a:cubicBezTo>
                  <a:cubicBezTo>
                    <a:pt x="20015" y="10224"/>
                    <a:pt x="18618" y="10516"/>
                    <a:pt x="17374" y="11062"/>
                  </a:cubicBezTo>
                  <a:cubicBezTo>
                    <a:pt x="16142" y="11608"/>
                    <a:pt x="15100" y="12344"/>
                    <a:pt x="14275" y="13297"/>
                  </a:cubicBezTo>
                  <a:cubicBezTo>
                    <a:pt x="13729" y="13894"/>
                    <a:pt x="13259" y="14554"/>
                    <a:pt x="12865" y="15316"/>
                  </a:cubicBezTo>
                  <a:cubicBezTo>
                    <a:pt x="12484" y="16027"/>
                    <a:pt x="12192" y="17018"/>
                    <a:pt x="11963" y="18237"/>
                  </a:cubicBezTo>
                  <a:cubicBezTo>
                    <a:pt x="11760" y="19431"/>
                    <a:pt x="11595" y="20980"/>
                    <a:pt x="11519" y="22847"/>
                  </a:cubicBezTo>
                  <a:cubicBezTo>
                    <a:pt x="11443" y="24714"/>
                    <a:pt x="11392" y="27051"/>
                    <a:pt x="11392" y="29858"/>
                  </a:cubicBezTo>
                  <a:cubicBezTo>
                    <a:pt x="11392" y="32664"/>
                    <a:pt x="11443" y="35001"/>
                    <a:pt x="11519" y="36855"/>
                  </a:cubicBezTo>
                  <a:cubicBezTo>
                    <a:pt x="11595" y="38760"/>
                    <a:pt x="11760" y="40284"/>
                    <a:pt x="11963" y="41491"/>
                  </a:cubicBezTo>
                  <a:cubicBezTo>
                    <a:pt x="12192" y="42685"/>
                    <a:pt x="12484" y="43675"/>
                    <a:pt x="12865" y="44425"/>
                  </a:cubicBezTo>
                  <a:cubicBezTo>
                    <a:pt x="13259" y="45149"/>
                    <a:pt x="13729" y="45822"/>
                    <a:pt x="14275" y="46444"/>
                  </a:cubicBezTo>
                  <a:cubicBezTo>
                    <a:pt x="15100" y="47384"/>
                    <a:pt x="16142" y="48108"/>
                    <a:pt x="17374" y="48679"/>
                  </a:cubicBezTo>
                  <a:cubicBezTo>
                    <a:pt x="18618" y="49225"/>
                    <a:pt x="20015" y="49505"/>
                    <a:pt x="21628" y="49505"/>
                  </a:cubicBezTo>
                  <a:cubicBezTo>
                    <a:pt x="24524" y="49505"/>
                    <a:pt x="26759" y="48704"/>
                    <a:pt x="28308" y="47104"/>
                  </a:cubicBezTo>
                  <a:cubicBezTo>
                    <a:pt x="29845" y="45517"/>
                    <a:pt x="30899" y="43523"/>
                    <a:pt x="31521" y="41161"/>
                  </a:cubicBezTo>
                  <a:lnTo>
                    <a:pt x="43155" y="41161"/>
                  </a:lnTo>
                  <a:cubicBezTo>
                    <a:pt x="42634" y="44247"/>
                    <a:pt x="41758" y="46939"/>
                    <a:pt x="40462" y="49251"/>
                  </a:cubicBezTo>
                  <a:cubicBezTo>
                    <a:pt x="39167" y="51549"/>
                    <a:pt x="37592" y="53505"/>
                    <a:pt x="35674" y="55054"/>
                  </a:cubicBezTo>
                  <a:cubicBezTo>
                    <a:pt x="33782" y="56629"/>
                    <a:pt x="31623" y="57798"/>
                    <a:pt x="29210" y="58572"/>
                  </a:cubicBezTo>
                  <a:cubicBezTo>
                    <a:pt x="26784" y="59334"/>
                    <a:pt x="24244" y="59715"/>
                    <a:pt x="21552" y="59715"/>
                  </a:cubicBezTo>
                  <a:cubicBezTo>
                    <a:pt x="18288" y="59715"/>
                    <a:pt x="15380" y="59169"/>
                    <a:pt x="12764" y="58077"/>
                  </a:cubicBezTo>
                  <a:cubicBezTo>
                    <a:pt x="10147" y="56960"/>
                    <a:pt x="7823" y="55385"/>
                    <a:pt x="5740" y="53289"/>
                  </a:cubicBezTo>
                  <a:cubicBezTo>
                    <a:pt x="4267" y="51816"/>
                    <a:pt x="3124" y="50228"/>
                    <a:pt x="2350" y="48552"/>
                  </a:cubicBezTo>
                  <a:cubicBezTo>
                    <a:pt x="1549" y="46863"/>
                    <a:pt x="978" y="45085"/>
                    <a:pt x="660" y="43129"/>
                  </a:cubicBezTo>
                  <a:cubicBezTo>
                    <a:pt x="330" y="41211"/>
                    <a:pt x="152" y="39167"/>
                    <a:pt x="102" y="36970"/>
                  </a:cubicBezTo>
                  <a:cubicBezTo>
                    <a:pt x="38" y="34760"/>
                    <a:pt x="0" y="32385"/>
                    <a:pt x="0" y="29858"/>
                  </a:cubicBezTo>
                  <a:cubicBezTo>
                    <a:pt x="0" y="27330"/>
                    <a:pt x="38" y="24981"/>
                    <a:pt x="102" y="22771"/>
                  </a:cubicBezTo>
                  <a:cubicBezTo>
                    <a:pt x="152" y="20574"/>
                    <a:pt x="330" y="18491"/>
                    <a:pt x="660" y="16574"/>
                  </a:cubicBezTo>
                  <a:cubicBezTo>
                    <a:pt x="978" y="14656"/>
                    <a:pt x="1549" y="12852"/>
                    <a:pt x="2350" y="11189"/>
                  </a:cubicBezTo>
                  <a:cubicBezTo>
                    <a:pt x="3124" y="9512"/>
                    <a:pt x="4267" y="7925"/>
                    <a:pt x="5740" y="6452"/>
                  </a:cubicBezTo>
                  <a:cubicBezTo>
                    <a:pt x="7823" y="4356"/>
                    <a:pt x="10147" y="2743"/>
                    <a:pt x="12764" y="1664"/>
                  </a:cubicBezTo>
                  <a:cubicBezTo>
                    <a:pt x="15380" y="571"/>
                    <a:pt x="18288" y="0"/>
                    <a:pt x="2155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Shape 64">
              <a:extLst>
                <a:ext uri="{FF2B5EF4-FFF2-40B4-BE49-F238E27FC236}">
                  <a16:creationId xmlns:a16="http://schemas.microsoft.com/office/drawing/2014/main" xmlns="" id="{1B8B5B0E-78BC-4058-9095-0BCDE46E0BC7}"/>
                </a:ext>
              </a:extLst>
            </p:cNvPr>
            <p:cNvSpPr/>
            <p:nvPr/>
          </p:nvSpPr>
          <p:spPr>
            <a:xfrm>
              <a:off x="453907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7" y="0"/>
                  </a:moveTo>
                  <a:cubicBezTo>
                    <a:pt x="24270" y="0"/>
                    <a:pt x="26835" y="381"/>
                    <a:pt x="29223" y="1168"/>
                  </a:cubicBezTo>
                  <a:cubicBezTo>
                    <a:pt x="31598" y="1943"/>
                    <a:pt x="33757" y="3111"/>
                    <a:pt x="35649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9" y="15494"/>
                    <a:pt x="43129" y="18580"/>
                  </a:cubicBezTo>
                  <a:lnTo>
                    <a:pt x="31496" y="18580"/>
                  </a:lnTo>
                  <a:cubicBezTo>
                    <a:pt x="30874" y="16192"/>
                    <a:pt x="29820" y="14224"/>
                    <a:pt x="28296" y="12611"/>
                  </a:cubicBezTo>
                  <a:cubicBezTo>
                    <a:pt x="26734" y="11036"/>
                    <a:pt x="24511" y="10224"/>
                    <a:pt x="21603" y="10224"/>
                  </a:cubicBezTo>
                  <a:cubicBezTo>
                    <a:pt x="20003" y="10224"/>
                    <a:pt x="18593" y="10516"/>
                    <a:pt x="17348" y="11062"/>
                  </a:cubicBezTo>
                  <a:cubicBezTo>
                    <a:pt x="16116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52" y="15316"/>
                  </a:cubicBezTo>
                  <a:cubicBezTo>
                    <a:pt x="12459" y="16027"/>
                    <a:pt x="12167" y="17018"/>
                    <a:pt x="11938" y="18237"/>
                  </a:cubicBezTo>
                  <a:cubicBezTo>
                    <a:pt x="11735" y="19431"/>
                    <a:pt x="11582" y="20980"/>
                    <a:pt x="11494" y="22847"/>
                  </a:cubicBezTo>
                  <a:cubicBezTo>
                    <a:pt x="11417" y="24714"/>
                    <a:pt x="11367" y="27051"/>
                    <a:pt x="11367" y="29858"/>
                  </a:cubicBezTo>
                  <a:cubicBezTo>
                    <a:pt x="11367" y="32664"/>
                    <a:pt x="11417" y="35001"/>
                    <a:pt x="11494" y="36855"/>
                  </a:cubicBezTo>
                  <a:cubicBezTo>
                    <a:pt x="11582" y="38760"/>
                    <a:pt x="11735" y="40284"/>
                    <a:pt x="11938" y="41491"/>
                  </a:cubicBezTo>
                  <a:cubicBezTo>
                    <a:pt x="12167" y="42685"/>
                    <a:pt x="12459" y="43675"/>
                    <a:pt x="12852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16" y="48108"/>
                    <a:pt x="17348" y="48679"/>
                  </a:cubicBezTo>
                  <a:cubicBezTo>
                    <a:pt x="18593" y="49225"/>
                    <a:pt x="20003" y="49505"/>
                    <a:pt x="21603" y="49505"/>
                  </a:cubicBezTo>
                  <a:cubicBezTo>
                    <a:pt x="24511" y="49505"/>
                    <a:pt x="26734" y="48704"/>
                    <a:pt x="28296" y="47104"/>
                  </a:cubicBezTo>
                  <a:cubicBezTo>
                    <a:pt x="29820" y="45517"/>
                    <a:pt x="30874" y="43523"/>
                    <a:pt x="31496" y="41161"/>
                  </a:cubicBezTo>
                  <a:lnTo>
                    <a:pt x="43129" y="41161"/>
                  </a:lnTo>
                  <a:cubicBezTo>
                    <a:pt x="42609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49" y="55054"/>
                  </a:cubicBezTo>
                  <a:cubicBezTo>
                    <a:pt x="33757" y="56629"/>
                    <a:pt x="31598" y="57798"/>
                    <a:pt x="29197" y="58572"/>
                  </a:cubicBezTo>
                  <a:cubicBezTo>
                    <a:pt x="26759" y="59334"/>
                    <a:pt x="24219" y="59715"/>
                    <a:pt x="21527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22" y="56960"/>
                    <a:pt x="7798" y="55385"/>
                    <a:pt x="5728" y="53289"/>
                  </a:cubicBezTo>
                  <a:cubicBezTo>
                    <a:pt x="4242" y="51816"/>
                    <a:pt x="3112" y="50228"/>
                    <a:pt x="2324" y="48552"/>
                  </a:cubicBezTo>
                  <a:cubicBezTo>
                    <a:pt x="1524" y="46863"/>
                    <a:pt x="978" y="45085"/>
                    <a:pt x="648" y="43129"/>
                  </a:cubicBezTo>
                  <a:cubicBezTo>
                    <a:pt x="330" y="41211"/>
                    <a:pt x="127" y="39167"/>
                    <a:pt x="76" y="36970"/>
                  </a:cubicBezTo>
                  <a:cubicBezTo>
                    <a:pt x="25" y="34760"/>
                    <a:pt x="0" y="32385"/>
                    <a:pt x="0" y="29858"/>
                  </a:cubicBezTo>
                  <a:cubicBezTo>
                    <a:pt x="0" y="27330"/>
                    <a:pt x="25" y="24981"/>
                    <a:pt x="76" y="22771"/>
                  </a:cubicBezTo>
                  <a:cubicBezTo>
                    <a:pt x="127" y="20574"/>
                    <a:pt x="330" y="18491"/>
                    <a:pt x="648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112" y="9512"/>
                    <a:pt x="4242" y="7925"/>
                    <a:pt x="5728" y="6452"/>
                  </a:cubicBezTo>
                  <a:cubicBezTo>
                    <a:pt x="7798" y="4356"/>
                    <a:pt x="10122" y="2743"/>
                    <a:pt x="12738" y="1664"/>
                  </a:cubicBezTo>
                  <a:cubicBezTo>
                    <a:pt x="15354" y="571"/>
                    <a:pt x="18263" y="0"/>
                    <a:pt x="2152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Shape 65">
              <a:extLst>
                <a:ext uri="{FF2B5EF4-FFF2-40B4-BE49-F238E27FC236}">
                  <a16:creationId xmlns:a16="http://schemas.microsoft.com/office/drawing/2014/main" xmlns="" id="{B3B48F86-1B91-4986-8D92-B7D2733DB058}"/>
                </a:ext>
              </a:extLst>
            </p:cNvPr>
            <p:cNvSpPr/>
            <p:nvPr/>
          </p:nvSpPr>
          <p:spPr>
            <a:xfrm>
              <a:off x="507018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66" y="0"/>
                  </a:lnTo>
                  <a:lnTo>
                    <a:pt x="11366" y="37617"/>
                  </a:lnTo>
                  <a:lnTo>
                    <a:pt x="34265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4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Shape 66">
              <a:extLst>
                <a:ext uri="{FF2B5EF4-FFF2-40B4-BE49-F238E27FC236}">
                  <a16:creationId xmlns:a16="http://schemas.microsoft.com/office/drawing/2014/main" xmlns="" id="{699EA654-2096-485F-B6BA-74862E12F833}"/>
                </a:ext>
              </a:extLst>
            </p:cNvPr>
            <p:cNvSpPr/>
            <p:nvPr/>
          </p:nvSpPr>
          <p:spPr>
            <a:xfrm>
              <a:off x="56525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79" y="0"/>
                  </a:lnTo>
                  <a:lnTo>
                    <a:pt x="11379" y="37617"/>
                  </a:lnTo>
                  <a:lnTo>
                    <a:pt x="34277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3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Shape 67">
              <a:extLst>
                <a:ext uri="{FF2B5EF4-FFF2-40B4-BE49-F238E27FC236}">
                  <a16:creationId xmlns:a16="http://schemas.microsoft.com/office/drawing/2014/main" xmlns="" id="{F92F25E6-2944-4C8B-A89E-071EE8A3CFE4}"/>
                </a:ext>
              </a:extLst>
            </p:cNvPr>
            <p:cNvSpPr/>
            <p:nvPr/>
          </p:nvSpPr>
          <p:spPr>
            <a:xfrm>
              <a:off x="640645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786" y="19558"/>
                  </a:cubicBezTo>
                  <a:cubicBezTo>
                    <a:pt x="11506" y="22250"/>
                    <a:pt x="11366" y="25413"/>
                    <a:pt x="11366" y="29058"/>
                  </a:cubicBezTo>
                  <a:lnTo>
                    <a:pt x="11366" y="32004"/>
                  </a:lnTo>
                  <a:cubicBezTo>
                    <a:pt x="11366" y="35077"/>
                    <a:pt x="11506" y="37910"/>
                    <a:pt x="11760" y="40475"/>
                  </a:cubicBezTo>
                  <a:cubicBezTo>
                    <a:pt x="12001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19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Shape 68">
              <a:extLst>
                <a:ext uri="{FF2B5EF4-FFF2-40B4-BE49-F238E27FC236}">
                  <a16:creationId xmlns:a16="http://schemas.microsoft.com/office/drawing/2014/main" xmlns="" id="{D229614A-B7E3-4937-9F2A-25FCFF3D5D56}"/>
                </a:ext>
              </a:extLst>
            </p:cNvPr>
            <p:cNvSpPr/>
            <p:nvPr/>
          </p:nvSpPr>
          <p:spPr>
            <a:xfrm>
              <a:off x="662286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824" y="6446"/>
                  </a:lnTo>
                  <a:cubicBezTo>
                    <a:pt x="17843" y="8517"/>
                    <a:pt x="19317" y="11082"/>
                    <a:pt x="20257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34" y="41498"/>
                    <a:pt x="20866" y="43327"/>
                  </a:cubicBezTo>
                  <a:cubicBezTo>
                    <a:pt x="20510" y="45131"/>
                    <a:pt x="19939" y="46871"/>
                    <a:pt x="19139" y="48560"/>
                  </a:cubicBezTo>
                  <a:cubicBezTo>
                    <a:pt x="18364" y="50223"/>
                    <a:pt x="17247" y="51811"/>
                    <a:pt x="15824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84" y="44966"/>
                    <a:pt x="8877" y="44178"/>
                  </a:cubicBezTo>
                  <a:cubicBezTo>
                    <a:pt x="9233" y="43365"/>
                    <a:pt x="9550" y="42324"/>
                    <a:pt x="9741" y="41041"/>
                  </a:cubicBezTo>
                  <a:cubicBezTo>
                    <a:pt x="9944" y="39733"/>
                    <a:pt x="10071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71" y="20963"/>
                    <a:pt x="9919" y="19553"/>
                    <a:pt x="9677" y="18397"/>
                  </a:cubicBezTo>
                  <a:cubicBezTo>
                    <a:pt x="9474" y="17229"/>
                    <a:pt x="9169" y="16276"/>
                    <a:pt x="8776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Shape 69">
              <a:extLst>
                <a:ext uri="{FF2B5EF4-FFF2-40B4-BE49-F238E27FC236}">
                  <a16:creationId xmlns:a16="http://schemas.microsoft.com/office/drawing/2014/main" xmlns="" id="{40D9FC57-46FE-4FF2-A0C9-1B4B6ADA7CE1}"/>
                </a:ext>
              </a:extLst>
            </p:cNvPr>
            <p:cNvSpPr/>
            <p:nvPr/>
          </p:nvSpPr>
          <p:spPr>
            <a:xfrm>
              <a:off x="695722" y="496"/>
              <a:ext cx="21279" cy="58725"/>
            </a:xfrm>
            <a:custGeom>
              <a:avLst/>
              <a:gdLst/>
              <a:ahLst/>
              <a:cxnLst/>
              <a:rect l="0" t="0" r="0" b="0"/>
              <a:pathLst>
                <a:path w="21279" h="58725">
                  <a:moveTo>
                    <a:pt x="0" y="0"/>
                  </a:moveTo>
                  <a:lnTo>
                    <a:pt x="21279" y="0"/>
                  </a:lnTo>
                  <a:lnTo>
                    <a:pt x="21279" y="10236"/>
                  </a:lnTo>
                  <a:lnTo>
                    <a:pt x="11367" y="10236"/>
                  </a:lnTo>
                  <a:lnTo>
                    <a:pt x="11367" y="22136"/>
                  </a:lnTo>
                  <a:lnTo>
                    <a:pt x="21279" y="22136"/>
                  </a:lnTo>
                  <a:lnTo>
                    <a:pt x="21279" y="32334"/>
                  </a:lnTo>
                  <a:lnTo>
                    <a:pt x="11367" y="32334"/>
                  </a:lnTo>
                  <a:lnTo>
                    <a:pt x="11367" y="48501"/>
                  </a:lnTo>
                  <a:lnTo>
                    <a:pt x="21279" y="48501"/>
                  </a:lnTo>
                  <a:lnTo>
                    <a:pt x="2127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Shape 70">
              <a:extLst>
                <a:ext uri="{FF2B5EF4-FFF2-40B4-BE49-F238E27FC236}">
                  <a16:creationId xmlns:a16="http://schemas.microsoft.com/office/drawing/2014/main" xmlns="" id="{E8497304-71C7-4D8B-BD9B-5F0D6DEED203}"/>
                </a:ext>
              </a:extLst>
            </p:cNvPr>
            <p:cNvSpPr/>
            <p:nvPr/>
          </p:nvSpPr>
          <p:spPr>
            <a:xfrm>
              <a:off x="717001" y="22632"/>
              <a:ext cx="21292" cy="36589"/>
            </a:xfrm>
            <a:custGeom>
              <a:avLst/>
              <a:gdLst/>
              <a:ahLst/>
              <a:cxnLst/>
              <a:rect l="0" t="0" r="0" b="0"/>
              <a:pathLst>
                <a:path w="21292" h="36589">
                  <a:moveTo>
                    <a:pt x="0" y="0"/>
                  </a:moveTo>
                  <a:lnTo>
                    <a:pt x="2191" y="0"/>
                  </a:lnTo>
                  <a:cubicBezTo>
                    <a:pt x="5150" y="0"/>
                    <a:pt x="7817" y="432"/>
                    <a:pt x="10179" y="1334"/>
                  </a:cubicBezTo>
                  <a:cubicBezTo>
                    <a:pt x="12503" y="2235"/>
                    <a:pt x="14497" y="3518"/>
                    <a:pt x="16161" y="5118"/>
                  </a:cubicBezTo>
                  <a:cubicBezTo>
                    <a:pt x="17824" y="6756"/>
                    <a:pt x="19082" y="8661"/>
                    <a:pt x="19971" y="10897"/>
                  </a:cubicBezTo>
                  <a:cubicBezTo>
                    <a:pt x="20847" y="13132"/>
                    <a:pt x="21292" y="15583"/>
                    <a:pt x="21292" y="18275"/>
                  </a:cubicBezTo>
                  <a:cubicBezTo>
                    <a:pt x="21292" y="20980"/>
                    <a:pt x="20847" y="23432"/>
                    <a:pt x="19971" y="25667"/>
                  </a:cubicBezTo>
                  <a:cubicBezTo>
                    <a:pt x="19082" y="27889"/>
                    <a:pt x="17850" y="29832"/>
                    <a:pt x="16212" y="31445"/>
                  </a:cubicBezTo>
                  <a:cubicBezTo>
                    <a:pt x="14611" y="33071"/>
                    <a:pt x="12605" y="34341"/>
                    <a:pt x="10255" y="35255"/>
                  </a:cubicBezTo>
                  <a:cubicBezTo>
                    <a:pt x="7868" y="36157"/>
                    <a:pt x="5201" y="36589"/>
                    <a:pt x="222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683" y="26365"/>
                  </a:lnTo>
                  <a:cubicBezTo>
                    <a:pt x="4299" y="26365"/>
                    <a:pt x="6318" y="25641"/>
                    <a:pt x="7741" y="24194"/>
                  </a:cubicBezTo>
                  <a:cubicBezTo>
                    <a:pt x="9188" y="22746"/>
                    <a:pt x="9912" y="20765"/>
                    <a:pt x="9912" y="18275"/>
                  </a:cubicBezTo>
                  <a:cubicBezTo>
                    <a:pt x="9912" y="15875"/>
                    <a:pt x="9188" y="13919"/>
                    <a:pt x="7741" y="12421"/>
                  </a:cubicBezTo>
                  <a:cubicBezTo>
                    <a:pt x="6318" y="10947"/>
                    <a:pt x="4299" y="10198"/>
                    <a:pt x="1683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Shape 17497">
              <a:extLst>
                <a:ext uri="{FF2B5EF4-FFF2-40B4-BE49-F238E27FC236}">
                  <a16:creationId xmlns:a16="http://schemas.microsoft.com/office/drawing/2014/main" xmlns="" id="{F188E6B4-0D88-496A-A66A-AE9EAC966BF0}"/>
                </a:ext>
              </a:extLst>
            </p:cNvPr>
            <p:cNvSpPr/>
            <p:nvPr/>
          </p:nvSpPr>
          <p:spPr>
            <a:xfrm>
              <a:off x="717001" y="496"/>
              <a:ext cx="17481" cy="10236"/>
            </a:xfrm>
            <a:custGeom>
              <a:avLst/>
              <a:gdLst/>
              <a:ahLst/>
              <a:cxnLst/>
              <a:rect l="0" t="0" r="0" b="0"/>
              <a:pathLst>
                <a:path w="17481" h="10236">
                  <a:moveTo>
                    <a:pt x="0" y="0"/>
                  </a:moveTo>
                  <a:lnTo>
                    <a:pt x="17481" y="0"/>
                  </a:lnTo>
                  <a:lnTo>
                    <a:pt x="17481" y="10236"/>
                  </a:lnTo>
                  <a:lnTo>
                    <a:pt x="0" y="10236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Shape 72">
              <a:extLst>
                <a:ext uri="{FF2B5EF4-FFF2-40B4-BE49-F238E27FC236}">
                  <a16:creationId xmlns:a16="http://schemas.microsoft.com/office/drawing/2014/main" xmlns="" id="{5662AD82-34CA-4D78-ADFF-9A0C663E47F6}"/>
                </a:ext>
              </a:extLst>
            </p:cNvPr>
            <p:cNvSpPr/>
            <p:nvPr/>
          </p:nvSpPr>
          <p:spPr>
            <a:xfrm>
              <a:off x="749668" y="504"/>
              <a:ext cx="21031" cy="58725"/>
            </a:xfrm>
            <a:custGeom>
              <a:avLst/>
              <a:gdLst/>
              <a:ahLst/>
              <a:cxnLst/>
              <a:rect l="0" t="0" r="0" b="0"/>
              <a:pathLst>
                <a:path w="21031" h="58725">
                  <a:moveTo>
                    <a:pt x="0" y="0"/>
                  </a:moveTo>
                  <a:lnTo>
                    <a:pt x="21031" y="0"/>
                  </a:lnTo>
                  <a:lnTo>
                    <a:pt x="21031" y="10224"/>
                  </a:lnTo>
                  <a:lnTo>
                    <a:pt x="11392" y="10224"/>
                  </a:lnTo>
                  <a:lnTo>
                    <a:pt x="11392" y="26314"/>
                  </a:lnTo>
                  <a:lnTo>
                    <a:pt x="21031" y="26314"/>
                  </a:lnTo>
                  <a:lnTo>
                    <a:pt x="21031" y="36627"/>
                  </a:lnTo>
                  <a:lnTo>
                    <a:pt x="11392" y="36627"/>
                  </a:lnTo>
                  <a:lnTo>
                    <a:pt x="1139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Shape 73">
              <a:extLst>
                <a:ext uri="{FF2B5EF4-FFF2-40B4-BE49-F238E27FC236}">
                  <a16:creationId xmlns:a16="http://schemas.microsoft.com/office/drawing/2014/main" xmlns="" id="{A32B3E67-6534-4D06-AA29-9F7669622667}"/>
                </a:ext>
              </a:extLst>
            </p:cNvPr>
            <p:cNvSpPr/>
            <p:nvPr/>
          </p:nvSpPr>
          <p:spPr>
            <a:xfrm>
              <a:off x="770700" y="504"/>
              <a:ext cx="21031" cy="36627"/>
            </a:xfrm>
            <a:custGeom>
              <a:avLst/>
              <a:gdLst/>
              <a:ahLst/>
              <a:cxnLst/>
              <a:rect l="0" t="0" r="0" b="0"/>
              <a:pathLst>
                <a:path w="21031" h="36627">
                  <a:moveTo>
                    <a:pt x="0" y="0"/>
                  </a:moveTo>
                  <a:lnTo>
                    <a:pt x="1714" y="0"/>
                  </a:lnTo>
                  <a:cubicBezTo>
                    <a:pt x="4508" y="0"/>
                    <a:pt x="7099" y="457"/>
                    <a:pt x="9461" y="1359"/>
                  </a:cubicBezTo>
                  <a:cubicBezTo>
                    <a:pt x="11862" y="2261"/>
                    <a:pt x="13881" y="3543"/>
                    <a:pt x="15596" y="5169"/>
                  </a:cubicBezTo>
                  <a:cubicBezTo>
                    <a:pt x="17310" y="6782"/>
                    <a:pt x="18631" y="8699"/>
                    <a:pt x="19583" y="10922"/>
                  </a:cubicBezTo>
                  <a:cubicBezTo>
                    <a:pt x="20574" y="13157"/>
                    <a:pt x="21031" y="15608"/>
                    <a:pt x="21031" y="18313"/>
                  </a:cubicBezTo>
                  <a:cubicBezTo>
                    <a:pt x="21031" y="21006"/>
                    <a:pt x="20549" y="23457"/>
                    <a:pt x="19583" y="25692"/>
                  </a:cubicBezTo>
                  <a:cubicBezTo>
                    <a:pt x="18631" y="27927"/>
                    <a:pt x="17310" y="29832"/>
                    <a:pt x="15596" y="31471"/>
                  </a:cubicBezTo>
                  <a:cubicBezTo>
                    <a:pt x="13881" y="33096"/>
                    <a:pt x="11836" y="34354"/>
                    <a:pt x="9487" y="35255"/>
                  </a:cubicBezTo>
                  <a:cubicBezTo>
                    <a:pt x="7125" y="36157"/>
                    <a:pt x="4508" y="36627"/>
                    <a:pt x="1651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18" y="26314"/>
                  </a:lnTo>
                  <a:cubicBezTo>
                    <a:pt x="3734" y="26314"/>
                    <a:pt x="5804" y="25590"/>
                    <a:pt x="7328" y="24168"/>
                  </a:cubicBezTo>
                  <a:cubicBezTo>
                    <a:pt x="8890" y="22746"/>
                    <a:pt x="9639" y="20790"/>
                    <a:pt x="9639" y="18313"/>
                  </a:cubicBezTo>
                  <a:cubicBezTo>
                    <a:pt x="9639" y="15850"/>
                    <a:pt x="8890" y="13881"/>
                    <a:pt x="7328" y="12421"/>
                  </a:cubicBezTo>
                  <a:cubicBezTo>
                    <a:pt x="5804" y="10947"/>
                    <a:pt x="3734" y="10224"/>
                    <a:pt x="1118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Shape 74">
              <a:extLst>
                <a:ext uri="{FF2B5EF4-FFF2-40B4-BE49-F238E27FC236}">
                  <a16:creationId xmlns:a16="http://schemas.microsoft.com/office/drawing/2014/main" xmlns="" id="{3D113B2E-6424-49F3-9D58-F4BE703E40C1}"/>
                </a:ext>
              </a:extLst>
            </p:cNvPr>
            <p:cNvSpPr/>
            <p:nvPr/>
          </p:nvSpPr>
          <p:spPr>
            <a:xfrm>
              <a:off x="790910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74" y="0"/>
                  </a:moveTo>
                  <a:lnTo>
                    <a:pt x="26035" y="0"/>
                  </a:lnTo>
                  <a:lnTo>
                    <a:pt x="26035" y="17688"/>
                  </a:lnTo>
                  <a:lnTo>
                    <a:pt x="18732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19" y="48336"/>
                  </a:lnTo>
                  <a:lnTo>
                    <a:pt x="11963" y="58725"/>
                  </a:lnTo>
                  <a:lnTo>
                    <a:pt x="0" y="58725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Shape 75">
              <a:extLst>
                <a:ext uri="{FF2B5EF4-FFF2-40B4-BE49-F238E27FC236}">
                  <a16:creationId xmlns:a16="http://schemas.microsoft.com/office/drawing/2014/main" xmlns="" id="{033C037D-6295-4407-8C9B-9466F8B02E69}"/>
                </a:ext>
              </a:extLst>
            </p:cNvPr>
            <p:cNvSpPr/>
            <p:nvPr/>
          </p:nvSpPr>
          <p:spPr>
            <a:xfrm>
              <a:off x="816945" y="504"/>
              <a:ext cx="25781" cy="58725"/>
            </a:xfrm>
            <a:custGeom>
              <a:avLst/>
              <a:gdLst/>
              <a:ahLst/>
              <a:cxnLst/>
              <a:rect l="0" t="0" r="0" b="0"/>
              <a:pathLst>
                <a:path w="25781" h="58725">
                  <a:moveTo>
                    <a:pt x="0" y="0"/>
                  </a:moveTo>
                  <a:lnTo>
                    <a:pt x="4331" y="0"/>
                  </a:lnTo>
                  <a:lnTo>
                    <a:pt x="25781" y="58725"/>
                  </a:lnTo>
                  <a:lnTo>
                    <a:pt x="13805" y="58725"/>
                  </a:lnTo>
                  <a:lnTo>
                    <a:pt x="10338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302" y="38697"/>
                  </a:lnTo>
                  <a:lnTo>
                    <a:pt x="127" y="17323"/>
                  </a:lnTo>
                  <a:lnTo>
                    <a:pt x="0" y="17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Shape 76">
              <a:extLst>
                <a:ext uri="{FF2B5EF4-FFF2-40B4-BE49-F238E27FC236}">
                  <a16:creationId xmlns:a16="http://schemas.microsoft.com/office/drawing/2014/main" xmlns="" id="{5BD135B9-4DC5-49E5-AE02-A9E5A6A91F06}"/>
                </a:ext>
              </a:extLst>
            </p:cNvPr>
            <p:cNvSpPr/>
            <p:nvPr/>
          </p:nvSpPr>
          <p:spPr>
            <a:xfrm>
              <a:off x="845936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60" y="0"/>
                    <a:pt x="27102" y="381"/>
                    <a:pt x="29515" y="1168"/>
                  </a:cubicBezTo>
                  <a:cubicBezTo>
                    <a:pt x="31915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07" y="11532"/>
                    <a:pt x="41402" y="13754"/>
                    <a:pt x="41402" y="16218"/>
                  </a:cubicBezTo>
                  <a:cubicBezTo>
                    <a:pt x="41402" y="19088"/>
                    <a:pt x="40704" y="21577"/>
                    <a:pt x="39332" y="23724"/>
                  </a:cubicBezTo>
                  <a:cubicBezTo>
                    <a:pt x="37935" y="25857"/>
                    <a:pt x="36068" y="27572"/>
                    <a:pt x="33782" y="28829"/>
                  </a:cubicBezTo>
                  <a:cubicBezTo>
                    <a:pt x="36398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78" y="49428"/>
                  </a:cubicBezTo>
                  <a:cubicBezTo>
                    <a:pt x="39637" y="51600"/>
                    <a:pt x="38189" y="53442"/>
                    <a:pt x="36322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56" y="59715"/>
                    <a:pt x="16142" y="59334"/>
                    <a:pt x="13780" y="58572"/>
                  </a:cubicBezTo>
                  <a:cubicBezTo>
                    <a:pt x="11405" y="57798"/>
                    <a:pt x="9271" y="56629"/>
                    <a:pt x="7430" y="55105"/>
                  </a:cubicBezTo>
                  <a:cubicBezTo>
                    <a:pt x="5537" y="53581"/>
                    <a:pt x="3962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081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59" y="49746"/>
                    <a:pt x="26657" y="49009"/>
                    <a:pt x="28321" y="47562"/>
                  </a:cubicBezTo>
                  <a:cubicBezTo>
                    <a:pt x="29997" y="46088"/>
                    <a:pt x="30836" y="44196"/>
                    <a:pt x="30836" y="41808"/>
                  </a:cubicBezTo>
                  <a:cubicBezTo>
                    <a:pt x="30836" y="39345"/>
                    <a:pt x="30099" y="37401"/>
                    <a:pt x="28626" y="36017"/>
                  </a:cubicBezTo>
                  <a:cubicBezTo>
                    <a:pt x="27127" y="34608"/>
                    <a:pt x="24892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36" y="24435"/>
                    <a:pt x="26505" y="23787"/>
                    <a:pt x="27902" y="22504"/>
                  </a:cubicBezTo>
                  <a:cubicBezTo>
                    <a:pt x="29299" y="21222"/>
                    <a:pt x="30023" y="19431"/>
                    <a:pt x="30023" y="17082"/>
                  </a:cubicBezTo>
                  <a:cubicBezTo>
                    <a:pt x="30023" y="14796"/>
                    <a:pt x="29248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56" y="9919"/>
                    <a:pt x="16421" y="10732"/>
                    <a:pt x="14846" y="12370"/>
                  </a:cubicBezTo>
                  <a:cubicBezTo>
                    <a:pt x="13233" y="14034"/>
                    <a:pt x="12154" y="16040"/>
                    <a:pt x="11532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64" y="8128"/>
                    <a:pt x="5652" y="6210"/>
                    <a:pt x="7544" y="4661"/>
                  </a:cubicBezTo>
                  <a:cubicBezTo>
                    <a:pt x="9436" y="3112"/>
                    <a:pt x="11582" y="1943"/>
                    <a:pt x="13945" y="1168"/>
                  </a:cubicBezTo>
                  <a:cubicBezTo>
                    <a:pt x="16294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Shape 77">
              <a:extLst>
                <a:ext uri="{FF2B5EF4-FFF2-40B4-BE49-F238E27FC236}">
                  <a16:creationId xmlns:a16="http://schemas.microsoft.com/office/drawing/2014/main" xmlns="" id="{F31B3FF8-A38D-457C-8FA7-DE6CC521AE49}"/>
                </a:ext>
              </a:extLst>
            </p:cNvPr>
            <p:cNvSpPr/>
            <p:nvPr/>
          </p:nvSpPr>
          <p:spPr>
            <a:xfrm>
              <a:off x="897988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86" y="13373"/>
                  </a:cubicBezTo>
                  <a:cubicBezTo>
                    <a:pt x="12865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1989" y="43040"/>
                    <a:pt x="12802" y="44996"/>
                    <a:pt x="14186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27" y="59728"/>
                    <a:pt x="9919" y="57607"/>
                    <a:pt x="5740" y="53302"/>
                  </a:cubicBezTo>
                  <a:cubicBezTo>
                    <a:pt x="4318" y="51816"/>
                    <a:pt x="3239" y="50190"/>
                    <a:pt x="2464" y="48425"/>
                  </a:cubicBezTo>
                  <a:cubicBezTo>
                    <a:pt x="1676" y="46660"/>
                    <a:pt x="1105" y="44882"/>
                    <a:pt x="724" y="43040"/>
                  </a:cubicBezTo>
                  <a:cubicBezTo>
                    <a:pt x="330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30" y="14326"/>
                  </a:cubicBezTo>
                  <a:cubicBezTo>
                    <a:pt x="1575" y="12700"/>
                    <a:pt x="2172" y="11278"/>
                    <a:pt x="2921" y="10020"/>
                  </a:cubicBezTo>
                  <a:cubicBezTo>
                    <a:pt x="3645" y="8788"/>
                    <a:pt x="4610" y="7595"/>
                    <a:pt x="5740" y="6452"/>
                  </a:cubicBezTo>
                  <a:cubicBezTo>
                    <a:pt x="9919" y="2146"/>
                    <a:pt x="15227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Shape 78">
              <a:extLst>
                <a:ext uri="{FF2B5EF4-FFF2-40B4-BE49-F238E27FC236}">
                  <a16:creationId xmlns:a16="http://schemas.microsoft.com/office/drawing/2014/main" xmlns="" id="{EDE23F9F-3901-4F44-829D-078DE33FE821}"/>
                </a:ext>
              </a:extLst>
            </p:cNvPr>
            <p:cNvSpPr/>
            <p:nvPr/>
          </p:nvSpPr>
          <p:spPr>
            <a:xfrm>
              <a:off x="919629" y="5"/>
              <a:ext cx="21653" cy="59718"/>
            </a:xfrm>
            <a:custGeom>
              <a:avLst/>
              <a:gdLst/>
              <a:ahLst/>
              <a:cxnLst/>
              <a:rect l="0" t="0" r="0" b="0"/>
              <a:pathLst>
                <a:path w="21653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6"/>
                    <a:pt x="19317" y="11082"/>
                    <a:pt x="20244" y="14117"/>
                  </a:cubicBezTo>
                  <a:cubicBezTo>
                    <a:pt x="21183" y="17127"/>
                    <a:pt x="21653" y="21013"/>
                    <a:pt x="21653" y="25725"/>
                  </a:cubicBezTo>
                  <a:lnTo>
                    <a:pt x="21653" y="31999"/>
                  </a:lnTo>
                  <a:cubicBezTo>
                    <a:pt x="21653" y="33929"/>
                    <a:pt x="21628" y="35860"/>
                    <a:pt x="21514" y="37752"/>
                  </a:cubicBezTo>
                  <a:cubicBezTo>
                    <a:pt x="21437" y="39631"/>
                    <a:pt x="21234" y="41498"/>
                    <a:pt x="20866" y="43327"/>
                  </a:cubicBezTo>
                  <a:cubicBezTo>
                    <a:pt x="20510" y="45131"/>
                    <a:pt x="19939" y="46870"/>
                    <a:pt x="19139" y="48560"/>
                  </a:cubicBezTo>
                  <a:cubicBezTo>
                    <a:pt x="18326" y="50223"/>
                    <a:pt x="17246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88" y="45702"/>
                    <a:pt x="8483" y="44965"/>
                    <a:pt x="8877" y="44178"/>
                  </a:cubicBezTo>
                  <a:cubicBezTo>
                    <a:pt x="9258" y="43365"/>
                    <a:pt x="9525" y="42324"/>
                    <a:pt x="9728" y="41041"/>
                  </a:cubicBezTo>
                  <a:cubicBezTo>
                    <a:pt x="9931" y="39733"/>
                    <a:pt x="10058" y="38133"/>
                    <a:pt x="10147" y="36164"/>
                  </a:cubicBezTo>
                  <a:cubicBezTo>
                    <a:pt x="10223" y="34221"/>
                    <a:pt x="10274" y="31757"/>
                    <a:pt x="10274" y="28786"/>
                  </a:cubicBezTo>
                  <a:cubicBezTo>
                    <a:pt x="10274" y="26373"/>
                    <a:pt x="10223" y="24315"/>
                    <a:pt x="10147" y="22652"/>
                  </a:cubicBezTo>
                  <a:cubicBezTo>
                    <a:pt x="10058" y="20962"/>
                    <a:pt x="9906" y="19553"/>
                    <a:pt x="9677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407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Shape 79">
              <a:extLst>
                <a:ext uri="{FF2B5EF4-FFF2-40B4-BE49-F238E27FC236}">
                  <a16:creationId xmlns:a16="http://schemas.microsoft.com/office/drawing/2014/main" xmlns="" id="{31132D5C-F5AD-4E9D-BD31-0A0D6A8F2EC0}"/>
                </a:ext>
              </a:extLst>
            </p:cNvPr>
            <p:cNvSpPr/>
            <p:nvPr/>
          </p:nvSpPr>
          <p:spPr>
            <a:xfrm>
              <a:off x="953061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Shape 80">
              <a:extLst>
                <a:ext uri="{FF2B5EF4-FFF2-40B4-BE49-F238E27FC236}">
                  <a16:creationId xmlns:a16="http://schemas.microsoft.com/office/drawing/2014/main" xmlns="" id="{788AD4A8-3D1B-46D4-935D-01FBFAD8455B}"/>
                </a:ext>
              </a:extLst>
            </p:cNvPr>
            <p:cNvSpPr/>
            <p:nvPr/>
          </p:nvSpPr>
          <p:spPr>
            <a:xfrm>
              <a:off x="974321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44" y="381"/>
                    <a:pt x="9804" y="1156"/>
                  </a:cubicBezTo>
                  <a:cubicBezTo>
                    <a:pt x="12027" y="1930"/>
                    <a:pt x="13944" y="3023"/>
                    <a:pt x="15507" y="4420"/>
                  </a:cubicBezTo>
                  <a:cubicBezTo>
                    <a:pt x="17082" y="5829"/>
                    <a:pt x="18275" y="7493"/>
                    <a:pt x="19126" y="9500"/>
                  </a:cubicBezTo>
                  <a:cubicBezTo>
                    <a:pt x="19990" y="11468"/>
                    <a:pt x="20409" y="13703"/>
                    <a:pt x="20409" y="16154"/>
                  </a:cubicBezTo>
                  <a:cubicBezTo>
                    <a:pt x="20409" y="21768"/>
                    <a:pt x="17996" y="25933"/>
                    <a:pt x="13145" y="28626"/>
                  </a:cubicBezTo>
                  <a:cubicBezTo>
                    <a:pt x="14313" y="29210"/>
                    <a:pt x="15189" y="29756"/>
                    <a:pt x="15786" y="30201"/>
                  </a:cubicBezTo>
                  <a:cubicBezTo>
                    <a:pt x="16383" y="30645"/>
                    <a:pt x="17005" y="31166"/>
                    <a:pt x="17602" y="31763"/>
                  </a:cubicBezTo>
                  <a:cubicBezTo>
                    <a:pt x="18872" y="33122"/>
                    <a:pt x="19812" y="34658"/>
                    <a:pt x="20383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20015" y="48870"/>
                  </a:cubicBezTo>
                  <a:cubicBezTo>
                    <a:pt x="19177" y="50914"/>
                    <a:pt x="17996" y="52692"/>
                    <a:pt x="16434" y="54127"/>
                  </a:cubicBezTo>
                  <a:cubicBezTo>
                    <a:pt x="14859" y="55626"/>
                    <a:pt x="12967" y="56718"/>
                    <a:pt x="10732" y="57531"/>
                  </a:cubicBezTo>
                  <a:cubicBezTo>
                    <a:pt x="8509" y="58331"/>
                    <a:pt x="6020" y="58725"/>
                    <a:pt x="3302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9" y="48489"/>
                  </a:lnTo>
                  <a:cubicBezTo>
                    <a:pt x="4521" y="48489"/>
                    <a:pt x="6414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414" y="34709"/>
                    <a:pt x="4521" y="34061"/>
                    <a:pt x="2159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72" y="23749"/>
                    <a:pt x="5626" y="23152"/>
                    <a:pt x="7010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7010" y="12040"/>
                  </a:cubicBezTo>
                  <a:cubicBezTo>
                    <a:pt x="5626" y="10846"/>
                    <a:pt x="3772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Shape 81">
              <a:extLst>
                <a:ext uri="{FF2B5EF4-FFF2-40B4-BE49-F238E27FC236}">
                  <a16:creationId xmlns:a16="http://schemas.microsoft.com/office/drawing/2014/main" xmlns="" id="{3B948C10-149E-4B98-8EB1-BA1AF0CBA298}"/>
                </a:ext>
              </a:extLst>
            </p:cNvPr>
            <p:cNvSpPr/>
            <p:nvPr/>
          </p:nvSpPr>
          <p:spPr>
            <a:xfrm>
              <a:off x="1000907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87" y="0"/>
                  </a:moveTo>
                  <a:lnTo>
                    <a:pt x="26035" y="0"/>
                  </a:lnTo>
                  <a:lnTo>
                    <a:pt x="26035" y="17653"/>
                  </a:lnTo>
                  <a:lnTo>
                    <a:pt x="18745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07" y="48336"/>
                  </a:lnTo>
                  <a:lnTo>
                    <a:pt x="11976" y="58725"/>
                  </a:lnTo>
                  <a:lnTo>
                    <a:pt x="0" y="58725"/>
                  </a:lnTo>
                  <a:lnTo>
                    <a:pt x="21387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Shape 82">
              <a:extLst>
                <a:ext uri="{FF2B5EF4-FFF2-40B4-BE49-F238E27FC236}">
                  <a16:creationId xmlns:a16="http://schemas.microsoft.com/office/drawing/2014/main" xmlns="" id="{C4D9ABFD-FB89-43B6-ABD9-733E2E89DC0D}"/>
                </a:ext>
              </a:extLst>
            </p:cNvPr>
            <p:cNvSpPr/>
            <p:nvPr/>
          </p:nvSpPr>
          <p:spPr>
            <a:xfrm>
              <a:off x="1026942" y="504"/>
              <a:ext cx="25768" cy="58725"/>
            </a:xfrm>
            <a:custGeom>
              <a:avLst/>
              <a:gdLst/>
              <a:ahLst/>
              <a:cxnLst/>
              <a:rect l="0" t="0" r="0" b="0"/>
              <a:pathLst>
                <a:path w="25768" h="58725">
                  <a:moveTo>
                    <a:pt x="0" y="0"/>
                  </a:moveTo>
                  <a:lnTo>
                    <a:pt x="4305" y="0"/>
                  </a:lnTo>
                  <a:lnTo>
                    <a:pt x="25768" y="58725"/>
                  </a:lnTo>
                  <a:lnTo>
                    <a:pt x="13818" y="58725"/>
                  </a:lnTo>
                  <a:lnTo>
                    <a:pt x="10351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290" y="38697"/>
                  </a:lnTo>
                  <a:lnTo>
                    <a:pt x="114" y="17323"/>
                  </a:lnTo>
                  <a:lnTo>
                    <a:pt x="0" y="176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Shape 83">
              <a:extLst>
                <a:ext uri="{FF2B5EF4-FFF2-40B4-BE49-F238E27FC236}">
                  <a16:creationId xmlns:a16="http://schemas.microsoft.com/office/drawing/2014/main" xmlns="" id="{6997FE76-9592-4E90-AF16-059EEA959EC5}"/>
                </a:ext>
              </a:extLst>
            </p:cNvPr>
            <p:cNvSpPr/>
            <p:nvPr/>
          </p:nvSpPr>
          <p:spPr>
            <a:xfrm>
              <a:off x="1059951" y="502"/>
              <a:ext cx="42748" cy="58725"/>
            </a:xfrm>
            <a:custGeom>
              <a:avLst/>
              <a:gdLst/>
              <a:ahLst/>
              <a:cxnLst/>
              <a:rect l="0" t="0" r="0" b="0"/>
              <a:pathLst>
                <a:path w="42748" h="58725">
                  <a:moveTo>
                    <a:pt x="0" y="0"/>
                  </a:moveTo>
                  <a:lnTo>
                    <a:pt x="11405" y="0"/>
                  </a:lnTo>
                  <a:lnTo>
                    <a:pt x="11405" y="24016"/>
                  </a:lnTo>
                  <a:lnTo>
                    <a:pt x="31356" y="24016"/>
                  </a:lnTo>
                  <a:lnTo>
                    <a:pt x="31356" y="0"/>
                  </a:lnTo>
                  <a:lnTo>
                    <a:pt x="42748" y="0"/>
                  </a:lnTo>
                  <a:lnTo>
                    <a:pt x="42748" y="58725"/>
                  </a:lnTo>
                  <a:lnTo>
                    <a:pt x="31356" y="58725"/>
                  </a:lnTo>
                  <a:lnTo>
                    <a:pt x="31356" y="34163"/>
                  </a:lnTo>
                  <a:lnTo>
                    <a:pt x="11405" y="34163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Shape 84">
              <a:extLst>
                <a:ext uri="{FF2B5EF4-FFF2-40B4-BE49-F238E27FC236}">
                  <a16:creationId xmlns:a16="http://schemas.microsoft.com/office/drawing/2014/main" xmlns="" id="{95CACA43-21CB-4581-86AB-412D59A6FCA7}"/>
                </a:ext>
              </a:extLst>
            </p:cNvPr>
            <p:cNvSpPr/>
            <p:nvPr/>
          </p:nvSpPr>
          <p:spPr>
            <a:xfrm>
              <a:off x="1116464" y="502"/>
              <a:ext cx="44552" cy="58725"/>
            </a:xfrm>
            <a:custGeom>
              <a:avLst/>
              <a:gdLst/>
              <a:ahLst/>
              <a:cxnLst/>
              <a:rect l="0" t="0" r="0" b="0"/>
              <a:pathLst>
                <a:path w="44552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52" y="0"/>
                  </a:lnTo>
                  <a:lnTo>
                    <a:pt x="44552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Shape 85">
              <a:extLst>
                <a:ext uri="{FF2B5EF4-FFF2-40B4-BE49-F238E27FC236}">
                  <a16:creationId xmlns:a16="http://schemas.microsoft.com/office/drawing/2014/main" xmlns="" id="{2BC94C2D-27AC-4790-8384-1011F8D218B8}"/>
                </a:ext>
              </a:extLst>
            </p:cNvPr>
            <p:cNvSpPr/>
            <p:nvPr/>
          </p:nvSpPr>
          <p:spPr>
            <a:xfrm>
              <a:off x="1174700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Shape 86">
              <a:extLst>
                <a:ext uri="{FF2B5EF4-FFF2-40B4-BE49-F238E27FC236}">
                  <a16:creationId xmlns:a16="http://schemas.microsoft.com/office/drawing/2014/main" xmlns="" id="{408CFED1-B136-4659-BC48-C0C3FE129A9E}"/>
                </a:ext>
              </a:extLst>
            </p:cNvPr>
            <p:cNvSpPr/>
            <p:nvPr/>
          </p:nvSpPr>
          <p:spPr>
            <a:xfrm>
              <a:off x="1223355" y="47519"/>
              <a:ext cx="11735" cy="25337"/>
            </a:xfrm>
            <a:custGeom>
              <a:avLst/>
              <a:gdLst/>
              <a:ahLst/>
              <a:cxnLst/>
              <a:rect l="0" t="0" r="0" b="0"/>
              <a:pathLst>
                <a:path w="11735" h="25337">
                  <a:moveTo>
                    <a:pt x="0" y="0"/>
                  </a:moveTo>
                  <a:lnTo>
                    <a:pt x="11735" y="0"/>
                  </a:lnTo>
                  <a:lnTo>
                    <a:pt x="11735" y="16243"/>
                  </a:lnTo>
                  <a:lnTo>
                    <a:pt x="0" y="2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Shape 87">
              <a:extLst>
                <a:ext uri="{FF2B5EF4-FFF2-40B4-BE49-F238E27FC236}">
                  <a16:creationId xmlns:a16="http://schemas.microsoft.com/office/drawing/2014/main" xmlns="" id="{C3AF7531-8FD5-4547-9BBC-74A465A1B220}"/>
                </a:ext>
              </a:extLst>
            </p:cNvPr>
            <p:cNvSpPr/>
            <p:nvPr/>
          </p:nvSpPr>
          <p:spPr>
            <a:xfrm>
              <a:off x="1262710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86" y="0"/>
                    <a:pt x="27102" y="381"/>
                    <a:pt x="29515" y="1168"/>
                  </a:cubicBezTo>
                  <a:cubicBezTo>
                    <a:pt x="31940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32" y="11532"/>
                    <a:pt x="41402" y="13754"/>
                    <a:pt x="41402" y="16218"/>
                  </a:cubicBezTo>
                  <a:cubicBezTo>
                    <a:pt x="41402" y="19088"/>
                    <a:pt x="40729" y="21577"/>
                    <a:pt x="39332" y="23724"/>
                  </a:cubicBezTo>
                  <a:cubicBezTo>
                    <a:pt x="37935" y="25857"/>
                    <a:pt x="36093" y="27572"/>
                    <a:pt x="33782" y="28829"/>
                  </a:cubicBezTo>
                  <a:cubicBezTo>
                    <a:pt x="36424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65" y="49428"/>
                  </a:cubicBezTo>
                  <a:cubicBezTo>
                    <a:pt x="39637" y="51600"/>
                    <a:pt x="38189" y="53442"/>
                    <a:pt x="36347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82" y="59715"/>
                    <a:pt x="16142" y="59334"/>
                    <a:pt x="13780" y="58572"/>
                  </a:cubicBezTo>
                  <a:cubicBezTo>
                    <a:pt x="11392" y="57798"/>
                    <a:pt x="9296" y="56629"/>
                    <a:pt x="7430" y="55105"/>
                  </a:cubicBezTo>
                  <a:cubicBezTo>
                    <a:pt x="5563" y="53581"/>
                    <a:pt x="3988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106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46" y="49746"/>
                    <a:pt x="26657" y="49009"/>
                    <a:pt x="28346" y="47562"/>
                  </a:cubicBezTo>
                  <a:cubicBezTo>
                    <a:pt x="29997" y="46088"/>
                    <a:pt x="30861" y="44196"/>
                    <a:pt x="30861" y="41808"/>
                  </a:cubicBezTo>
                  <a:cubicBezTo>
                    <a:pt x="30861" y="39345"/>
                    <a:pt x="30099" y="37401"/>
                    <a:pt x="28626" y="36017"/>
                  </a:cubicBezTo>
                  <a:cubicBezTo>
                    <a:pt x="27127" y="34608"/>
                    <a:pt x="24917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62" y="24435"/>
                    <a:pt x="26530" y="23787"/>
                    <a:pt x="27927" y="22504"/>
                  </a:cubicBezTo>
                  <a:cubicBezTo>
                    <a:pt x="29324" y="21222"/>
                    <a:pt x="30023" y="19431"/>
                    <a:pt x="30023" y="17082"/>
                  </a:cubicBezTo>
                  <a:cubicBezTo>
                    <a:pt x="30023" y="14796"/>
                    <a:pt x="29273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82" y="9919"/>
                    <a:pt x="16446" y="10732"/>
                    <a:pt x="14846" y="12370"/>
                  </a:cubicBezTo>
                  <a:cubicBezTo>
                    <a:pt x="13259" y="14034"/>
                    <a:pt x="12154" y="16040"/>
                    <a:pt x="11557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39" y="8128"/>
                    <a:pt x="5652" y="6210"/>
                    <a:pt x="7544" y="4661"/>
                  </a:cubicBezTo>
                  <a:cubicBezTo>
                    <a:pt x="9449" y="3112"/>
                    <a:pt x="11582" y="1943"/>
                    <a:pt x="13945" y="1168"/>
                  </a:cubicBezTo>
                  <a:cubicBezTo>
                    <a:pt x="16320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Shape 88">
              <a:extLst>
                <a:ext uri="{FF2B5EF4-FFF2-40B4-BE49-F238E27FC236}">
                  <a16:creationId xmlns:a16="http://schemas.microsoft.com/office/drawing/2014/main" xmlns="" id="{FDB25B37-1983-47DE-8EE7-B1792EF7124F}"/>
                </a:ext>
              </a:extLst>
            </p:cNvPr>
            <p:cNvSpPr/>
            <p:nvPr/>
          </p:nvSpPr>
          <p:spPr>
            <a:xfrm>
              <a:off x="1309398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520" y="10236"/>
                  </a:lnTo>
                  <a:lnTo>
                    <a:pt x="23520" y="18732"/>
                  </a:lnTo>
                  <a:cubicBezTo>
                    <a:pt x="23520" y="24562"/>
                    <a:pt x="23165" y="29947"/>
                    <a:pt x="22428" y="34887"/>
                  </a:cubicBezTo>
                  <a:cubicBezTo>
                    <a:pt x="21730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Shape 89">
              <a:extLst>
                <a:ext uri="{FF2B5EF4-FFF2-40B4-BE49-F238E27FC236}">
                  <a16:creationId xmlns:a16="http://schemas.microsoft.com/office/drawing/2014/main" xmlns="" id="{54F3CA26-C069-45D8-B992-F91B09AF5C45}"/>
                </a:ext>
              </a:extLst>
            </p:cNvPr>
            <p:cNvSpPr/>
            <p:nvPr/>
          </p:nvSpPr>
          <p:spPr>
            <a:xfrm>
              <a:off x="1336779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60" y="0"/>
                  </a:lnTo>
                  <a:lnTo>
                    <a:pt x="20460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Shape 90">
              <a:extLst>
                <a:ext uri="{FF2B5EF4-FFF2-40B4-BE49-F238E27FC236}">
                  <a16:creationId xmlns:a16="http://schemas.microsoft.com/office/drawing/2014/main" xmlns="" id="{DE1F2FDC-C555-4375-A1C5-A3D752636BB3}"/>
                </a:ext>
              </a:extLst>
            </p:cNvPr>
            <p:cNvSpPr/>
            <p:nvPr/>
          </p:nvSpPr>
          <p:spPr>
            <a:xfrm>
              <a:off x="1371261" y="5"/>
              <a:ext cx="21641" cy="59718"/>
            </a:xfrm>
            <a:custGeom>
              <a:avLst/>
              <a:gdLst/>
              <a:ahLst/>
              <a:cxnLst/>
              <a:rect l="0" t="0" r="0" b="0"/>
              <a:pathLst>
                <a:path w="21641" h="59718">
                  <a:moveTo>
                    <a:pt x="21641" y="0"/>
                  </a:moveTo>
                  <a:lnTo>
                    <a:pt x="21641" y="10233"/>
                  </a:lnTo>
                  <a:lnTo>
                    <a:pt x="17513" y="11018"/>
                  </a:lnTo>
                  <a:cubicBezTo>
                    <a:pt x="16243" y="11564"/>
                    <a:pt x="15126" y="12326"/>
                    <a:pt x="14199" y="13368"/>
                  </a:cubicBezTo>
                  <a:cubicBezTo>
                    <a:pt x="12878" y="14790"/>
                    <a:pt x="12078" y="16873"/>
                    <a:pt x="11786" y="19553"/>
                  </a:cubicBezTo>
                  <a:cubicBezTo>
                    <a:pt x="11532" y="22245"/>
                    <a:pt x="11367" y="25407"/>
                    <a:pt x="11367" y="29052"/>
                  </a:cubicBezTo>
                  <a:lnTo>
                    <a:pt x="11367" y="31999"/>
                  </a:lnTo>
                  <a:cubicBezTo>
                    <a:pt x="11367" y="35072"/>
                    <a:pt x="11506" y="37904"/>
                    <a:pt x="11760" y="40470"/>
                  </a:cubicBezTo>
                  <a:cubicBezTo>
                    <a:pt x="12002" y="43035"/>
                    <a:pt x="12827" y="44991"/>
                    <a:pt x="14199" y="46350"/>
                  </a:cubicBezTo>
                  <a:lnTo>
                    <a:pt x="21641" y="49507"/>
                  </a:lnTo>
                  <a:lnTo>
                    <a:pt x="21641" y="59718"/>
                  </a:lnTo>
                  <a:lnTo>
                    <a:pt x="5779" y="53297"/>
                  </a:lnTo>
                  <a:cubicBezTo>
                    <a:pt x="4331" y="51811"/>
                    <a:pt x="3239" y="50185"/>
                    <a:pt x="2464" y="48420"/>
                  </a:cubicBezTo>
                  <a:cubicBezTo>
                    <a:pt x="1714" y="46655"/>
                    <a:pt x="1118" y="44877"/>
                    <a:pt x="724" y="43035"/>
                  </a:cubicBezTo>
                  <a:cubicBezTo>
                    <a:pt x="368" y="41194"/>
                    <a:pt x="127" y="39327"/>
                    <a:pt x="76" y="37498"/>
                  </a:cubicBezTo>
                  <a:cubicBezTo>
                    <a:pt x="25" y="35644"/>
                    <a:pt x="0" y="33929"/>
                    <a:pt x="0" y="32329"/>
                  </a:cubicBezTo>
                  <a:lnTo>
                    <a:pt x="0" y="27465"/>
                  </a:lnTo>
                  <a:cubicBezTo>
                    <a:pt x="0" y="24557"/>
                    <a:pt x="76" y="22055"/>
                    <a:pt x="254" y="19921"/>
                  </a:cubicBezTo>
                  <a:cubicBezTo>
                    <a:pt x="419" y="17800"/>
                    <a:pt x="724" y="15933"/>
                    <a:pt x="1143" y="14320"/>
                  </a:cubicBezTo>
                  <a:cubicBezTo>
                    <a:pt x="1575" y="12695"/>
                    <a:pt x="2172" y="11272"/>
                    <a:pt x="2921" y="10015"/>
                  </a:cubicBezTo>
                  <a:cubicBezTo>
                    <a:pt x="3645" y="8783"/>
                    <a:pt x="4610" y="7589"/>
                    <a:pt x="5779" y="6446"/>
                  </a:cubicBezTo>
                  <a:lnTo>
                    <a:pt x="21641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Shape 91">
              <a:extLst>
                <a:ext uri="{FF2B5EF4-FFF2-40B4-BE49-F238E27FC236}">
                  <a16:creationId xmlns:a16="http://schemas.microsoft.com/office/drawing/2014/main" xmlns="" id="{367924E6-919A-49AF-98BF-53C07323A95A}"/>
                </a:ext>
              </a:extLst>
            </p:cNvPr>
            <p:cNvSpPr/>
            <p:nvPr/>
          </p:nvSpPr>
          <p:spPr>
            <a:xfrm>
              <a:off x="1392902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13" y="0"/>
                  </a:moveTo>
                  <a:cubicBezTo>
                    <a:pt x="6363" y="0"/>
                    <a:pt x="11646" y="2146"/>
                    <a:pt x="15824" y="6452"/>
                  </a:cubicBezTo>
                  <a:cubicBezTo>
                    <a:pt x="17843" y="8522"/>
                    <a:pt x="19317" y="11087"/>
                    <a:pt x="20257" y="14122"/>
                  </a:cubicBezTo>
                  <a:cubicBezTo>
                    <a:pt x="21184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28" y="35865"/>
                    <a:pt x="21527" y="37757"/>
                  </a:cubicBezTo>
                  <a:cubicBezTo>
                    <a:pt x="21438" y="39637"/>
                    <a:pt x="21235" y="41504"/>
                    <a:pt x="20866" y="43332"/>
                  </a:cubicBezTo>
                  <a:cubicBezTo>
                    <a:pt x="20511" y="45136"/>
                    <a:pt x="19939" y="46876"/>
                    <a:pt x="19139" y="48565"/>
                  </a:cubicBezTo>
                  <a:cubicBezTo>
                    <a:pt x="18364" y="50229"/>
                    <a:pt x="17247" y="51816"/>
                    <a:pt x="15824" y="53302"/>
                  </a:cubicBezTo>
                  <a:cubicBezTo>
                    <a:pt x="11697" y="57607"/>
                    <a:pt x="6414" y="59728"/>
                    <a:pt x="13" y="59728"/>
                  </a:cubicBezTo>
                  <a:lnTo>
                    <a:pt x="0" y="59723"/>
                  </a:lnTo>
                  <a:lnTo>
                    <a:pt x="0" y="49512"/>
                  </a:lnTo>
                  <a:lnTo>
                    <a:pt x="13" y="49517"/>
                  </a:lnTo>
                  <a:cubicBezTo>
                    <a:pt x="3099" y="49517"/>
                    <a:pt x="5563" y="48450"/>
                    <a:pt x="7379" y="46355"/>
                  </a:cubicBezTo>
                  <a:cubicBezTo>
                    <a:pt x="8001" y="45707"/>
                    <a:pt x="8484" y="44971"/>
                    <a:pt x="8877" y="44183"/>
                  </a:cubicBezTo>
                  <a:cubicBezTo>
                    <a:pt x="9271" y="43371"/>
                    <a:pt x="9550" y="42329"/>
                    <a:pt x="9741" y="41046"/>
                  </a:cubicBezTo>
                  <a:cubicBezTo>
                    <a:pt x="9944" y="39738"/>
                    <a:pt x="10071" y="38138"/>
                    <a:pt x="10147" y="36170"/>
                  </a:cubicBezTo>
                  <a:cubicBezTo>
                    <a:pt x="10249" y="34226"/>
                    <a:pt x="10274" y="31763"/>
                    <a:pt x="10274" y="28791"/>
                  </a:cubicBezTo>
                  <a:cubicBezTo>
                    <a:pt x="10274" y="26378"/>
                    <a:pt x="10249" y="24321"/>
                    <a:pt x="10147" y="22657"/>
                  </a:cubicBezTo>
                  <a:cubicBezTo>
                    <a:pt x="10071" y="20968"/>
                    <a:pt x="9919" y="19558"/>
                    <a:pt x="9715" y="18402"/>
                  </a:cubicBezTo>
                  <a:cubicBezTo>
                    <a:pt x="9474" y="17234"/>
                    <a:pt x="9195" y="16281"/>
                    <a:pt x="8801" y="15519"/>
                  </a:cubicBezTo>
                  <a:cubicBezTo>
                    <a:pt x="8420" y="14757"/>
                    <a:pt x="7938" y="14046"/>
                    <a:pt x="7379" y="13373"/>
                  </a:cubicBezTo>
                  <a:cubicBezTo>
                    <a:pt x="5563" y="11278"/>
                    <a:pt x="3099" y="10236"/>
                    <a:pt x="13" y="10236"/>
                  </a:cubicBezTo>
                  <a:lnTo>
                    <a:pt x="0" y="10239"/>
                  </a:lnTo>
                  <a:lnTo>
                    <a:pt x="0" y="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Shape 92">
              <a:extLst>
                <a:ext uri="{FF2B5EF4-FFF2-40B4-BE49-F238E27FC236}">
                  <a16:creationId xmlns:a16="http://schemas.microsoft.com/office/drawing/2014/main" xmlns="" id="{5DC4382B-7E2D-4EA6-BFC3-DB8197238418}"/>
                </a:ext>
              </a:extLst>
            </p:cNvPr>
            <p:cNvSpPr/>
            <p:nvPr/>
          </p:nvSpPr>
          <p:spPr>
            <a:xfrm>
              <a:off x="1426340" y="504"/>
              <a:ext cx="21050" cy="58725"/>
            </a:xfrm>
            <a:custGeom>
              <a:avLst/>
              <a:gdLst/>
              <a:ahLst/>
              <a:cxnLst/>
              <a:rect l="0" t="0" r="0" b="0"/>
              <a:pathLst>
                <a:path w="21050" h="58725">
                  <a:moveTo>
                    <a:pt x="0" y="0"/>
                  </a:moveTo>
                  <a:lnTo>
                    <a:pt x="21050" y="0"/>
                  </a:lnTo>
                  <a:lnTo>
                    <a:pt x="21050" y="10224"/>
                  </a:lnTo>
                  <a:lnTo>
                    <a:pt x="11405" y="10224"/>
                  </a:lnTo>
                  <a:lnTo>
                    <a:pt x="11405" y="26314"/>
                  </a:lnTo>
                  <a:lnTo>
                    <a:pt x="21050" y="26314"/>
                  </a:lnTo>
                  <a:lnTo>
                    <a:pt x="21050" y="36627"/>
                  </a:lnTo>
                  <a:lnTo>
                    <a:pt x="11405" y="36627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Shape 93">
              <a:extLst>
                <a:ext uri="{FF2B5EF4-FFF2-40B4-BE49-F238E27FC236}">
                  <a16:creationId xmlns:a16="http://schemas.microsoft.com/office/drawing/2014/main" xmlns="" id="{A0B5F7D1-58FF-4810-8599-0F0A4C540FA4}"/>
                </a:ext>
              </a:extLst>
            </p:cNvPr>
            <p:cNvSpPr/>
            <p:nvPr/>
          </p:nvSpPr>
          <p:spPr>
            <a:xfrm>
              <a:off x="1447390" y="504"/>
              <a:ext cx="21025" cy="36627"/>
            </a:xfrm>
            <a:custGeom>
              <a:avLst/>
              <a:gdLst/>
              <a:ahLst/>
              <a:cxnLst/>
              <a:rect l="0" t="0" r="0" b="0"/>
              <a:pathLst>
                <a:path w="21025" h="36627">
                  <a:moveTo>
                    <a:pt x="0" y="0"/>
                  </a:moveTo>
                  <a:lnTo>
                    <a:pt x="1695" y="0"/>
                  </a:lnTo>
                  <a:cubicBezTo>
                    <a:pt x="4502" y="0"/>
                    <a:pt x="7093" y="457"/>
                    <a:pt x="9468" y="1359"/>
                  </a:cubicBezTo>
                  <a:cubicBezTo>
                    <a:pt x="11855" y="2261"/>
                    <a:pt x="13900" y="3543"/>
                    <a:pt x="15589" y="5169"/>
                  </a:cubicBezTo>
                  <a:cubicBezTo>
                    <a:pt x="17291" y="6782"/>
                    <a:pt x="18612" y="8699"/>
                    <a:pt x="19602" y="10922"/>
                  </a:cubicBezTo>
                  <a:cubicBezTo>
                    <a:pt x="20555" y="13157"/>
                    <a:pt x="21025" y="15608"/>
                    <a:pt x="21025" y="18313"/>
                  </a:cubicBezTo>
                  <a:cubicBezTo>
                    <a:pt x="21025" y="21006"/>
                    <a:pt x="20555" y="23457"/>
                    <a:pt x="19602" y="25692"/>
                  </a:cubicBezTo>
                  <a:cubicBezTo>
                    <a:pt x="18612" y="27927"/>
                    <a:pt x="17291" y="29832"/>
                    <a:pt x="15589" y="31471"/>
                  </a:cubicBezTo>
                  <a:cubicBezTo>
                    <a:pt x="13875" y="33096"/>
                    <a:pt x="11855" y="34354"/>
                    <a:pt x="9468" y="35255"/>
                  </a:cubicBezTo>
                  <a:cubicBezTo>
                    <a:pt x="7118" y="36157"/>
                    <a:pt x="4502" y="36627"/>
                    <a:pt x="1645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099" y="26314"/>
                  </a:lnTo>
                  <a:cubicBezTo>
                    <a:pt x="3715" y="26314"/>
                    <a:pt x="5798" y="25590"/>
                    <a:pt x="7322" y="24168"/>
                  </a:cubicBezTo>
                  <a:cubicBezTo>
                    <a:pt x="8871" y="22746"/>
                    <a:pt x="9646" y="20790"/>
                    <a:pt x="9646" y="18313"/>
                  </a:cubicBezTo>
                  <a:cubicBezTo>
                    <a:pt x="9646" y="15850"/>
                    <a:pt x="8871" y="13881"/>
                    <a:pt x="7322" y="12421"/>
                  </a:cubicBezTo>
                  <a:cubicBezTo>
                    <a:pt x="5798" y="10947"/>
                    <a:pt x="3715" y="10224"/>
                    <a:pt x="1099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Shape 94">
              <a:extLst>
                <a:ext uri="{FF2B5EF4-FFF2-40B4-BE49-F238E27FC236}">
                  <a16:creationId xmlns:a16="http://schemas.microsoft.com/office/drawing/2014/main" xmlns="" id="{A32CE233-8CEE-443B-8A5F-604859D0CE16}"/>
                </a:ext>
              </a:extLst>
            </p:cNvPr>
            <p:cNvSpPr/>
            <p:nvPr/>
          </p:nvSpPr>
          <p:spPr>
            <a:xfrm>
              <a:off x="1476154" y="0"/>
              <a:ext cx="21679" cy="59728"/>
            </a:xfrm>
            <a:custGeom>
              <a:avLst/>
              <a:gdLst/>
              <a:ahLst/>
              <a:cxnLst/>
              <a:rect l="0" t="0" r="0" b="0"/>
              <a:pathLst>
                <a:path w="21679" h="59728">
                  <a:moveTo>
                    <a:pt x="21666" y="0"/>
                  </a:moveTo>
                  <a:lnTo>
                    <a:pt x="21679" y="5"/>
                  </a:lnTo>
                  <a:lnTo>
                    <a:pt x="21679" y="10242"/>
                  </a:lnTo>
                  <a:lnTo>
                    <a:pt x="21666" y="10236"/>
                  </a:lnTo>
                  <a:cubicBezTo>
                    <a:pt x="20193" y="10236"/>
                    <a:pt x="18783" y="10503"/>
                    <a:pt x="17526" y="11024"/>
                  </a:cubicBezTo>
                  <a:cubicBezTo>
                    <a:pt x="16256" y="11570"/>
                    <a:pt x="15164" y="12332"/>
                    <a:pt x="14224" y="13373"/>
                  </a:cubicBezTo>
                  <a:cubicBezTo>
                    <a:pt x="12890" y="14796"/>
                    <a:pt x="12078" y="16878"/>
                    <a:pt x="11824" y="19558"/>
                  </a:cubicBezTo>
                  <a:cubicBezTo>
                    <a:pt x="11544" y="22250"/>
                    <a:pt x="11405" y="25413"/>
                    <a:pt x="11405" y="29058"/>
                  </a:cubicBezTo>
                  <a:lnTo>
                    <a:pt x="11405" y="32004"/>
                  </a:lnTo>
                  <a:cubicBezTo>
                    <a:pt x="11405" y="35077"/>
                    <a:pt x="11506" y="37910"/>
                    <a:pt x="11773" y="40475"/>
                  </a:cubicBezTo>
                  <a:cubicBezTo>
                    <a:pt x="12027" y="43040"/>
                    <a:pt x="12827" y="44996"/>
                    <a:pt x="14224" y="46355"/>
                  </a:cubicBezTo>
                  <a:cubicBezTo>
                    <a:pt x="16307" y="48450"/>
                    <a:pt x="18783" y="49517"/>
                    <a:pt x="21666" y="49517"/>
                  </a:cubicBezTo>
                  <a:lnTo>
                    <a:pt x="21679" y="49512"/>
                  </a:lnTo>
                  <a:lnTo>
                    <a:pt x="21679" y="59723"/>
                  </a:lnTo>
                  <a:lnTo>
                    <a:pt x="21666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56" y="51816"/>
                    <a:pt x="3251" y="50190"/>
                    <a:pt x="2502" y="48425"/>
                  </a:cubicBezTo>
                  <a:cubicBezTo>
                    <a:pt x="1715" y="46660"/>
                    <a:pt x="1143" y="44882"/>
                    <a:pt x="762" y="43040"/>
                  </a:cubicBezTo>
                  <a:cubicBezTo>
                    <a:pt x="368" y="41199"/>
                    <a:pt x="165" y="39332"/>
                    <a:pt x="114" y="37503"/>
                  </a:cubicBezTo>
                  <a:cubicBezTo>
                    <a:pt x="64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114" y="22060"/>
                    <a:pt x="267" y="19926"/>
                  </a:cubicBezTo>
                  <a:cubicBezTo>
                    <a:pt x="419" y="17805"/>
                    <a:pt x="737" y="15938"/>
                    <a:pt x="1169" y="14326"/>
                  </a:cubicBezTo>
                  <a:cubicBezTo>
                    <a:pt x="1613" y="12700"/>
                    <a:pt x="2210" y="11278"/>
                    <a:pt x="2934" y="10020"/>
                  </a:cubicBezTo>
                  <a:cubicBezTo>
                    <a:pt x="3683" y="8788"/>
                    <a:pt x="4648" y="7595"/>
                    <a:pt x="5779" y="6452"/>
                  </a:cubicBezTo>
                  <a:cubicBezTo>
                    <a:pt x="9957" y="2146"/>
                    <a:pt x="15240" y="0"/>
                    <a:pt x="2166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Shape 95">
              <a:extLst>
                <a:ext uri="{FF2B5EF4-FFF2-40B4-BE49-F238E27FC236}">
                  <a16:creationId xmlns:a16="http://schemas.microsoft.com/office/drawing/2014/main" xmlns="" id="{4CF51FF0-6694-4B90-8DC9-0CF1AF2D6C61}"/>
                </a:ext>
              </a:extLst>
            </p:cNvPr>
            <p:cNvSpPr/>
            <p:nvPr/>
          </p:nvSpPr>
          <p:spPr>
            <a:xfrm>
              <a:off x="1497833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7"/>
                    <a:pt x="19317" y="11082"/>
                    <a:pt x="20244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09" y="41498"/>
                    <a:pt x="20866" y="43327"/>
                  </a:cubicBezTo>
                  <a:cubicBezTo>
                    <a:pt x="20511" y="45131"/>
                    <a:pt x="19939" y="46871"/>
                    <a:pt x="19139" y="48560"/>
                  </a:cubicBezTo>
                  <a:cubicBezTo>
                    <a:pt x="18326" y="50223"/>
                    <a:pt x="17247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58" y="44966"/>
                    <a:pt x="8852" y="44178"/>
                  </a:cubicBezTo>
                  <a:cubicBezTo>
                    <a:pt x="9233" y="43365"/>
                    <a:pt x="9525" y="42324"/>
                    <a:pt x="9728" y="41041"/>
                  </a:cubicBezTo>
                  <a:cubicBezTo>
                    <a:pt x="9906" y="39733"/>
                    <a:pt x="10058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58" y="20963"/>
                    <a:pt x="9906" y="19553"/>
                    <a:pt x="9678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Shape 96">
              <a:extLst>
                <a:ext uri="{FF2B5EF4-FFF2-40B4-BE49-F238E27FC236}">
                  <a16:creationId xmlns:a16="http://schemas.microsoft.com/office/drawing/2014/main" xmlns="" id="{A573A86D-1E5A-47FE-A572-DBBAB9AE9159}"/>
                </a:ext>
              </a:extLst>
            </p:cNvPr>
            <p:cNvSpPr/>
            <p:nvPr/>
          </p:nvSpPr>
          <p:spPr>
            <a:xfrm>
              <a:off x="1531266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Shape 97">
              <a:extLst>
                <a:ext uri="{FF2B5EF4-FFF2-40B4-BE49-F238E27FC236}">
                  <a16:creationId xmlns:a16="http://schemas.microsoft.com/office/drawing/2014/main" xmlns="" id="{3A4D68BE-5A69-4D4F-84E0-A85576D6B462}"/>
                </a:ext>
              </a:extLst>
            </p:cNvPr>
            <p:cNvSpPr/>
            <p:nvPr/>
          </p:nvSpPr>
          <p:spPr>
            <a:xfrm>
              <a:off x="1552525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18" y="381"/>
                    <a:pt x="9779" y="1156"/>
                  </a:cubicBezTo>
                  <a:cubicBezTo>
                    <a:pt x="12027" y="1930"/>
                    <a:pt x="13919" y="3023"/>
                    <a:pt x="15507" y="4420"/>
                  </a:cubicBezTo>
                  <a:cubicBezTo>
                    <a:pt x="17056" y="5829"/>
                    <a:pt x="18275" y="7493"/>
                    <a:pt x="19126" y="9500"/>
                  </a:cubicBezTo>
                  <a:cubicBezTo>
                    <a:pt x="19990" y="11468"/>
                    <a:pt x="20396" y="13703"/>
                    <a:pt x="20396" y="16154"/>
                  </a:cubicBezTo>
                  <a:cubicBezTo>
                    <a:pt x="20396" y="21768"/>
                    <a:pt x="17970" y="25933"/>
                    <a:pt x="13145" y="28626"/>
                  </a:cubicBezTo>
                  <a:cubicBezTo>
                    <a:pt x="14313" y="29210"/>
                    <a:pt x="15164" y="29756"/>
                    <a:pt x="15786" y="30201"/>
                  </a:cubicBezTo>
                  <a:cubicBezTo>
                    <a:pt x="16383" y="30645"/>
                    <a:pt x="16980" y="31166"/>
                    <a:pt x="17602" y="31763"/>
                  </a:cubicBezTo>
                  <a:cubicBezTo>
                    <a:pt x="18872" y="33122"/>
                    <a:pt x="19774" y="34658"/>
                    <a:pt x="20345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19990" y="48870"/>
                  </a:cubicBezTo>
                  <a:cubicBezTo>
                    <a:pt x="19152" y="50914"/>
                    <a:pt x="17970" y="52692"/>
                    <a:pt x="16408" y="54127"/>
                  </a:cubicBezTo>
                  <a:cubicBezTo>
                    <a:pt x="14834" y="55626"/>
                    <a:pt x="12941" y="56718"/>
                    <a:pt x="10732" y="57531"/>
                  </a:cubicBezTo>
                  <a:cubicBezTo>
                    <a:pt x="8509" y="58331"/>
                    <a:pt x="6020" y="58725"/>
                    <a:pt x="3277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34" y="48489"/>
                  </a:lnTo>
                  <a:cubicBezTo>
                    <a:pt x="4521" y="48489"/>
                    <a:pt x="6375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375" y="34709"/>
                    <a:pt x="4521" y="34061"/>
                    <a:pt x="2134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59" y="23749"/>
                    <a:pt x="5626" y="23152"/>
                    <a:pt x="6985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6985" y="12040"/>
                  </a:cubicBezTo>
                  <a:cubicBezTo>
                    <a:pt x="5626" y="10846"/>
                    <a:pt x="3759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Shape 98">
              <a:extLst>
                <a:ext uri="{FF2B5EF4-FFF2-40B4-BE49-F238E27FC236}">
                  <a16:creationId xmlns:a16="http://schemas.microsoft.com/office/drawing/2014/main" xmlns="" id="{B83C77E5-830B-41D9-8EE4-059A36BB7943}"/>
                </a:ext>
              </a:extLst>
            </p:cNvPr>
            <p:cNvSpPr/>
            <p:nvPr/>
          </p:nvSpPr>
          <p:spPr>
            <a:xfrm>
              <a:off x="1585539" y="496"/>
              <a:ext cx="21095" cy="58725"/>
            </a:xfrm>
            <a:custGeom>
              <a:avLst/>
              <a:gdLst/>
              <a:ahLst/>
              <a:cxnLst/>
              <a:rect l="0" t="0" r="0" b="0"/>
              <a:pathLst>
                <a:path w="21095" h="58725">
                  <a:moveTo>
                    <a:pt x="0" y="0"/>
                  </a:moveTo>
                  <a:lnTo>
                    <a:pt x="11405" y="0"/>
                  </a:lnTo>
                  <a:lnTo>
                    <a:pt x="11405" y="22136"/>
                  </a:lnTo>
                  <a:lnTo>
                    <a:pt x="21095" y="22136"/>
                  </a:lnTo>
                  <a:lnTo>
                    <a:pt x="21095" y="32334"/>
                  </a:lnTo>
                  <a:lnTo>
                    <a:pt x="11405" y="32334"/>
                  </a:lnTo>
                  <a:lnTo>
                    <a:pt x="11405" y="48501"/>
                  </a:lnTo>
                  <a:lnTo>
                    <a:pt x="21095" y="48501"/>
                  </a:lnTo>
                  <a:lnTo>
                    <a:pt x="2109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Shape 99">
              <a:extLst>
                <a:ext uri="{FF2B5EF4-FFF2-40B4-BE49-F238E27FC236}">
                  <a16:creationId xmlns:a16="http://schemas.microsoft.com/office/drawing/2014/main" xmlns="" id="{8D151EB8-1E20-4D1E-A015-D6B351808C6D}"/>
                </a:ext>
              </a:extLst>
            </p:cNvPr>
            <p:cNvSpPr/>
            <p:nvPr/>
          </p:nvSpPr>
          <p:spPr>
            <a:xfrm>
              <a:off x="1606634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13" y="0"/>
                    <a:pt x="7430" y="432"/>
                    <a:pt x="9766" y="1334"/>
                  </a:cubicBezTo>
                  <a:cubicBezTo>
                    <a:pt x="12116" y="2235"/>
                    <a:pt x="14148" y="3518"/>
                    <a:pt x="15799" y="5118"/>
                  </a:cubicBezTo>
                  <a:cubicBezTo>
                    <a:pt x="17488" y="6756"/>
                    <a:pt x="18783" y="8661"/>
                    <a:pt x="19710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710" y="25667"/>
                  </a:cubicBezTo>
                  <a:cubicBezTo>
                    <a:pt x="18809" y="27889"/>
                    <a:pt x="17513" y="29832"/>
                    <a:pt x="15824" y="31445"/>
                  </a:cubicBezTo>
                  <a:cubicBezTo>
                    <a:pt x="14148" y="33071"/>
                    <a:pt x="12141" y="34341"/>
                    <a:pt x="9817" y="35255"/>
                  </a:cubicBezTo>
                  <a:cubicBezTo>
                    <a:pt x="7455" y="36157"/>
                    <a:pt x="4864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04" y="24194"/>
                  </a:cubicBezTo>
                  <a:cubicBezTo>
                    <a:pt x="8903" y="22746"/>
                    <a:pt x="9690" y="20765"/>
                    <a:pt x="9690" y="18275"/>
                  </a:cubicBezTo>
                  <a:cubicBezTo>
                    <a:pt x="9690" y="15875"/>
                    <a:pt x="8903" y="13919"/>
                    <a:pt x="7404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Shape 100">
              <a:extLst>
                <a:ext uri="{FF2B5EF4-FFF2-40B4-BE49-F238E27FC236}">
                  <a16:creationId xmlns:a16="http://schemas.microsoft.com/office/drawing/2014/main" xmlns="" id="{3500A51D-29F6-4EEB-BC2B-D0C268045D3A}"/>
                </a:ext>
              </a:extLst>
            </p:cNvPr>
            <p:cNvSpPr/>
            <p:nvPr/>
          </p:nvSpPr>
          <p:spPr>
            <a:xfrm>
              <a:off x="1637358" y="502"/>
              <a:ext cx="38583" cy="58725"/>
            </a:xfrm>
            <a:custGeom>
              <a:avLst/>
              <a:gdLst/>
              <a:ahLst/>
              <a:cxnLst/>
              <a:rect l="0" t="0" r="0" b="0"/>
              <a:pathLst>
                <a:path w="38583" h="58725">
                  <a:moveTo>
                    <a:pt x="0" y="0"/>
                  </a:moveTo>
                  <a:lnTo>
                    <a:pt x="38583" y="0"/>
                  </a:lnTo>
                  <a:lnTo>
                    <a:pt x="38583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31" y="24016"/>
                  </a:lnTo>
                  <a:lnTo>
                    <a:pt x="34531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583" y="48489"/>
                  </a:lnTo>
                  <a:lnTo>
                    <a:pt x="38583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Shape 101">
              <a:extLst>
                <a:ext uri="{FF2B5EF4-FFF2-40B4-BE49-F238E27FC236}">
                  <a16:creationId xmlns:a16="http://schemas.microsoft.com/office/drawing/2014/main" xmlns="" id="{40AAE339-2D1C-42ED-996D-FDE57A2BB953}"/>
                </a:ext>
              </a:extLst>
            </p:cNvPr>
            <p:cNvSpPr/>
            <p:nvPr/>
          </p:nvSpPr>
          <p:spPr>
            <a:xfrm>
              <a:off x="170637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Shape 102">
              <a:extLst>
                <a:ext uri="{FF2B5EF4-FFF2-40B4-BE49-F238E27FC236}">
                  <a16:creationId xmlns:a16="http://schemas.microsoft.com/office/drawing/2014/main" xmlns="" id="{4A19223B-5B2A-47D5-AACB-EB2D91E91D81}"/>
                </a:ext>
              </a:extLst>
            </p:cNvPr>
            <p:cNvSpPr/>
            <p:nvPr/>
          </p:nvSpPr>
          <p:spPr>
            <a:xfrm>
              <a:off x="1778064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63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Shape 103">
              <a:extLst>
                <a:ext uri="{FF2B5EF4-FFF2-40B4-BE49-F238E27FC236}">
                  <a16:creationId xmlns:a16="http://schemas.microsoft.com/office/drawing/2014/main" xmlns="" id="{2B67B264-5A72-46B3-94FF-FF790CD41FFD}"/>
                </a:ext>
              </a:extLst>
            </p:cNvPr>
            <p:cNvSpPr/>
            <p:nvPr/>
          </p:nvSpPr>
          <p:spPr>
            <a:xfrm>
              <a:off x="1805445" y="496"/>
              <a:ext cx="27203" cy="71768"/>
            </a:xfrm>
            <a:custGeom>
              <a:avLst/>
              <a:gdLst/>
              <a:ahLst/>
              <a:cxnLst/>
              <a:rect l="0" t="0" r="0" b="0"/>
              <a:pathLst>
                <a:path w="27203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03" y="48501"/>
                  </a:lnTo>
                  <a:lnTo>
                    <a:pt x="27203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Shape 104">
              <a:extLst>
                <a:ext uri="{FF2B5EF4-FFF2-40B4-BE49-F238E27FC236}">
                  <a16:creationId xmlns:a16="http://schemas.microsoft.com/office/drawing/2014/main" xmlns="" id="{F378D5CD-E88F-43B2-9A58-8C078F29DFF6}"/>
                </a:ext>
              </a:extLst>
            </p:cNvPr>
            <p:cNvSpPr/>
            <p:nvPr/>
          </p:nvSpPr>
          <p:spPr>
            <a:xfrm>
              <a:off x="1835367" y="498"/>
              <a:ext cx="47282" cy="58725"/>
            </a:xfrm>
            <a:custGeom>
              <a:avLst/>
              <a:gdLst/>
              <a:ahLst/>
              <a:cxnLst/>
              <a:rect l="0" t="0" r="0" b="0"/>
              <a:pathLst>
                <a:path w="47282" h="58725">
                  <a:moveTo>
                    <a:pt x="0" y="0"/>
                  </a:moveTo>
                  <a:lnTo>
                    <a:pt x="11963" y="0"/>
                  </a:lnTo>
                  <a:lnTo>
                    <a:pt x="24282" y="28296"/>
                  </a:lnTo>
                  <a:lnTo>
                    <a:pt x="35420" y="0"/>
                  </a:lnTo>
                  <a:lnTo>
                    <a:pt x="47282" y="0"/>
                  </a:lnTo>
                  <a:lnTo>
                    <a:pt x="26480" y="48832"/>
                  </a:lnTo>
                  <a:cubicBezTo>
                    <a:pt x="25933" y="50152"/>
                    <a:pt x="25286" y="51422"/>
                    <a:pt x="24486" y="52642"/>
                  </a:cubicBezTo>
                  <a:cubicBezTo>
                    <a:pt x="23686" y="53835"/>
                    <a:pt x="22746" y="54902"/>
                    <a:pt x="21666" y="55804"/>
                  </a:cubicBezTo>
                  <a:cubicBezTo>
                    <a:pt x="20600" y="56706"/>
                    <a:pt x="19380" y="57442"/>
                    <a:pt x="18009" y="57963"/>
                  </a:cubicBezTo>
                  <a:cubicBezTo>
                    <a:pt x="16637" y="58471"/>
                    <a:pt x="15088" y="58725"/>
                    <a:pt x="13373" y="58725"/>
                  </a:cubicBezTo>
                  <a:lnTo>
                    <a:pt x="6376" y="58725"/>
                  </a:lnTo>
                  <a:lnTo>
                    <a:pt x="6376" y="48501"/>
                  </a:lnTo>
                  <a:lnTo>
                    <a:pt x="10986" y="48501"/>
                  </a:lnTo>
                  <a:cubicBezTo>
                    <a:pt x="12598" y="48501"/>
                    <a:pt x="13856" y="48184"/>
                    <a:pt x="14821" y="47562"/>
                  </a:cubicBezTo>
                  <a:cubicBezTo>
                    <a:pt x="15773" y="46926"/>
                    <a:pt x="16535" y="46012"/>
                    <a:pt x="17107" y="44793"/>
                  </a:cubicBezTo>
                  <a:lnTo>
                    <a:pt x="18834" y="40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Shape 105">
              <a:extLst>
                <a:ext uri="{FF2B5EF4-FFF2-40B4-BE49-F238E27FC236}">
                  <a16:creationId xmlns:a16="http://schemas.microsoft.com/office/drawing/2014/main" xmlns="" id="{1CFC8B15-CCF8-4A6E-BE37-40EBE9B800DC}"/>
                </a:ext>
              </a:extLst>
            </p:cNvPr>
            <p:cNvSpPr/>
            <p:nvPr/>
          </p:nvSpPr>
          <p:spPr>
            <a:xfrm>
              <a:off x="1883374" y="502"/>
              <a:ext cx="48946" cy="58725"/>
            </a:xfrm>
            <a:custGeom>
              <a:avLst/>
              <a:gdLst/>
              <a:ahLst/>
              <a:cxnLst/>
              <a:rect l="0" t="0" r="0" b="0"/>
              <a:pathLst>
                <a:path w="48946" h="58725">
                  <a:moveTo>
                    <a:pt x="1168" y="0"/>
                  </a:moveTo>
                  <a:lnTo>
                    <a:pt x="14199" y="0"/>
                  </a:lnTo>
                  <a:lnTo>
                    <a:pt x="24422" y="18961"/>
                  </a:lnTo>
                  <a:lnTo>
                    <a:pt x="34747" y="0"/>
                  </a:lnTo>
                  <a:lnTo>
                    <a:pt x="47701" y="0"/>
                  </a:lnTo>
                  <a:lnTo>
                    <a:pt x="30620" y="28626"/>
                  </a:lnTo>
                  <a:lnTo>
                    <a:pt x="48946" y="58725"/>
                  </a:lnTo>
                  <a:lnTo>
                    <a:pt x="35801" y="58725"/>
                  </a:lnTo>
                  <a:lnTo>
                    <a:pt x="24422" y="38290"/>
                  </a:lnTo>
                  <a:lnTo>
                    <a:pt x="13132" y="58725"/>
                  </a:lnTo>
                  <a:lnTo>
                    <a:pt x="0" y="58725"/>
                  </a:lnTo>
                  <a:lnTo>
                    <a:pt x="18237" y="28626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Shape 106">
              <a:extLst>
                <a:ext uri="{FF2B5EF4-FFF2-40B4-BE49-F238E27FC236}">
                  <a16:creationId xmlns:a16="http://schemas.microsoft.com/office/drawing/2014/main" xmlns="" id="{03DAC16C-3B7D-41D1-A10D-71ED410277CF}"/>
                </a:ext>
              </a:extLst>
            </p:cNvPr>
            <p:cNvSpPr/>
            <p:nvPr/>
          </p:nvSpPr>
          <p:spPr>
            <a:xfrm>
              <a:off x="1936772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40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99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30" y="41199"/>
                    <a:pt x="127" y="39332"/>
                    <a:pt x="51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51" y="22060"/>
                    <a:pt x="229" y="19926"/>
                  </a:cubicBezTo>
                  <a:cubicBezTo>
                    <a:pt x="394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Shape 107">
              <a:extLst>
                <a:ext uri="{FF2B5EF4-FFF2-40B4-BE49-F238E27FC236}">
                  <a16:creationId xmlns:a16="http://schemas.microsoft.com/office/drawing/2014/main" xmlns="" id="{2F9F1458-2688-4211-A249-42B502C8617E}"/>
                </a:ext>
              </a:extLst>
            </p:cNvPr>
            <p:cNvSpPr/>
            <p:nvPr/>
          </p:nvSpPr>
          <p:spPr>
            <a:xfrm>
              <a:off x="1958400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Shape 108">
              <a:extLst>
                <a:ext uri="{FF2B5EF4-FFF2-40B4-BE49-F238E27FC236}">
                  <a16:creationId xmlns:a16="http://schemas.microsoft.com/office/drawing/2014/main" xmlns="" id="{2704BE0B-EEDD-48AF-93D5-25B46C8BCAA9}"/>
                </a:ext>
              </a:extLst>
            </p:cNvPr>
            <p:cNvSpPr/>
            <p:nvPr/>
          </p:nvSpPr>
          <p:spPr>
            <a:xfrm>
              <a:off x="199185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1241" y="0"/>
                  </a:lnTo>
                  <a:lnTo>
                    <a:pt x="21241" y="10224"/>
                  </a:lnTo>
                  <a:lnTo>
                    <a:pt x="11366" y="10224"/>
                  </a:lnTo>
                  <a:lnTo>
                    <a:pt x="11366" y="23749"/>
                  </a:lnTo>
                  <a:lnTo>
                    <a:pt x="21241" y="23749"/>
                  </a:lnTo>
                  <a:lnTo>
                    <a:pt x="21241" y="34061"/>
                  </a:lnTo>
                  <a:lnTo>
                    <a:pt x="11366" y="34061"/>
                  </a:lnTo>
                  <a:lnTo>
                    <a:pt x="11366" y="48489"/>
                  </a:lnTo>
                  <a:lnTo>
                    <a:pt x="21241" y="48489"/>
                  </a:lnTo>
                  <a:lnTo>
                    <a:pt x="21241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Shape 109">
              <a:extLst>
                <a:ext uri="{FF2B5EF4-FFF2-40B4-BE49-F238E27FC236}">
                  <a16:creationId xmlns:a16="http://schemas.microsoft.com/office/drawing/2014/main" xmlns="" id="{6535E144-292D-4364-8784-83FB1BD8A2EE}"/>
                </a:ext>
              </a:extLst>
            </p:cNvPr>
            <p:cNvSpPr/>
            <p:nvPr/>
          </p:nvSpPr>
          <p:spPr>
            <a:xfrm>
              <a:off x="201309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305" y="0"/>
                  </a:lnTo>
                  <a:cubicBezTo>
                    <a:pt x="5061" y="0"/>
                    <a:pt x="7538" y="381"/>
                    <a:pt x="9798" y="1156"/>
                  </a:cubicBezTo>
                  <a:cubicBezTo>
                    <a:pt x="12046" y="1930"/>
                    <a:pt x="13938" y="3023"/>
                    <a:pt x="15526" y="4420"/>
                  </a:cubicBezTo>
                  <a:cubicBezTo>
                    <a:pt x="17075" y="5829"/>
                    <a:pt x="18294" y="7493"/>
                    <a:pt x="19145" y="9500"/>
                  </a:cubicBezTo>
                  <a:cubicBezTo>
                    <a:pt x="19996" y="11468"/>
                    <a:pt x="20415" y="13703"/>
                    <a:pt x="20415" y="16154"/>
                  </a:cubicBezTo>
                  <a:cubicBezTo>
                    <a:pt x="20415" y="21768"/>
                    <a:pt x="17990" y="25933"/>
                    <a:pt x="13164" y="28626"/>
                  </a:cubicBezTo>
                  <a:cubicBezTo>
                    <a:pt x="14307" y="29210"/>
                    <a:pt x="15183" y="29756"/>
                    <a:pt x="15805" y="30201"/>
                  </a:cubicBezTo>
                  <a:cubicBezTo>
                    <a:pt x="16402" y="30645"/>
                    <a:pt x="16999" y="31166"/>
                    <a:pt x="17621" y="31763"/>
                  </a:cubicBezTo>
                  <a:cubicBezTo>
                    <a:pt x="18891" y="33122"/>
                    <a:pt x="19793" y="34658"/>
                    <a:pt x="20365" y="36284"/>
                  </a:cubicBezTo>
                  <a:cubicBezTo>
                    <a:pt x="20936" y="37948"/>
                    <a:pt x="21241" y="39802"/>
                    <a:pt x="21241" y="41910"/>
                  </a:cubicBezTo>
                  <a:cubicBezTo>
                    <a:pt x="21241" y="44501"/>
                    <a:pt x="20834" y="46799"/>
                    <a:pt x="19996" y="48870"/>
                  </a:cubicBezTo>
                  <a:cubicBezTo>
                    <a:pt x="19171" y="50914"/>
                    <a:pt x="17990" y="52692"/>
                    <a:pt x="16427" y="54127"/>
                  </a:cubicBezTo>
                  <a:cubicBezTo>
                    <a:pt x="14853" y="55626"/>
                    <a:pt x="12960" y="56718"/>
                    <a:pt x="10725" y="57531"/>
                  </a:cubicBezTo>
                  <a:cubicBezTo>
                    <a:pt x="8528" y="58331"/>
                    <a:pt x="6039" y="58725"/>
                    <a:pt x="3296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3" y="48489"/>
                  </a:lnTo>
                  <a:cubicBezTo>
                    <a:pt x="4528" y="48489"/>
                    <a:pt x="6395" y="47841"/>
                    <a:pt x="7766" y="46584"/>
                  </a:cubicBezTo>
                  <a:cubicBezTo>
                    <a:pt x="9176" y="45276"/>
                    <a:pt x="9874" y="43485"/>
                    <a:pt x="9874" y="41237"/>
                  </a:cubicBezTo>
                  <a:cubicBezTo>
                    <a:pt x="9874" y="38976"/>
                    <a:pt x="9176" y="37211"/>
                    <a:pt x="7766" y="35954"/>
                  </a:cubicBezTo>
                  <a:cubicBezTo>
                    <a:pt x="6395" y="34709"/>
                    <a:pt x="4528" y="34061"/>
                    <a:pt x="2153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03" y="23749"/>
                  </a:lnTo>
                  <a:cubicBezTo>
                    <a:pt x="3778" y="23749"/>
                    <a:pt x="5645" y="23152"/>
                    <a:pt x="6991" y="21933"/>
                  </a:cubicBezTo>
                  <a:cubicBezTo>
                    <a:pt x="8338" y="20714"/>
                    <a:pt x="9023" y="19088"/>
                    <a:pt x="9023" y="16993"/>
                  </a:cubicBezTo>
                  <a:cubicBezTo>
                    <a:pt x="9023" y="14910"/>
                    <a:pt x="8338" y="13259"/>
                    <a:pt x="6991" y="12040"/>
                  </a:cubicBezTo>
                  <a:cubicBezTo>
                    <a:pt x="5645" y="10846"/>
                    <a:pt x="3778" y="10224"/>
                    <a:pt x="1403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Shape 110">
              <a:extLst>
                <a:ext uri="{FF2B5EF4-FFF2-40B4-BE49-F238E27FC236}">
                  <a16:creationId xmlns:a16="http://schemas.microsoft.com/office/drawing/2014/main" xmlns="" id="{B3DEBAA8-B58D-4656-A6DC-B2539C2FFC38}"/>
                </a:ext>
              </a:extLst>
            </p:cNvPr>
            <p:cNvSpPr/>
            <p:nvPr/>
          </p:nvSpPr>
          <p:spPr>
            <a:xfrm>
              <a:off x="2046130" y="502"/>
              <a:ext cx="42723" cy="58725"/>
            </a:xfrm>
            <a:custGeom>
              <a:avLst/>
              <a:gdLst/>
              <a:ahLst/>
              <a:cxnLst/>
              <a:rect l="0" t="0" r="0" b="0"/>
              <a:pathLst>
                <a:path w="42723" h="58725">
                  <a:moveTo>
                    <a:pt x="0" y="0"/>
                  </a:moveTo>
                  <a:lnTo>
                    <a:pt x="11367" y="0"/>
                  </a:lnTo>
                  <a:lnTo>
                    <a:pt x="11367" y="24016"/>
                  </a:lnTo>
                  <a:lnTo>
                    <a:pt x="31344" y="24016"/>
                  </a:lnTo>
                  <a:lnTo>
                    <a:pt x="31344" y="0"/>
                  </a:lnTo>
                  <a:lnTo>
                    <a:pt x="42723" y="0"/>
                  </a:lnTo>
                  <a:lnTo>
                    <a:pt x="42723" y="58725"/>
                  </a:lnTo>
                  <a:lnTo>
                    <a:pt x="31344" y="58725"/>
                  </a:lnTo>
                  <a:lnTo>
                    <a:pt x="31344" y="34163"/>
                  </a:lnTo>
                  <a:lnTo>
                    <a:pt x="11367" y="34163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Shape 111">
              <a:extLst>
                <a:ext uri="{FF2B5EF4-FFF2-40B4-BE49-F238E27FC236}">
                  <a16:creationId xmlns:a16="http://schemas.microsoft.com/office/drawing/2014/main" xmlns="" id="{4FC51DAF-EE42-4A98-853D-99D041004CDD}"/>
                </a:ext>
              </a:extLst>
            </p:cNvPr>
            <p:cNvSpPr/>
            <p:nvPr/>
          </p:nvSpPr>
          <p:spPr>
            <a:xfrm>
              <a:off x="2100663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488" y="11024"/>
                  </a:cubicBezTo>
                  <a:cubicBezTo>
                    <a:pt x="16218" y="11570"/>
                    <a:pt x="15126" y="12332"/>
                    <a:pt x="14161" y="13373"/>
                  </a:cubicBezTo>
                  <a:cubicBezTo>
                    <a:pt x="12840" y="14796"/>
                    <a:pt x="12052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61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Shape 112">
              <a:extLst>
                <a:ext uri="{FF2B5EF4-FFF2-40B4-BE49-F238E27FC236}">
                  <a16:creationId xmlns:a16="http://schemas.microsoft.com/office/drawing/2014/main" xmlns="" id="{56FA4AF1-355D-471F-A3F1-E7911C1DDE3A}"/>
                </a:ext>
              </a:extLst>
            </p:cNvPr>
            <p:cNvSpPr/>
            <p:nvPr/>
          </p:nvSpPr>
          <p:spPr>
            <a:xfrm>
              <a:off x="2122291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24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24" y="53302"/>
                  </a:cubicBezTo>
                  <a:cubicBezTo>
                    <a:pt x="11709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31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Shape 113">
              <a:extLst>
                <a:ext uri="{FF2B5EF4-FFF2-40B4-BE49-F238E27FC236}">
                  <a16:creationId xmlns:a16="http://schemas.microsoft.com/office/drawing/2014/main" xmlns="" id="{32AEC820-3F09-49B0-8E85-DB690793678A}"/>
                </a:ext>
              </a:extLst>
            </p:cNvPr>
            <p:cNvSpPr/>
            <p:nvPr/>
          </p:nvSpPr>
          <p:spPr>
            <a:xfrm>
              <a:off x="2153779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6" y="0"/>
                  </a:moveTo>
                  <a:cubicBezTo>
                    <a:pt x="24270" y="0"/>
                    <a:pt x="26835" y="381"/>
                    <a:pt x="29248" y="1168"/>
                  </a:cubicBezTo>
                  <a:cubicBezTo>
                    <a:pt x="31623" y="1943"/>
                    <a:pt x="33744" y="3111"/>
                    <a:pt x="35674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8" y="15494"/>
                    <a:pt x="43129" y="18580"/>
                  </a:cubicBezTo>
                  <a:lnTo>
                    <a:pt x="31496" y="18580"/>
                  </a:lnTo>
                  <a:cubicBezTo>
                    <a:pt x="30899" y="16192"/>
                    <a:pt x="29807" y="14224"/>
                    <a:pt x="28283" y="12611"/>
                  </a:cubicBezTo>
                  <a:cubicBezTo>
                    <a:pt x="26721" y="11036"/>
                    <a:pt x="24498" y="10224"/>
                    <a:pt x="21603" y="10224"/>
                  </a:cubicBezTo>
                  <a:cubicBezTo>
                    <a:pt x="19990" y="10224"/>
                    <a:pt x="18593" y="10516"/>
                    <a:pt x="17348" y="11062"/>
                  </a:cubicBezTo>
                  <a:cubicBezTo>
                    <a:pt x="16103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65" y="15316"/>
                  </a:cubicBezTo>
                  <a:cubicBezTo>
                    <a:pt x="12446" y="16027"/>
                    <a:pt x="12167" y="17018"/>
                    <a:pt x="11938" y="18237"/>
                  </a:cubicBezTo>
                  <a:cubicBezTo>
                    <a:pt x="11722" y="19431"/>
                    <a:pt x="11570" y="20980"/>
                    <a:pt x="11493" y="22847"/>
                  </a:cubicBezTo>
                  <a:cubicBezTo>
                    <a:pt x="11417" y="24714"/>
                    <a:pt x="11366" y="27051"/>
                    <a:pt x="11366" y="29858"/>
                  </a:cubicBezTo>
                  <a:cubicBezTo>
                    <a:pt x="11366" y="32664"/>
                    <a:pt x="11417" y="35001"/>
                    <a:pt x="11493" y="36855"/>
                  </a:cubicBezTo>
                  <a:cubicBezTo>
                    <a:pt x="11570" y="38760"/>
                    <a:pt x="11722" y="40284"/>
                    <a:pt x="11938" y="41491"/>
                  </a:cubicBezTo>
                  <a:cubicBezTo>
                    <a:pt x="12167" y="42685"/>
                    <a:pt x="12446" y="43675"/>
                    <a:pt x="12865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03" y="48108"/>
                    <a:pt x="17348" y="48679"/>
                  </a:cubicBezTo>
                  <a:cubicBezTo>
                    <a:pt x="18593" y="49225"/>
                    <a:pt x="19990" y="49505"/>
                    <a:pt x="21603" y="49505"/>
                  </a:cubicBezTo>
                  <a:cubicBezTo>
                    <a:pt x="24498" y="49505"/>
                    <a:pt x="26721" y="48704"/>
                    <a:pt x="28283" y="47104"/>
                  </a:cubicBezTo>
                  <a:cubicBezTo>
                    <a:pt x="29807" y="45517"/>
                    <a:pt x="30899" y="43523"/>
                    <a:pt x="31496" y="41161"/>
                  </a:cubicBezTo>
                  <a:lnTo>
                    <a:pt x="43129" y="41161"/>
                  </a:lnTo>
                  <a:cubicBezTo>
                    <a:pt x="42608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74" y="55054"/>
                  </a:cubicBezTo>
                  <a:cubicBezTo>
                    <a:pt x="33744" y="56629"/>
                    <a:pt x="31597" y="57798"/>
                    <a:pt x="29184" y="58572"/>
                  </a:cubicBezTo>
                  <a:cubicBezTo>
                    <a:pt x="26746" y="59334"/>
                    <a:pt x="24219" y="59715"/>
                    <a:pt x="21526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47" y="56960"/>
                    <a:pt x="7785" y="55385"/>
                    <a:pt x="5715" y="53289"/>
                  </a:cubicBezTo>
                  <a:cubicBezTo>
                    <a:pt x="4242" y="51816"/>
                    <a:pt x="3099" y="50228"/>
                    <a:pt x="2324" y="48552"/>
                  </a:cubicBezTo>
                  <a:cubicBezTo>
                    <a:pt x="1524" y="46863"/>
                    <a:pt x="978" y="45085"/>
                    <a:pt x="635" y="43129"/>
                  </a:cubicBezTo>
                  <a:cubicBezTo>
                    <a:pt x="330" y="41211"/>
                    <a:pt x="127" y="39167"/>
                    <a:pt x="63" y="36970"/>
                  </a:cubicBezTo>
                  <a:cubicBezTo>
                    <a:pt x="13" y="34760"/>
                    <a:pt x="0" y="32385"/>
                    <a:pt x="0" y="29858"/>
                  </a:cubicBezTo>
                  <a:cubicBezTo>
                    <a:pt x="0" y="27330"/>
                    <a:pt x="13" y="24981"/>
                    <a:pt x="63" y="22771"/>
                  </a:cubicBezTo>
                  <a:cubicBezTo>
                    <a:pt x="127" y="20574"/>
                    <a:pt x="330" y="18491"/>
                    <a:pt x="635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099" y="9512"/>
                    <a:pt x="4242" y="7925"/>
                    <a:pt x="5715" y="6452"/>
                  </a:cubicBezTo>
                  <a:cubicBezTo>
                    <a:pt x="7785" y="4356"/>
                    <a:pt x="10147" y="2743"/>
                    <a:pt x="12738" y="1664"/>
                  </a:cubicBezTo>
                  <a:cubicBezTo>
                    <a:pt x="15354" y="571"/>
                    <a:pt x="18263" y="0"/>
                    <a:pt x="2152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Shape 114">
              <a:extLst>
                <a:ext uri="{FF2B5EF4-FFF2-40B4-BE49-F238E27FC236}">
                  <a16:creationId xmlns:a16="http://schemas.microsoft.com/office/drawing/2014/main" xmlns="" id="{3296B318-62CB-42A4-91C8-EF634D8C7458}"/>
                </a:ext>
              </a:extLst>
            </p:cNvPr>
            <p:cNvSpPr/>
            <p:nvPr/>
          </p:nvSpPr>
          <p:spPr>
            <a:xfrm>
              <a:off x="2201703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16" y="58725"/>
                  </a:lnTo>
                  <a:lnTo>
                    <a:pt x="15316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Shape 115">
              <a:extLst>
                <a:ext uri="{FF2B5EF4-FFF2-40B4-BE49-F238E27FC236}">
                  <a16:creationId xmlns:a16="http://schemas.microsoft.com/office/drawing/2014/main" xmlns="" id="{D7C99678-873D-4783-BFDD-D1F0E43449EC}"/>
                </a:ext>
              </a:extLst>
            </p:cNvPr>
            <p:cNvSpPr/>
            <p:nvPr/>
          </p:nvSpPr>
          <p:spPr>
            <a:xfrm>
              <a:off x="2253157" y="496"/>
              <a:ext cx="21082" cy="58725"/>
            </a:xfrm>
            <a:custGeom>
              <a:avLst/>
              <a:gdLst/>
              <a:ahLst/>
              <a:cxnLst/>
              <a:rect l="0" t="0" r="0" b="0"/>
              <a:pathLst>
                <a:path w="21082" h="58725">
                  <a:moveTo>
                    <a:pt x="0" y="0"/>
                  </a:moveTo>
                  <a:lnTo>
                    <a:pt x="11392" y="0"/>
                  </a:lnTo>
                  <a:lnTo>
                    <a:pt x="11392" y="22136"/>
                  </a:lnTo>
                  <a:lnTo>
                    <a:pt x="21082" y="22136"/>
                  </a:lnTo>
                  <a:lnTo>
                    <a:pt x="21082" y="32334"/>
                  </a:lnTo>
                  <a:lnTo>
                    <a:pt x="11392" y="32334"/>
                  </a:lnTo>
                  <a:lnTo>
                    <a:pt x="11392" y="48501"/>
                  </a:lnTo>
                  <a:lnTo>
                    <a:pt x="21082" y="48501"/>
                  </a:lnTo>
                  <a:lnTo>
                    <a:pt x="2108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Shape 116">
              <a:extLst>
                <a:ext uri="{FF2B5EF4-FFF2-40B4-BE49-F238E27FC236}">
                  <a16:creationId xmlns:a16="http://schemas.microsoft.com/office/drawing/2014/main" xmlns="" id="{FA3F2F42-83BA-4198-B6CB-F88118F28E34}"/>
                </a:ext>
              </a:extLst>
            </p:cNvPr>
            <p:cNvSpPr/>
            <p:nvPr/>
          </p:nvSpPr>
          <p:spPr>
            <a:xfrm>
              <a:off x="2274239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26" y="0"/>
                    <a:pt x="7442" y="432"/>
                    <a:pt x="9766" y="1334"/>
                  </a:cubicBezTo>
                  <a:cubicBezTo>
                    <a:pt x="12129" y="2235"/>
                    <a:pt x="14122" y="3518"/>
                    <a:pt x="15799" y="5118"/>
                  </a:cubicBezTo>
                  <a:cubicBezTo>
                    <a:pt x="17488" y="6756"/>
                    <a:pt x="18783" y="8661"/>
                    <a:pt x="19698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698" y="25667"/>
                  </a:cubicBezTo>
                  <a:cubicBezTo>
                    <a:pt x="18809" y="27889"/>
                    <a:pt x="17488" y="29832"/>
                    <a:pt x="15824" y="31445"/>
                  </a:cubicBezTo>
                  <a:cubicBezTo>
                    <a:pt x="14148" y="33071"/>
                    <a:pt x="12154" y="34341"/>
                    <a:pt x="9792" y="35255"/>
                  </a:cubicBezTo>
                  <a:cubicBezTo>
                    <a:pt x="7468" y="36157"/>
                    <a:pt x="4877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17" y="24194"/>
                  </a:cubicBezTo>
                  <a:cubicBezTo>
                    <a:pt x="8915" y="22746"/>
                    <a:pt x="9690" y="20765"/>
                    <a:pt x="9690" y="18275"/>
                  </a:cubicBezTo>
                  <a:cubicBezTo>
                    <a:pt x="9690" y="15875"/>
                    <a:pt x="8915" y="13919"/>
                    <a:pt x="7417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Shape 117">
              <a:extLst>
                <a:ext uri="{FF2B5EF4-FFF2-40B4-BE49-F238E27FC236}">
                  <a16:creationId xmlns:a16="http://schemas.microsoft.com/office/drawing/2014/main" xmlns="" id="{8CD8F5DC-DABC-4AD3-8635-38DA780B28C7}"/>
                </a:ext>
              </a:extLst>
            </p:cNvPr>
            <p:cNvSpPr/>
            <p:nvPr/>
          </p:nvSpPr>
          <p:spPr>
            <a:xfrm>
              <a:off x="0" y="1316884"/>
              <a:ext cx="127978" cy="249517"/>
            </a:xfrm>
            <a:custGeom>
              <a:avLst/>
              <a:gdLst/>
              <a:ahLst/>
              <a:cxnLst/>
              <a:rect l="0" t="0" r="0" b="0"/>
              <a:pathLst>
                <a:path w="127978" h="249517">
                  <a:moveTo>
                    <a:pt x="1422" y="0"/>
                  </a:moveTo>
                  <a:lnTo>
                    <a:pt x="52032" y="0"/>
                  </a:lnTo>
                  <a:lnTo>
                    <a:pt x="63094" y="87313"/>
                  </a:lnTo>
                  <a:lnTo>
                    <a:pt x="64872" y="87313"/>
                  </a:lnTo>
                  <a:lnTo>
                    <a:pt x="75933" y="0"/>
                  </a:lnTo>
                  <a:lnTo>
                    <a:pt x="126543" y="0"/>
                  </a:lnTo>
                  <a:lnTo>
                    <a:pt x="102311" y="122263"/>
                  </a:lnTo>
                  <a:lnTo>
                    <a:pt x="127978" y="249517"/>
                  </a:lnTo>
                  <a:lnTo>
                    <a:pt x="77000" y="249517"/>
                  </a:lnTo>
                  <a:lnTo>
                    <a:pt x="64872" y="159664"/>
                  </a:lnTo>
                  <a:lnTo>
                    <a:pt x="63094" y="159664"/>
                  </a:lnTo>
                  <a:lnTo>
                    <a:pt x="50965" y="249517"/>
                  </a:lnTo>
                  <a:lnTo>
                    <a:pt x="0" y="249517"/>
                  </a:lnTo>
                  <a:lnTo>
                    <a:pt x="25667" y="122263"/>
                  </a:lnTo>
                  <a:lnTo>
                    <a:pt x="142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Shape 118">
              <a:extLst>
                <a:ext uri="{FF2B5EF4-FFF2-40B4-BE49-F238E27FC236}">
                  <a16:creationId xmlns:a16="http://schemas.microsoft.com/office/drawing/2014/main" xmlns="" id="{075FC0C7-7ABF-4219-A313-88E5E30BEFC5}"/>
                </a:ext>
              </a:extLst>
            </p:cNvPr>
            <p:cNvSpPr/>
            <p:nvPr/>
          </p:nvSpPr>
          <p:spPr>
            <a:xfrm>
              <a:off x="428558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65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65" y="249530"/>
                  </a:lnTo>
                  <a:lnTo>
                    <a:pt x="72365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Shape 119">
              <a:extLst>
                <a:ext uri="{FF2B5EF4-FFF2-40B4-BE49-F238E27FC236}">
                  <a16:creationId xmlns:a16="http://schemas.microsoft.com/office/drawing/2014/main" xmlns="" id="{5166BF79-9FF9-4452-AAC8-6EB173DC1F5D}"/>
                </a:ext>
              </a:extLst>
            </p:cNvPr>
            <p:cNvSpPr/>
            <p:nvPr/>
          </p:nvSpPr>
          <p:spPr>
            <a:xfrm>
              <a:off x="854789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57747" y="0"/>
                  </a:lnTo>
                  <a:lnTo>
                    <a:pt x="57747" y="27457"/>
                  </a:lnTo>
                  <a:lnTo>
                    <a:pt x="49911" y="27457"/>
                  </a:lnTo>
                  <a:lnTo>
                    <a:pt x="49911" y="99809"/>
                  </a:lnTo>
                  <a:lnTo>
                    <a:pt x="57747" y="99809"/>
                  </a:lnTo>
                  <a:lnTo>
                    <a:pt x="57747" y="127978"/>
                  </a:lnTo>
                  <a:lnTo>
                    <a:pt x="56312" y="127267"/>
                  </a:lnTo>
                  <a:lnTo>
                    <a:pt x="49911" y="127267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Shape 120">
              <a:extLst>
                <a:ext uri="{FF2B5EF4-FFF2-40B4-BE49-F238E27FC236}">
                  <a16:creationId xmlns:a16="http://schemas.microsoft.com/office/drawing/2014/main" xmlns="" id="{00C5EE66-F5D6-4558-9333-D16DDFEA126B}"/>
                </a:ext>
              </a:extLst>
            </p:cNvPr>
            <p:cNvSpPr/>
            <p:nvPr/>
          </p:nvSpPr>
          <p:spPr>
            <a:xfrm>
              <a:off x="912536" y="1416670"/>
              <a:ext cx="57747" cy="149720"/>
            </a:xfrm>
            <a:custGeom>
              <a:avLst/>
              <a:gdLst/>
              <a:ahLst/>
              <a:cxnLst/>
              <a:rect l="0" t="0" r="0" b="0"/>
              <a:pathLst>
                <a:path w="57747" h="149720">
                  <a:moveTo>
                    <a:pt x="0" y="0"/>
                  </a:moveTo>
                  <a:lnTo>
                    <a:pt x="20663" y="0"/>
                  </a:lnTo>
                  <a:cubicBezTo>
                    <a:pt x="55613" y="0"/>
                    <a:pt x="57747" y="27089"/>
                    <a:pt x="57747" y="44577"/>
                  </a:cubicBezTo>
                  <a:lnTo>
                    <a:pt x="57747" y="105156"/>
                  </a:lnTo>
                  <a:cubicBezTo>
                    <a:pt x="57747" y="122644"/>
                    <a:pt x="55613" y="149720"/>
                    <a:pt x="20663" y="149720"/>
                  </a:cubicBezTo>
                  <a:lnTo>
                    <a:pt x="0" y="149720"/>
                  </a:lnTo>
                  <a:lnTo>
                    <a:pt x="0" y="121575"/>
                  </a:lnTo>
                  <a:lnTo>
                    <a:pt x="5205" y="118988"/>
                  </a:lnTo>
                  <a:cubicBezTo>
                    <a:pt x="6855" y="116846"/>
                    <a:pt x="7836" y="113722"/>
                    <a:pt x="7836" y="109792"/>
                  </a:cubicBezTo>
                  <a:lnTo>
                    <a:pt x="7836" y="39942"/>
                  </a:lnTo>
                  <a:cubicBezTo>
                    <a:pt x="7836" y="36011"/>
                    <a:pt x="6855" y="32890"/>
                    <a:pt x="5205" y="30751"/>
                  </a:cubicBezTo>
                  <a:lnTo>
                    <a:pt x="0" y="28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Shape 17498">
              <a:extLst>
                <a:ext uri="{FF2B5EF4-FFF2-40B4-BE49-F238E27FC236}">
                  <a16:creationId xmlns:a16="http://schemas.microsoft.com/office/drawing/2014/main" xmlns="" id="{5D6B31E7-5471-4AAD-99D1-E428369C4C6F}"/>
                </a:ext>
              </a:extLst>
            </p:cNvPr>
            <p:cNvSpPr/>
            <p:nvPr/>
          </p:nvSpPr>
          <p:spPr>
            <a:xfrm>
              <a:off x="912536" y="1316860"/>
              <a:ext cx="52756" cy="27457"/>
            </a:xfrm>
            <a:custGeom>
              <a:avLst/>
              <a:gdLst/>
              <a:ahLst/>
              <a:cxnLst/>
              <a:rect l="0" t="0" r="0" b="0"/>
              <a:pathLst>
                <a:path w="52756" h="27457">
                  <a:moveTo>
                    <a:pt x="0" y="0"/>
                  </a:moveTo>
                  <a:lnTo>
                    <a:pt x="52756" y="0"/>
                  </a:lnTo>
                  <a:lnTo>
                    <a:pt x="52756" y="27457"/>
                  </a:lnTo>
                  <a:lnTo>
                    <a:pt x="0" y="27457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Shape 122">
              <a:extLst>
                <a:ext uri="{FF2B5EF4-FFF2-40B4-BE49-F238E27FC236}">
                  <a16:creationId xmlns:a16="http://schemas.microsoft.com/office/drawing/2014/main" xmlns="" id="{2FCB8F5A-B7F7-4646-9038-D3521C87A18C}"/>
                </a:ext>
              </a:extLst>
            </p:cNvPr>
            <p:cNvSpPr/>
            <p:nvPr/>
          </p:nvSpPr>
          <p:spPr>
            <a:xfrm>
              <a:off x="1273962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52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52" y="249530"/>
                  </a:lnTo>
                  <a:lnTo>
                    <a:pt x="72352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Shape 123">
              <a:extLst>
                <a:ext uri="{FF2B5EF4-FFF2-40B4-BE49-F238E27FC236}">
                  <a16:creationId xmlns:a16="http://schemas.microsoft.com/office/drawing/2014/main" xmlns="" id="{E9990C77-3C51-4651-8EB7-45B978325B80}"/>
                </a:ext>
              </a:extLst>
            </p:cNvPr>
            <p:cNvSpPr/>
            <p:nvPr/>
          </p:nvSpPr>
          <p:spPr>
            <a:xfrm>
              <a:off x="1700195" y="1316860"/>
              <a:ext cx="115494" cy="249530"/>
            </a:xfrm>
            <a:custGeom>
              <a:avLst/>
              <a:gdLst/>
              <a:ahLst/>
              <a:cxnLst/>
              <a:rect l="0" t="0" r="0" b="0"/>
              <a:pathLst>
                <a:path w="115494" h="249530">
                  <a:moveTo>
                    <a:pt x="0" y="0"/>
                  </a:moveTo>
                  <a:lnTo>
                    <a:pt x="49924" y="0"/>
                  </a:lnTo>
                  <a:lnTo>
                    <a:pt x="49924" y="104800"/>
                  </a:lnTo>
                  <a:lnTo>
                    <a:pt x="65595" y="104800"/>
                  </a:lnTo>
                  <a:lnTo>
                    <a:pt x="65595" y="0"/>
                  </a:lnTo>
                  <a:lnTo>
                    <a:pt x="115494" y="0"/>
                  </a:lnTo>
                  <a:lnTo>
                    <a:pt x="115494" y="249530"/>
                  </a:lnTo>
                  <a:lnTo>
                    <a:pt x="65595" y="249530"/>
                  </a:lnTo>
                  <a:lnTo>
                    <a:pt x="65595" y="132258"/>
                  </a:lnTo>
                  <a:lnTo>
                    <a:pt x="49924" y="132258"/>
                  </a:lnTo>
                  <a:lnTo>
                    <a:pt x="49924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Shape 124">
              <a:extLst>
                <a:ext uri="{FF2B5EF4-FFF2-40B4-BE49-F238E27FC236}">
                  <a16:creationId xmlns:a16="http://schemas.microsoft.com/office/drawing/2014/main" xmlns="" id="{7E78103C-BB4E-4666-8D05-5236908C2B88}"/>
                </a:ext>
              </a:extLst>
            </p:cNvPr>
            <p:cNvSpPr/>
            <p:nvPr/>
          </p:nvSpPr>
          <p:spPr>
            <a:xfrm>
              <a:off x="2119654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49911" y="0"/>
                  </a:lnTo>
                  <a:lnTo>
                    <a:pt x="49911" y="92329"/>
                  </a:lnTo>
                  <a:lnTo>
                    <a:pt x="57747" y="92329"/>
                  </a:lnTo>
                  <a:lnTo>
                    <a:pt x="57747" y="120499"/>
                  </a:lnTo>
                  <a:lnTo>
                    <a:pt x="56312" y="119786"/>
                  </a:lnTo>
                  <a:lnTo>
                    <a:pt x="49911" y="119786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Shape 125">
              <a:extLst>
                <a:ext uri="{FF2B5EF4-FFF2-40B4-BE49-F238E27FC236}">
                  <a16:creationId xmlns:a16="http://schemas.microsoft.com/office/drawing/2014/main" xmlns="" id="{447D7636-F885-473F-8637-60F4DD45AF43}"/>
                </a:ext>
              </a:extLst>
            </p:cNvPr>
            <p:cNvSpPr/>
            <p:nvPr/>
          </p:nvSpPr>
          <p:spPr>
            <a:xfrm>
              <a:off x="2177401" y="1409189"/>
              <a:ext cx="57747" cy="157200"/>
            </a:xfrm>
            <a:custGeom>
              <a:avLst/>
              <a:gdLst/>
              <a:ahLst/>
              <a:cxnLst/>
              <a:rect l="0" t="0" r="0" b="0"/>
              <a:pathLst>
                <a:path w="57747" h="157200">
                  <a:moveTo>
                    <a:pt x="0" y="0"/>
                  </a:moveTo>
                  <a:lnTo>
                    <a:pt x="20676" y="0"/>
                  </a:lnTo>
                  <a:cubicBezTo>
                    <a:pt x="55613" y="0"/>
                    <a:pt x="57747" y="27102"/>
                    <a:pt x="57747" y="44564"/>
                  </a:cubicBezTo>
                  <a:lnTo>
                    <a:pt x="57747" y="112636"/>
                  </a:lnTo>
                  <a:cubicBezTo>
                    <a:pt x="57747" y="130124"/>
                    <a:pt x="55613" y="157200"/>
                    <a:pt x="20676" y="157200"/>
                  </a:cubicBezTo>
                  <a:lnTo>
                    <a:pt x="0" y="157200"/>
                  </a:lnTo>
                  <a:lnTo>
                    <a:pt x="0" y="129055"/>
                  </a:lnTo>
                  <a:lnTo>
                    <a:pt x="5205" y="126468"/>
                  </a:lnTo>
                  <a:cubicBezTo>
                    <a:pt x="6855" y="124327"/>
                    <a:pt x="7836" y="121202"/>
                    <a:pt x="7836" y="117272"/>
                  </a:cubicBezTo>
                  <a:lnTo>
                    <a:pt x="7836" y="39929"/>
                  </a:lnTo>
                  <a:cubicBezTo>
                    <a:pt x="7836" y="36011"/>
                    <a:pt x="6855" y="32893"/>
                    <a:pt x="5205" y="30755"/>
                  </a:cubicBezTo>
                  <a:lnTo>
                    <a:pt x="0" y="28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Shape 17499">
              <a:extLst>
                <a:ext uri="{FF2B5EF4-FFF2-40B4-BE49-F238E27FC236}">
                  <a16:creationId xmlns:a16="http://schemas.microsoft.com/office/drawing/2014/main" xmlns="" id="{72A1DDF4-7449-432D-B7A1-A579DD15C6E5}"/>
                </a:ext>
              </a:extLst>
            </p:cNvPr>
            <p:cNvSpPr/>
            <p:nvPr/>
          </p:nvSpPr>
          <p:spPr>
            <a:xfrm>
              <a:off x="2250820" y="1316860"/>
              <a:ext cx="49936" cy="249530"/>
            </a:xfrm>
            <a:custGeom>
              <a:avLst/>
              <a:gdLst/>
              <a:ahLst/>
              <a:cxnLst/>
              <a:rect l="0" t="0" r="0" b="0"/>
              <a:pathLst>
                <a:path w="49936" h="249530">
                  <a:moveTo>
                    <a:pt x="0" y="0"/>
                  </a:moveTo>
                  <a:lnTo>
                    <a:pt x="49936" y="0"/>
                  </a:lnTo>
                  <a:lnTo>
                    <a:pt x="49936" y="249530"/>
                  </a:lnTo>
                  <a:lnTo>
                    <a:pt x="0" y="249530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46" name="Picture 2">
            <a:extLst>
              <a:ext uri="{FF2B5EF4-FFF2-40B4-BE49-F238E27FC236}">
                <a16:creationId xmlns:a16="http://schemas.microsoft.com/office/drawing/2014/main" xmlns="" id="{E869B6B9-F60C-43A7-AE32-749966387F3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0" y="148981"/>
            <a:ext cx="1228938" cy="1049911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Прямоугольник 148"/>
          <p:cNvSpPr/>
          <p:nvPr/>
        </p:nvSpPr>
        <p:spPr>
          <a:xfrm>
            <a:off x="1295400" y="1809750"/>
            <a:ext cx="996315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Опрошено </a:t>
            </a:r>
            <a:r>
              <a:rPr lang="ru-RU" sz="2400" dirty="0" smtClean="0"/>
              <a:t>1613 родителей </a:t>
            </a:r>
            <a:r>
              <a:rPr lang="ru-RU" sz="2400" b="1" dirty="0" smtClean="0"/>
              <a:t>69,2 </a:t>
            </a:r>
            <a:r>
              <a:rPr lang="ru-RU" sz="2400" b="1" dirty="0"/>
              <a:t>%</a:t>
            </a:r>
            <a:r>
              <a:rPr lang="ru-RU" sz="2400" dirty="0"/>
              <a:t>  от общего количества детей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b="1" dirty="0"/>
              <a:t>Секции: </a:t>
            </a:r>
            <a:r>
              <a:rPr lang="ru-RU" sz="2400" dirty="0"/>
              <a:t>«Хоккей» (</a:t>
            </a:r>
            <a:r>
              <a:rPr lang="ru-RU" sz="2400" dirty="0" err="1"/>
              <a:t>Модельян</a:t>
            </a:r>
            <a:r>
              <a:rPr lang="ru-RU" sz="2400" dirty="0"/>
              <a:t> В.Ф.), «Футбол» (Андреев А.Н.), «Бокс» (Евдокимова О.А.), «Бокс» (Посполита Р.М.), «Баскетбол»  </a:t>
            </a:r>
          </a:p>
          <a:p>
            <a:pPr algn="just"/>
            <a:r>
              <a:rPr lang="ru-RU" sz="2400" dirty="0"/>
              <a:t>(Вахмистров А.Е.),  Д\с  №5 Кировск (Маркова Н.В., Редькина Н.В.),  Д\с  №35  Апатиты (Посполита Р.М.), Д\с  №50 Апатиты</a:t>
            </a:r>
          </a:p>
          <a:p>
            <a:pPr algn="just"/>
            <a:r>
              <a:rPr lang="ru-RU" sz="2400" dirty="0"/>
              <a:t> (</a:t>
            </a:r>
            <a:r>
              <a:rPr lang="ru-RU" sz="2400" dirty="0" err="1"/>
              <a:t>Посполита</a:t>
            </a:r>
            <a:r>
              <a:rPr lang="ru-RU" sz="2400" dirty="0"/>
              <a:t> Р.М.), «Баскетбол» (</a:t>
            </a:r>
            <a:r>
              <a:rPr lang="ru-RU" sz="2400" dirty="0" err="1"/>
              <a:t>Колтаков</a:t>
            </a:r>
            <a:r>
              <a:rPr lang="ru-RU" sz="2400" dirty="0"/>
              <a:t> И.Н.), «Дзюдо» </a:t>
            </a:r>
          </a:p>
          <a:p>
            <a:pPr algn="just"/>
            <a:r>
              <a:rPr lang="ru-RU" sz="2400" dirty="0"/>
              <a:t>(Студеникин Н.Ю.), «Хоккей» (Алёхин А.Ю., Кольченко И.А.), «Дзюдо» (Ахмедов Ф.И.), «Самбо» (Войтенко </a:t>
            </a:r>
            <a:r>
              <a:rPr lang="ru-RU" sz="2400" dirty="0" err="1"/>
              <a:t>Е.А.,Трушенко</a:t>
            </a:r>
            <a:r>
              <a:rPr lang="ru-RU" sz="2400" dirty="0"/>
              <a:t> С.М.), ОФП  </a:t>
            </a:r>
          </a:p>
          <a:p>
            <a:pPr algn="just"/>
            <a:r>
              <a:rPr lang="ru-RU" sz="2400" dirty="0"/>
              <a:t>(Усачёва И.В.), «Волейбол» (Перфильева О.Р.), ВПО (</a:t>
            </a:r>
            <a:r>
              <a:rPr lang="ru-RU" sz="2400" dirty="0" err="1"/>
              <a:t>Биктимеров</a:t>
            </a:r>
            <a:r>
              <a:rPr lang="ru-RU" sz="2400" dirty="0"/>
              <a:t> А.Ф.), «Футбол» (Пигусов А.Ю.), «Футбол» (Лебедев А.Н.), </a:t>
            </a:r>
          </a:p>
          <a:p>
            <a:pPr algn="just"/>
            <a:r>
              <a:rPr lang="ru-RU" sz="2400" dirty="0"/>
              <a:t>«Художественная гимнастика»( Савченко А.Б.), «Шахматы» (Писано М.С.), «Волейбол» (Веселов А.Л.), «Баскетбол»(Жуков А.Н.)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39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3C3F-6B7A-465C-B6E3-62511948D2CF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41588" y="458382"/>
            <a:ext cx="9114520" cy="8865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родителей о работе секций «ДРОЗД» 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07877" y="2461071"/>
            <a:ext cx="424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Выездные соревнования </a:t>
            </a:r>
          </a:p>
        </p:txBody>
      </p:sp>
      <p:grpSp>
        <p:nvGrpSpPr>
          <p:cNvPr id="2" name="Group 16963">
            <a:extLst>
              <a:ext uri="{FF2B5EF4-FFF2-40B4-BE49-F238E27FC236}">
                <a16:creationId xmlns:a16="http://schemas.microsoft.com/office/drawing/2014/main" xmlns="" id="{2416C256-8B3E-4049-8907-CA9BB502AE60}"/>
              </a:ext>
            </a:extLst>
          </p:cNvPr>
          <p:cNvGrpSpPr/>
          <p:nvPr/>
        </p:nvGrpSpPr>
        <p:grpSpPr>
          <a:xfrm>
            <a:off x="10664015" y="157730"/>
            <a:ext cx="1379570" cy="906485"/>
            <a:chOff x="0" y="0"/>
            <a:chExt cx="2300756" cy="1566401"/>
          </a:xfrm>
        </p:grpSpPr>
        <p:sp>
          <p:nvSpPr>
            <p:cNvPr id="18" name="Shape 17496">
              <a:extLst>
                <a:ext uri="{FF2B5EF4-FFF2-40B4-BE49-F238E27FC236}">
                  <a16:creationId xmlns:a16="http://schemas.microsoft.com/office/drawing/2014/main" xmlns="" id="{58C63338-AB95-48C6-890B-4492D943822A}"/>
                </a:ext>
              </a:extLst>
            </p:cNvPr>
            <p:cNvSpPr/>
            <p:nvPr/>
          </p:nvSpPr>
          <p:spPr>
            <a:xfrm>
              <a:off x="170" y="1183684"/>
              <a:ext cx="2295131" cy="23965"/>
            </a:xfrm>
            <a:custGeom>
              <a:avLst/>
              <a:gdLst/>
              <a:ahLst/>
              <a:cxnLst/>
              <a:rect l="0" t="0" r="0" b="0"/>
              <a:pathLst>
                <a:path w="2295131" h="23965">
                  <a:moveTo>
                    <a:pt x="0" y="0"/>
                  </a:moveTo>
                  <a:lnTo>
                    <a:pt x="2295131" y="0"/>
                  </a:lnTo>
                  <a:lnTo>
                    <a:pt x="2295131" y="23965"/>
                  </a:lnTo>
                  <a:lnTo>
                    <a:pt x="0" y="23965"/>
                  </a:lnTo>
                  <a:lnTo>
                    <a:pt x="0" y="0"/>
                  </a:lnTo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Shape 7">
              <a:extLst>
                <a:ext uri="{FF2B5EF4-FFF2-40B4-BE49-F238E27FC236}">
                  <a16:creationId xmlns:a16="http://schemas.microsoft.com/office/drawing/2014/main" xmlns="" id="{82420FE1-00A7-43FB-B5F8-8C086D8B657D}"/>
                </a:ext>
              </a:extLst>
            </p:cNvPr>
            <p:cNvSpPr/>
            <p:nvPr/>
          </p:nvSpPr>
          <p:spPr>
            <a:xfrm>
              <a:off x="162" y="254606"/>
              <a:ext cx="150019" cy="765150"/>
            </a:xfrm>
            <a:custGeom>
              <a:avLst/>
              <a:gdLst/>
              <a:ahLst/>
              <a:cxnLst/>
              <a:rect l="0" t="0" r="0" b="0"/>
              <a:pathLst>
                <a:path w="150019" h="765150">
                  <a:moveTo>
                    <a:pt x="49708" y="0"/>
                  </a:moveTo>
                  <a:lnTo>
                    <a:pt x="150019" y="0"/>
                  </a:lnTo>
                  <a:lnTo>
                    <a:pt x="150019" y="62751"/>
                  </a:lnTo>
                  <a:lnTo>
                    <a:pt x="139205" y="62751"/>
                  </a:lnTo>
                  <a:lnTo>
                    <a:pt x="139205" y="540360"/>
                  </a:lnTo>
                  <a:cubicBezTo>
                    <a:pt x="139205" y="574104"/>
                    <a:pt x="128334" y="587197"/>
                    <a:pt x="120180" y="592823"/>
                  </a:cubicBezTo>
                  <a:lnTo>
                    <a:pt x="150019" y="592823"/>
                  </a:lnTo>
                  <a:lnTo>
                    <a:pt x="150019" y="655561"/>
                  </a:lnTo>
                  <a:lnTo>
                    <a:pt x="89497" y="655561"/>
                  </a:lnTo>
                  <a:lnTo>
                    <a:pt x="89497" y="765150"/>
                  </a:lnTo>
                  <a:lnTo>
                    <a:pt x="0" y="765150"/>
                  </a:lnTo>
                  <a:lnTo>
                    <a:pt x="0" y="592823"/>
                  </a:lnTo>
                  <a:lnTo>
                    <a:pt x="6350" y="592823"/>
                  </a:lnTo>
                  <a:cubicBezTo>
                    <a:pt x="45187" y="592823"/>
                    <a:pt x="49708" y="563779"/>
                    <a:pt x="49708" y="540360"/>
                  </a:cubicBezTo>
                  <a:lnTo>
                    <a:pt x="4970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Shape 8">
              <a:extLst>
                <a:ext uri="{FF2B5EF4-FFF2-40B4-BE49-F238E27FC236}">
                  <a16:creationId xmlns:a16="http://schemas.microsoft.com/office/drawing/2014/main" xmlns="" id="{8D2C8431-CDCF-4E88-AFD9-250C99860F68}"/>
                </a:ext>
              </a:extLst>
            </p:cNvPr>
            <p:cNvSpPr/>
            <p:nvPr/>
          </p:nvSpPr>
          <p:spPr>
            <a:xfrm>
              <a:off x="150181" y="254606"/>
              <a:ext cx="141903" cy="765150"/>
            </a:xfrm>
            <a:custGeom>
              <a:avLst/>
              <a:gdLst/>
              <a:ahLst/>
              <a:cxnLst/>
              <a:rect l="0" t="0" r="0" b="0"/>
              <a:pathLst>
                <a:path w="141903" h="765150">
                  <a:moveTo>
                    <a:pt x="0" y="0"/>
                  </a:moveTo>
                  <a:lnTo>
                    <a:pt x="119335" y="0"/>
                  </a:lnTo>
                  <a:lnTo>
                    <a:pt x="119335" y="592823"/>
                  </a:lnTo>
                  <a:lnTo>
                    <a:pt x="141903" y="592823"/>
                  </a:lnTo>
                  <a:lnTo>
                    <a:pt x="141903" y="765150"/>
                  </a:lnTo>
                  <a:lnTo>
                    <a:pt x="52432" y="765150"/>
                  </a:lnTo>
                  <a:lnTo>
                    <a:pt x="52432" y="655561"/>
                  </a:lnTo>
                  <a:lnTo>
                    <a:pt x="0" y="655561"/>
                  </a:lnTo>
                  <a:lnTo>
                    <a:pt x="0" y="592823"/>
                  </a:lnTo>
                  <a:lnTo>
                    <a:pt x="29839" y="592823"/>
                  </a:lnTo>
                  <a:lnTo>
                    <a:pt x="29839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Shape 9">
              <a:extLst>
                <a:ext uri="{FF2B5EF4-FFF2-40B4-BE49-F238E27FC236}">
                  <a16:creationId xmlns:a16="http://schemas.microsoft.com/office/drawing/2014/main" xmlns="" id="{86B5D81F-25B3-4A6E-BD35-5B223D3E3820}"/>
                </a:ext>
              </a:extLst>
            </p:cNvPr>
            <p:cNvSpPr/>
            <p:nvPr/>
          </p:nvSpPr>
          <p:spPr>
            <a:xfrm>
              <a:off x="388577" y="309367"/>
              <a:ext cx="110280" cy="655612"/>
            </a:xfrm>
            <a:custGeom>
              <a:avLst/>
              <a:gdLst/>
              <a:ahLst/>
              <a:cxnLst/>
              <a:rect l="0" t="0" r="0" b="0"/>
              <a:pathLst>
                <a:path w="110280" h="655612">
                  <a:moveTo>
                    <a:pt x="0" y="0"/>
                  </a:moveTo>
                  <a:lnTo>
                    <a:pt x="110280" y="0"/>
                  </a:lnTo>
                  <a:lnTo>
                    <a:pt x="110280" y="61096"/>
                  </a:lnTo>
                  <a:lnTo>
                    <a:pt x="101232" y="59931"/>
                  </a:lnTo>
                  <a:lnTo>
                    <a:pt x="89497" y="59931"/>
                  </a:lnTo>
                  <a:lnTo>
                    <a:pt x="89497" y="361531"/>
                  </a:lnTo>
                  <a:lnTo>
                    <a:pt x="100343" y="361531"/>
                  </a:lnTo>
                  <a:lnTo>
                    <a:pt x="110280" y="358113"/>
                  </a:lnTo>
                  <a:lnTo>
                    <a:pt x="110280" y="421462"/>
                  </a:lnTo>
                  <a:lnTo>
                    <a:pt x="89497" y="421462"/>
                  </a:lnTo>
                  <a:lnTo>
                    <a:pt x="89497" y="655612"/>
                  </a:lnTo>
                  <a:lnTo>
                    <a:pt x="0" y="655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Shape 10">
              <a:extLst>
                <a:ext uri="{FF2B5EF4-FFF2-40B4-BE49-F238E27FC236}">
                  <a16:creationId xmlns:a16="http://schemas.microsoft.com/office/drawing/2014/main" xmlns="" id="{4B41A596-3E48-4210-AB9C-A004ECE3BA11}"/>
                </a:ext>
              </a:extLst>
            </p:cNvPr>
            <p:cNvSpPr/>
            <p:nvPr/>
          </p:nvSpPr>
          <p:spPr>
            <a:xfrm>
              <a:off x="498857" y="309367"/>
              <a:ext cx="110230" cy="421462"/>
            </a:xfrm>
            <a:custGeom>
              <a:avLst/>
              <a:gdLst/>
              <a:ahLst/>
              <a:cxnLst/>
              <a:rect l="0" t="0" r="0" b="0"/>
              <a:pathLst>
                <a:path w="110230" h="421462">
                  <a:moveTo>
                    <a:pt x="0" y="0"/>
                  </a:moveTo>
                  <a:lnTo>
                    <a:pt x="28924" y="0"/>
                  </a:lnTo>
                  <a:cubicBezTo>
                    <a:pt x="58744" y="0"/>
                    <a:pt x="110230" y="0"/>
                    <a:pt x="110230" y="95555"/>
                  </a:cubicBezTo>
                  <a:lnTo>
                    <a:pt x="110230" y="321221"/>
                  </a:lnTo>
                  <a:cubicBezTo>
                    <a:pt x="110230" y="418655"/>
                    <a:pt x="61474" y="421462"/>
                    <a:pt x="28924" y="421462"/>
                  </a:cubicBezTo>
                  <a:lnTo>
                    <a:pt x="0" y="421462"/>
                  </a:lnTo>
                  <a:lnTo>
                    <a:pt x="0" y="358113"/>
                  </a:lnTo>
                  <a:lnTo>
                    <a:pt x="11857" y="354035"/>
                  </a:lnTo>
                  <a:cubicBezTo>
                    <a:pt x="17393" y="348882"/>
                    <a:pt x="20784" y="340919"/>
                    <a:pt x="20784" y="329679"/>
                  </a:cubicBezTo>
                  <a:lnTo>
                    <a:pt x="20784" y="93663"/>
                  </a:lnTo>
                  <a:cubicBezTo>
                    <a:pt x="20784" y="71898"/>
                    <a:pt x="10111" y="63806"/>
                    <a:pt x="193" y="61121"/>
                  </a:cubicBezTo>
                  <a:lnTo>
                    <a:pt x="0" y="610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Shape 11">
              <a:extLst>
                <a:ext uri="{FF2B5EF4-FFF2-40B4-BE49-F238E27FC236}">
                  <a16:creationId xmlns:a16="http://schemas.microsoft.com/office/drawing/2014/main" xmlns="" id="{320D9073-7999-4AD5-9BB5-F4AA06E8585A}"/>
                </a:ext>
              </a:extLst>
            </p:cNvPr>
            <p:cNvSpPr/>
            <p:nvPr/>
          </p:nvSpPr>
          <p:spPr>
            <a:xfrm>
              <a:off x="1685453" y="309366"/>
              <a:ext cx="221463" cy="656539"/>
            </a:xfrm>
            <a:custGeom>
              <a:avLst/>
              <a:gdLst/>
              <a:ahLst/>
              <a:cxnLst/>
              <a:rect l="0" t="0" r="0" b="0"/>
              <a:pathLst>
                <a:path w="221463" h="656539">
                  <a:moveTo>
                    <a:pt x="86741" y="0"/>
                  </a:moveTo>
                  <a:lnTo>
                    <a:pt x="131940" y="0"/>
                  </a:lnTo>
                  <a:cubicBezTo>
                    <a:pt x="219621" y="0"/>
                    <a:pt x="221463" y="67450"/>
                    <a:pt x="221463" y="103962"/>
                  </a:cubicBezTo>
                  <a:lnTo>
                    <a:pt x="221463" y="239763"/>
                  </a:lnTo>
                  <a:cubicBezTo>
                    <a:pt x="221463" y="259436"/>
                    <a:pt x="217805" y="305321"/>
                    <a:pt x="155448" y="308127"/>
                  </a:cubicBezTo>
                  <a:lnTo>
                    <a:pt x="155448" y="314706"/>
                  </a:lnTo>
                  <a:cubicBezTo>
                    <a:pt x="221463" y="312814"/>
                    <a:pt x="221463" y="372745"/>
                    <a:pt x="221463" y="385864"/>
                  </a:cubicBezTo>
                  <a:lnTo>
                    <a:pt x="221463" y="556324"/>
                  </a:lnTo>
                  <a:cubicBezTo>
                    <a:pt x="221463" y="656539"/>
                    <a:pt x="175298" y="655612"/>
                    <a:pt x="131940" y="655612"/>
                  </a:cubicBezTo>
                  <a:lnTo>
                    <a:pt x="81331" y="655612"/>
                  </a:lnTo>
                  <a:cubicBezTo>
                    <a:pt x="0" y="655612"/>
                    <a:pt x="0" y="586283"/>
                    <a:pt x="0" y="557263"/>
                  </a:cubicBezTo>
                  <a:lnTo>
                    <a:pt x="0" y="426149"/>
                  </a:lnTo>
                  <a:lnTo>
                    <a:pt x="89471" y="426149"/>
                  </a:lnTo>
                  <a:lnTo>
                    <a:pt x="89471" y="574103"/>
                  </a:lnTo>
                  <a:cubicBezTo>
                    <a:pt x="89471" y="585343"/>
                    <a:pt x="102146" y="595668"/>
                    <a:pt x="111176" y="595668"/>
                  </a:cubicBezTo>
                  <a:cubicBezTo>
                    <a:pt x="118389" y="595668"/>
                    <a:pt x="131940" y="588175"/>
                    <a:pt x="131940" y="574103"/>
                  </a:cubicBezTo>
                  <a:lnTo>
                    <a:pt x="131940" y="385864"/>
                  </a:lnTo>
                  <a:cubicBezTo>
                    <a:pt x="131940" y="367157"/>
                    <a:pt x="128346" y="341859"/>
                    <a:pt x="84938" y="341859"/>
                  </a:cubicBezTo>
                  <a:lnTo>
                    <a:pt x="49682" y="341859"/>
                  </a:lnTo>
                  <a:lnTo>
                    <a:pt x="49682" y="281915"/>
                  </a:lnTo>
                  <a:lnTo>
                    <a:pt x="84938" y="281915"/>
                  </a:lnTo>
                  <a:cubicBezTo>
                    <a:pt x="128346" y="281915"/>
                    <a:pt x="131940" y="258521"/>
                    <a:pt x="131940" y="236017"/>
                  </a:cubicBezTo>
                  <a:lnTo>
                    <a:pt x="131940" y="77737"/>
                  </a:lnTo>
                  <a:cubicBezTo>
                    <a:pt x="131940" y="62763"/>
                    <a:pt x="119317" y="59957"/>
                    <a:pt x="112065" y="59957"/>
                  </a:cubicBezTo>
                  <a:cubicBezTo>
                    <a:pt x="103035" y="59957"/>
                    <a:pt x="89471" y="66510"/>
                    <a:pt x="89471" y="77737"/>
                  </a:cubicBezTo>
                  <a:lnTo>
                    <a:pt x="89471" y="209804"/>
                  </a:lnTo>
                  <a:lnTo>
                    <a:pt x="0" y="209804"/>
                  </a:lnTo>
                  <a:lnTo>
                    <a:pt x="0" y="103962"/>
                  </a:lnTo>
                  <a:cubicBezTo>
                    <a:pt x="0" y="70256"/>
                    <a:pt x="3620" y="0"/>
                    <a:pt x="8674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Shape 12">
              <a:extLst>
                <a:ext uri="{FF2B5EF4-FFF2-40B4-BE49-F238E27FC236}">
                  <a16:creationId xmlns:a16="http://schemas.microsoft.com/office/drawing/2014/main" xmlns="" id="{DF8C71B7-76EA-45D6-8C32-D9C0294B887F}"/>
                </a:ext>
              </a:extLst>
            </p:cNvPr>
            <p:cNvSpPr/>
            <p:nvPr/>
          </p:nvSpPr>
          <p:spPr>
            <a:xfrm>
              <a:off x="2003381" y="254580"/>
              <a:ext cx="141891" cy="765175"/>
            </a:xfrm>
            <a:custGeom>
              <a:avLst/>
              <a:gdLst/>
              <a:ahLst/>
              <a:cxnLst/>
              <a:rect l="0" t="0" r="0" b="0"/>
              <a:pathLst>
                <a:path w="141891" h="765175">
                  <a:moveTo>
                    <a:pt x="22568" y="0"/>
                  </a:moveTo>
                  <a:lnTo>
                    <a:pt x="141891" y="0"/>
                  </a:lnTo>
                  <a:lnTo>
                    <a:pt x="141891" y="62751"/>
                  </a:lnTo>
                  <a:lnTo>
                    <a:pt x="112065" y="62751"/>
                  </a:lnTo>
                  <a:lnTo>
                    <a:pt x="112065" y="592849"/>
                  </a:lnTo>
                  <a:lnTo>
                    <a:pt x="141891" y="592849"/>
                  </a:lnTo>
                  <a:lnTo>
                    <a:pt x="141891" y="655587"/>
                  </a:lnTo>
                  <a:lnTo>
                    <a:pt x="89471" y="655587"/>
                  </a:lnTo>
                  <a:lnTo>
                    <a:pt x="89471" y="765175"/>
                  </a:lnTo>
                  <a:lnTo>
                    <a:pt x="0" y="765175"/>
                  </a:lnTo>
                  <a:lnTo>
                    <a:pt x="0" y="592849"/>
                  </a:lnTo>
                  <a:lnTo>
                    <a:pt x="22568" y="592849"/>
                  </a:lnTo>
                  <a:lnTo>
                    <a:pt x="225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Shape 13">
              <a:extLst>
                <a:ext uri="{FF2B5EF4-FFF2-40B4-BE49-F238E27FC236}">
                  <a16:creationId xmlns:a16="http://schemas.microsoft.com/office/drawing/2014/main" xmlns="" id="{2820737F-877C-4218-BCB5-0C0556A5C8FC}"/>
                </a:ext>
              </a:extLst>
            </p:cNvPr>
            <p:cNvSpPr/>
            <p:nvPr/>
          </p:nvSpPr>
          <p:spPr>
            <a:xfrm>
              <a:off x="2145271" y="254580"/>
              <a:ext cx="150032" cy="765175"/>
            </a:xfrm>
            <a:custGeom>
              <a:avLst/>
              <a:gdLst/>
              <a:ahLst/>
              <a:cxnLst/>
              <a:rect l="0" t="0" r="0" b="0"/>
              <a:pathLst>
                <a:path w="150032" h="765175">
                  <a:moveTo>
                    <a:pt x="0" y="0"/>
                  </a:moveTo>
                  <a:lnTo>
                    <a:pt x="100324" y="0"/>
                  </a:lnTo>
                  <a:lnTo>
                    <a:pt x="100324" y="540385"/>
                  </a:lnTo>
                  <a:cubicBezTo>
                    <a:pt x="100324" y="563804"/>
                    <a:pt x="104832" y="592849"/>
                    <a:pt x="143682" y="592849"/>
                  </a:cubicBezTo>
                  <a:lnTo>
                    <a:pt x="150032" y="592849"/>
                  </a:lnTo>
                  <a:lnTo>
                    <a:pt x="150032" y="765175"/>
                  </a:lnTo>
                  <a:lnTo>
                    <a:pt x="60560" y="765175"/>
                  </a:lnTo>
                  <a:lnTo>
                    <a:pt x="60560" y="655587"/>
                  </a:lnTo>
                  <a:lnTo>
                    <a:pt x="0" y="655587"/>
                  </a:lnTo>
                  <a:lnTo>
                    <a:pt x="0" y="592849"/>
                  </a:lnTo>
                  <a:lnTo>
                    <a:pt x="29826" y="592849"/>
                  </a:lnTo>
                  <a:cubicBezTo>
                    <a:pt x="21698" y="587223"/>
                    <a:pt x="10852" y="574129"/>
                    <a:pt x="10852" y="540385"/>
                  </a:cubicBezTo>
                  <a:lnTo>
                    <a:pt x="10852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Shape 15">
              <a:extLst>
                <a:ext uri="{FF2B5EF4-FFF2-40B4-BE49-F238E27FC236}">
                  <a16:creationId xmlns:a16="http://schemas.microsoft.com/office/drawing/2014/main" xmlns="" id="{04605877-81D5-4697-AC94-E572461CD777}"/>
                </a:ext>
              </a:extLst>
            </p:cNvPr>
            <p:cNvSpPr/>
            <p:nvPr/>
          </p:nvSpPr>
          <p:spPr>
            <a:xfrm>
              <a:off x="943394" y="732161"/>
              <a:ext cx="3620" cy="1892"/>
            </a:xfrm>
            <a:custGeom>
              <a:avLst/>
              <a:gdLst/>
              <a:ahLst/>
              <a:cxnLst/>
              <a:rect l="0" t="0" r="0" b="0"/>
              <a:pathLst>
                <a:path w="3620" h="1892">
                  <a:moveTo>
                    <a:pt x="0" y="0"/>
                  </a:moveTo>
                  <a:cubicBezTo>
                    <a:pt x="1207" y="597"/>
                    <a:pt x="2375" y="1295"/>
                    <a:pt x="3620" y="1892"/>
                  </a:cubicBezTo>
                  <a:lnTo>
                    <a:pt x="889" y="1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Shape 16">
              <a:extLst>
                <a:ext uri="{FF2B5EF4-FFF2-40B4-BE49-F238E27FC236}">
                  <a16:creationId xmlns:a16="http://schemas.microsoft.com/office/drawing/2014/main" xmlns="" id="{2828B061-5048-42CD-8FA8-9713AB3D5F12}"/>
                </a:ext>
              </a:extLst>
            </p:cNvPr>
            <p:cNvSpPr/>
            <p:nvPr/>
          </p:nvSpPr>
          <p:spPr>
            <a:xfrm>
              <a:off x="1508361" y="461993"/>
              <a:ext cx="92850" cy="370980"/>
            </a:xfrm>
            <a:custGeom>
              <a:avLst/>
              <a:gdLst/>
              <a:ahLst/>
              <a:cxnLst/>
              <a:rect l="0" t="0" r="0" b="0"/>
              <a:pathLst>
                <a:path w="92850" h="370980">
                  <a:moveTo>
                    <a:pt x="43612" y="0"/>
                  </a:moveTo>
                  <a:cubicBezTo>
                    <a:pt x="75070" y="47676"/>
                    <a:pt x="92850" y="101575"/>
                    <a:pt x="92850" y="158674"/>
                  </a:cubicBezTo>
                  <a:lnTo>
                    <a:pt x="92850" y="158725"/>
                  </a:lnTo>
                  <a:cubicBezTo>
                    <a:pt x="92850" y="238442"/>
                    <a:pt x="58191" y="312014"/>
                    <a:pt x="0" y="370980"/>
                  </a:cubicBezTo>
                  <a:cubicBezTo>
                    <a:pt x="4051" y="344564"/>
                    <a:pt x="6083" y="317729"/>
                    <a:pt x="6083" y="290538"/>
                  </a:cubicBezTo>
                  <a:cubicBezTo>
                    <a:pt x="6083" y="280365"/>
                    <a:pt x="5690" y="270269"/>
                    <a:pt x="5093" y="260223"/>
                  </a:cubicBezTo>
                  <a:lnTo>
                    <a:pt x="10694" y="265163"/>
                  </a:lnTo>
                  <a:lnTo>
                    <a:pt x="45949" y="296342"/>
                  </a:lnTo>
                  <a:lnTo>
                    <a:pt x="55347" y="250254"/>
                  </a:lnTo>
                  <a:lnTo>
                    <a:pt x="55613" y="248895"/>
                  </a:lnTo>
                  <a:lnTo>
                    <a:pt x="56515" y="247231"/>
                  </a:lnTo>
                  <a:lnTo>
                    <a:pt x="61913" y="237134"/>
                  </a:lnTo>
                  <a:lnTo>
                    <a:pt x="58445" y="226212"/>
                  </a:lnTo>
                  <a:lnTo>
                    <a:pt x="58001" y="224828"/>
                  </a:lnTo>
                  <a:lnTo>
                    <a:pt x="60300" y="222771"/>
                  </a:lnTo>
                  <a:lnTo>
                    <a:pt x="59766" y="210020"/>
                  </a:lnTo>
                  <a:lnTo>
                    <a:pt x="59309" y="199454"/>
                  </a:lnTo>
                  <a:lnTo>
                    <a:pt x="59068" y="193675"/>
                  </a:lnTo>
                  <a:lnTo>
                    <a:pt x="56541" y="188519"/>
                  </a:lnTo>
                  <a:lnTo>
                    <a:pt x="51676" y="178791"/>
                  </a:lnTo>
                  <a:lnTo>
                    <a:pt x="50063" y="175489"/>
                  </a:lnTo>
                  <a:lnTo>
                    <a:pt x="49263" y="171628"/>
                  </a:lnTo>
                  <a:lnTo>
                    <a:pt x="49835" y="170358"/>
                  </a:lnTo>
                  <a:lnTo>
                    <a:pt x="56185" y="156515"/>
                  </a:lnTo>
                  <a:lnTo>
                    <a:pt x="47676" y="143866"/>
                  </a:lnTo>
                  <a:lnTo>
                    <a:pt x="40538" y="133325"/>
                  </a:lnTo>
                  <a:lnTo>
                    <a:pt x="36690" y="127203"/>
                  </a:lnTo>
                  <a:lnTo>
                    <a:pt x="34087" y="123076"/>
                  </a:lnTo>
                  <a:lnTo>
                    <a:pt x="30239" y="120129"/>
                  </a:lnTo>
                  <a:lnTo>
                    <a:pt x="26048" y="116929"/>
                  </a:lnTo>
                  <a:lnTo>
                    <a:pt x="25553" y="114922"/>
                  </a:lnTo>
                  <a:lnTo>
                    <a:pt x="27915" y="112293"/>
                  </a:lnTo>
                  <a:lnTo>
                    <a:pt x="37338" y="108420"/>
                  </a:lnTo>
                  <a:lnTo>
                    <a:pt x="35877" y="88748"/>
                  </a:lnTo>
                  <a:lnTo>
                    <a:pt x="35700" y="86589"/>
                  </a:lnTo>
                  <a:lnTo>
                    <a:pt x="36475" y="85852"/>
                  </a:lnTo>
                  <a:lnTo>
                    <a:pt x="38608" y="81229"/>
                  </a:lnTo>
                  <a:lnTo>
                    <a:pt x="40538" y="77064"/>
                  </a:lnTo>
                  <a:lnTo>
                    <a:pt x="43383" y="70866"/>
                  </a:lnTo>
                  <a:lnTo>
                    <a:pt x="42990" y="64046"/>
                  </a:lnTo>
                  <a:lnTo>
                    <a:pt x="41897" y="46038"/>
                  </a:lnTo>
                  <a:lnTo>
                    <a:pt x="41758" y="43802"/>
                  </a:lnTo>
                  <a:lnTo>
                    <a:pt x="41262" y="41593"/>
                  </a:lnTo>
                  <a:lnTo>
                    <a:pt x="38697" y="30480"/>
                  </a:lnTo>
                  <a:lnTo>
                    <a:pt x="37859" y="21933"/>
                  </a:lnTo>
                  <a:lnTo>
                    <a:pt x="38849" y="10249"/>
                  </a:lnTo>
                  <a:lnTo>
                    <a:pt x="40666" y="6350"/>
                  </a:lnTo>
                  <a:lnTo>
                    <a:pt x="4361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Shape 17">
              <a:extLst>
                <a:ext uri="{FF2B5EF4-FFF2-40B4-BE49-F238E27FC236}">
                  <a16:creationId xmlns:a16="http://schemas.microsoft.com/office/drawing/2014/main" xmlns="" id="{A1ED496C-9AFE-403E-9F08-0D54963F85C2}"/>
                </a:ext>
              </a:extLst>
            </p:cNvPr>
            <p:cNvSpPr/>
            <p:nvPr/>
          </p:nvSpPr>
          <p:spPr>
            <a:xfrm>
              <a:off x="1431272" y="673701"/>
              <a:ext cx="61443" cy="193154"/>
            </a:xfrm>
            <a:custGeom>
              <a:avLst/>
              <a:gdLst/>
              <a:ahLst/>
              <a:cxnLst/>
              <a:rect l="0" t="0" r="0" b="0"/>
              <a:pathLst>
                <a:path w="61443" h="193154">
                  <a:moveTo>
                    <a:pt x="49759" y="0"/>
                  </a:moveTo>
                  <a:lnTo>
                    <a:pt x="52070" y="6871"/>
                  </a:lnTo>
                  <a:lnTo>
                    <a:pt x="52756" y="8852"/>
                  </a:lnTo>
                  <a:lnTo>
                    <a:pt x="53759" y="10719"/>
                  </a:lnTo>
                  <a:lnTo>
                    <a:pt x="57848" y="18555"/>
                  </a:lnTo>
                  <a:cubicBezTo>
                    <a:pt x="60198" y="38329"/>
                    <a:pt x="61443" y="58458"/>
                    <a:pt x="61443" y="78829"/>
                  </a:cubicBezTo>
                  <a:cubicBezTo>
                    <a:pt x="61443" y="114529"/>
                    <a:pt x="57798" y="149568"/>
                    <a:pt x="50559" y="183833"/>
                  </a:cubicBezTo>
                  <a:cubicBezTo>
                    <a:pt x="46812" y="187008"/>
                    <a:pt x="42964" y="190132"/>
                    <a:pt x="39014" y="193154"/>
                  </a:cubicBezTo>
                  <a:lnTo>
                    <a:pt x="39967" y="182956"/>
                  </a:lnTo>
                  <a:lnTo>
                    <a:pt x="43117" y="165176"/>
                  </a:lnTo>
                  <a:lnTo>
                    <a:pt x="44158" y="159372"/>
                  </a:lnTo>
                  <a:lnTo>
                    <a:pt x="42685" y="153695"/>
                  </a:lnTo>
                  <a:lnTo>
                    <a:pt x="39662" y="141935"/>
                  </a:lnTo>
                  <a:lnTo>
                    <a:pt x="38951" y="139154"/>
                  </a:lnTo>
                  <a:lnTo>
                    <a:pt x="37706" y="136627"/>
                  </a:lnTo>
                  <a:lnTo>
                    <a:pt x="31699" y="124549"/>
                  </a:lnTo>
                  <a:lnTo>
                    <a:pt x="30340" y="113259"/>
                  </a:lnTo>
                  <a:lnTo>
                    <a:pt x="29896" y="109614"/>
                  </a:lnTo>
                  <a:lnTo>
                    <a:pt x="28473" y="106210"/>
                  </a:lnTo>
                  <a:lnTo>
                    <a:pt x="21412" y="89027"/>
                  </a:lnTo>
                  <a:lnTo>
                    <a:pt x="18834" y="82779"/>
                  </a:lnTo>
                  <a:lnTo>
                    <a:pt x="13614" y="78461"/>
                  </a:lnTo>
                  <a:lnTo>
                    <a:pt x="6947" y="72898"/>
                  </a:lnTo>
                  <a:lnTo>
                    <a:pt x="0" y="67145"/>
                  </a:lnTo>
                  <a:lnTo>
                    <a:pt x="991" y="64910"/>
                  </a:lnTo>
                  <a:lnTo>
                    <a:pt x="826" y="58585"/>
                  </a:lnTo>
                  <a:lnTo>
                    <a:pt x="597" y="49238"/>
                  </a:lnTo>
                  <a:lnTo>
                    <a:pt x="698" y="48666"/>
                  </a:lnTo>
                  <a:lnTo>
                    <a:pt x="1842" y="47155"/>
                  </a:lnTo>
                  <a:lnTo>
                    <a:pt x="5182" y="42570"/>
                  </a:lnTo>
                  <a:lnTo>
                    <a:pt x="6452" y="37008"/>
                  </a:lnTo>
                  <a:lnTo>
                    <a:pt x="7861" y="30658"/>
                  </a:lnTo>
                  <a:lnTo>
                    <a:pt x="9525" y="27254"/>
                  </a:lnTo>
                  <a:lnTo>
                    <a:pt x="14110" y="24511"/>
                  </a:lnTo>
                  <a:lnTo>
                    <a:pt x="15329" y="23762"/>
                  </a:lnTo>
                  <a:lnTo>
                    <a:pt x="16472" y="22924"/>
                  </a:lnTo>
                  <a:lnTo>
                    <a:pt x="29743" y="12903"/>
                  </a:lnTo>
                  <a:lnTo>
                    <a:pt x="38798" y="6058"/>
                  </a:lnTo>
                  <a:lnTo>
                    <a:pt x="42469" y="4039"/>
                  </a:lnTo>
                  <a:lnTo>
                    <a:pt x="47727" y="1118"/>
                  </a:lnTo>
                  <a:lnTo>
                    <a:pt x="49759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Shape 18">
              <a:extLst>
                <a:ext uri="{FF2B5EF4-FFF2-40B4-BE49-F238E27FC236}">
                  <a16:creationId xmlns:a16="http://schemas.microsoft.com/office/drawing/2014/main" xmlns="" id="{F53230D2-6633-4F77-9F9F-1CE76CE75927}"/>
                </a:ext>
              </a:extLst>
            </p:cNvPr>
            <p:cNvSpPr/>
            <p:nvPr/>
          </p:nvSpPr>
          <p:spPr>
            <a:xfrm>
              <a:off x="701192" y="625060"/>
              <a:ext cx="92481" cy="207912"/>
            </a:xfrm>
            <a:custGeom>
              <a:avLst/>
              <a:gdLst/>
              <a:ahLst/>
              <a:cxnLst/>
              <a:rect l="0" t="0" r="0" b="0"/>
              <a:pathLst>
                <a:path w="92481" h="207912">
                  <a:moveTo>
                    <a:pt x="88684" y="0"/>
                  </a:moveTo>
                  <a:lnTo>
                    <a:pt x="89281" y="1168"/>
                  </a:lnTo>
                  <a:lnTo>
                    <a:pt x="92329" y="12497"/>
                  </a:lnTo>
                  <a:lnTo>
                    <a:pt x="92481" y="12967"/>
                  </a:lnTo>
                  <a:cubicBezTo>
                    <a:pt x="84265" y="49860"/>
                    <a:pt x="79870" y="88176"/>
                    <a:pt x="79870" y="127470"/>
                  </a:cubicBezTo>
                  <a:cubicBezTo>
                    <a:pt x="79870" y="154661"/>
                    <a:pt x="81940" y="181496"/>
                    <a:pt x="85928" y="207912"/>
                  </a:cubicBezTo>
                  <a:cubicBezTo>
                    <a:pt x="42913" y="164274"/>
                    <a:pt x="12802" y="112687"/>
                    <a:pt x="0" y="56502"/>
                  </a:cubicBezTo>
                  <a:lnTo>
                    <a:pt x="47307" y="52311"/>
                  </a:lnTo>
                  <a:lnTo>
                    <a:pt x="55791" y="32588"/>
                  </a:lnTo>
                  <a:lnTo>
                    <a:pt x="55842" y="32449"/>
                  </a:lnTo>
                  <a:lnTo>
                    <a:pt x="55918" y="32296"/>
                  </a:lnTo>
                  <a:lnTo>
                    <a:pt x="59512" y="23711"/>
                  </a:lnTo>
                  <a:lnTo>
                    <a:pt x="68262" y="23609"/>
                  </a:lnTo>
                  <a:lnTo>
                    <a:pt x="75908" y="16713"/>
                  </a:lnTo>
                  <a:lnTo>
                    <a:pt x="80391" y="12675"/>
                  </a:lnTo>
                  <a:lnTo>
                    <a:pt x="88062" y="5728"/>
                  </a:lnTo>
                  <a:lnTo>
                    <a:pt x="8868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Shape 19">
              <a:extLst>
                <a:ext uri="{FF2B5EF4-FFF2-40B4-BE49-F238E27FC236}">
                  <a16:creationId xmlns:a16="http://schemas.microsoft.com/office/drawing/2014/main" xmlns="" id="{A64841FC-6596-4CF0-9AFD-7FF461E7760D}"/>
                </a:ext>
              </a:extLst>
            </p:cNvPr>
            <p:cNvSpPr/>
            <p:nvPr/>
          </p:nvSpPr>
          <p:spPr>
            <a:xfrm>
              <a:off x="828769" y="302770"/>
              <a:ext cx="145224" cy="99593"/>
            </a:xfrm>
            <a:custGeom>
              <a:avLst/>
              <a:gdLst/>
              <a:ahLst/>
              <a:cxnLst/>
              <a:rect l="0" t="0" r="0" b="0"/>
              <a:pathLst>
                <a:path w="145224" h="99593">
                  <a:moveTo>
                    <a:pt x="128016" y="0"/>
                  </a:moveTo>
                  <a:cubicBezTo>
                    <a:pt x="130696" y="14884"/>
                    <a:pt x="136576" y="29045"/>
                    <a:pt x="145224" y="42075"/>
                  </a:cubicBezTo>
                  <a:cubicBezTo>
                    <a:pt x="138354" y="47727"/>
                    <a:pt x="131686" y="53607"/>
                    <a:pt x="125108" y="59576"/>
                  </a:cubicBezTo>
                  <a:lnTo>
                    <a:pt x="123673" y="42596"/>
                  </a:lnTo>
                  <a:lnTo>
                    <a:pt x="105562" y="42888"/>
                  </a:lnTo>
                  <a:lnTo>
                    <a:pt x="86195" y="53721"/>
                  </a:lnTo>
                  <a:lnTo>
                    <a:pt x="59855" y="65291"/>
                  </a:lnTo>
                  <a:lnTo>
                    <a:pt x="53353" y="76670"/>
                  </a:lnTo>
                  <a:lnTo>
                    <a:pt x="43675" y="81534"/>
                  </a:lnTo>
                  <a:lnTo>
                    <a:pt x="35078" y="81191"/>
                  </a:lnTo>
                  <a:lnTo>
                    <a:pt x="29299" y="96812"/>
                  </a:lnTo>
                  <a:lnTo>
                    <a:pt x="20561" y="99593"/>
                  </a:lnTo>
                  <a:lnTo>
                    <a:pt x="21908" y="86970"/>
                  </a:lnTo>
                  <a:lnTo>
                    <a:pt x="11062" y="77013"/>
                  </a:lnTo>
                  <a:lnTo>
                    <a:pt x="7963" y="68466"/>
                  </a:lnTo>
                  <a:lnTo>
                    <a:pt x="0" y="69037"/>
                  </a:lnTo>
                  <a:cubicBezTo>
                    <a:pt x="37008" y="40678"/>
                    <a:pt x="80264" y="17234"/>
                    <a:pt x="12801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Shape 20">
              <a:extLst>
                <a:ext uri="{FF2B5EF4-FFF2-40B4-BE49-F238E27FC236}">
                  <a16:creationId xmlns:a16="http://schemas.microsoft.com/office/drawing/2014/main" xmlns="" id="{40F23252-4B3E-430B-8B3A-A28FA8870AC8}"/>
                </a:ext>
              </a:extLst>
            </p:cNvPr>
            <p:cNvSpPr/>
            <p:nvPr/>
          </p:nvSpPr>
          <p:spPr>
            <a:xfrm>
              <a:off x="1097451" y="167189"/>
              <a:ext cx="100609" cy="72898"/>
            </a:xfrm>
            <a:custGeom>
              <a:avLst/>
              <a:gdLst/>
              <a:ahLst/>
              <a:cxnLst/>
              <a:rect l="0" t="0" r="0" b="0"/>
              <a:pathLst>
                <a:path w="100609" h="72898">
                  <a:moveTo>
                    <a:pt x="50305" y="0"/>
                  </a:moveTo>
                  <a:cubicBezTo>
                    <a:pt x="54127" y="0"/>
                    <a:pt x="57874" y="203"/>
                    <a:pt x="61671" y="267"/>
                  </a:cubicBezTo>
                  <a:cubicBezTo>
                    <a:pt x="75108" y="889"/>
                    <a:pt x="88151" y="2553"/>
                    <a:pt x="100609" y="5207"/>
                  </a:cubicBezTo>
                  <a:cubicBezTo>
                    <a:pt x="83096" y="25324"/>
                    <a:pt x="66281" y="47993"/>
                    <a:pt x="50305" y="72898"/>
                  </a:cubicBezTo>
                  <a:cubicBezTo>
                    <a:pt x="34354" y="47993"/>
                    <a:pt x="17539" y="25324"/>
                    <a:pt x="0" y="5207"/>
                  </a:cubicBezTo>
                  <a:cubicBezTo>
                    <a:pt x="12433" y="2553"/>
                    <a:pt x="25502" y="889"/>
                    <a:pt x="38938" y="267"/>
                  </a:cubicBezTo>
                  <a:cubicBezTo>
                    <a:pt x="42736" y="203"/>
                    <a:pt x="46507" y="0"/>
                    <a:pt x="5030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Shape 21">
              <a:extLst>
                <a:ext uri="{FF2B5EF4-FFF2-40B4-BE49-F238E27FC236}">
                  <a16:creationId xmlns:a16="http://schemas.microsoft.com/office/drawing/2014/main" xmlns="" id="{01CFF682-7980-4AFF-941A-121FBA98305F}"/>
                </a:ext>
              </a:extLst>
            </p:cNvPr>
            <p:cNvSpPr/>
            <p:nvPr/>
          </p:nvSpPr>
          <p:spPr>
            <a:xfrm>
              <a:off x="1321511" y="302770"/>
              <a:ext cx="165176" cy="161354"/>
            </a:xfrm>
            <a:custGeom>
              <a:avLst/>
              <a:gdLst/>
              <a:ahLst/>
              <a:cxnLst/>
              <a:rect l="0" t="0" r="0" b="0"/>
              <a:pathLst>
                <a:path w="165176" h="161354">
                  <a:moveTo>
                    <a:pt x="17221" y="0"/>
                  </a:moveTo>
                  <a:cubicBezTo>
                    <a:pt x="73825" y="20409"/>
                    <a:pt x="124155" y="49530"/>
                    <a:pt x="165176" y="85230"/>
                  </a:cubicBezTo>
                  <a:lnTo>
                    <a:pt x="164033" y="86944"/>
                  </a:lnTo>
                  <a:lnTo>
                    <a:pt x="155829" y="99314"/>
                  </a:lnTo>
                  <a:lnTo>
                    <a:pt x="139052" y="108128"/>
                  </a:lnTo>
                  <a:lnTo>
                    <a:pt x="123038" y="120129"/>
                  </a:lnTo>
                  <a:lnTo>
                    <a:pt x="115697" y="132537"/>
                  </a:lnTo>
                  <a:lnTo>
                    <a:pt x="110211" y="139649"/>
                  </a:lnTo>
                  <a:lnTo>
                    <a:pt x="114351" y="144094"/>
                  </a:lnTo>
                  <a:lnTo>
                    <a:pt x="122911" y="147587"/>
                  </a:lnTo>
                  <a:lnTo>
                    <a:pt x="121793" y="152819"/>
                  </a:lnTo>
                  <a:lnTo>
                    <a:pt x="110579" y="152349"/>
                  </a:lnTo>
                  <a:lnTo>
                    <a:pt x="107683" y="160706"/>
                  </a:lnTo>
                  <a:lnTo>
                    <a:pt x="106832" y="161354"/>
                  </a:lnTo>
                  <a:cubicBezTo>
                    <a:pt x="77394" y="116383"/>
                    <a:pt x="41377" y="76124"/>
                    <a:pt x="0" y="42075"/>
                  </a:cubicBezTo>
                  <a:cubicBezTo>
                    <a:pt x="8661" y="29045"/>
                    <a:pt x="14542" y="14884"/>
                    <a:pt x="1722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Shape 22">
              <a:extLst>
                <a:ext uri="{FF2B5EF4-FFF2-40B4-BE49-F238E27FC236}">
                  <a16:creationId xmlns:a16="http://schemas.microsoft.com/office/drawing/2014/main" xmlns="" id="{3E2B2721-D81F-4925-B13A-7C4AD83CE50D}"/>
                </a:ext>
              </a:extLst>
            </p:cNvPr>
            <p:cNvSpPr/>
            <p:nvPr/>
          </p:nvSpPr>
          <p:spPr>
            <a:xfrm>
              <a:off x="1305912" y="860975"/>
              <a:ext cx="56579" cy="88354"/>
            </a:xfrm>
            <a:custGeom>
              <a:avLst/>
              <a:gdLst/>
              <a:ahLst/>
              <a:cxnLst/>
              <a:rect l="0" t="0" r="0" b="0"/>
              <a:pathLst>
                <a:path w="56579" h="88354">
                  <a:moveTo>
                    <a:pt x="4216" y="0"/>
                  </a:moveTo>
                  <a:lnTo>
                    <a:pt x="4839" y="2553"/>
                  </a:lnTo>
                  <a:lnTo>
                    <a:pt x="6198" y="7912"/>
                  </a:lnTo>
                  <a:lnTo>
                    <a:pt x="9525" y="12357"/>
                  </a:lnTo>
                  <a:lnTo>
                    <a:pt x="17780" y="23292"/>
                  </a:lnTo>
                  <a:lnTo>
                    <a:pt x="24651" y="32423"/>
                  </a:lnTo>
                  <a:lnTo>
                    <a:pt x="35941" y="33884"/>
                  </a:lnTo>
                  <a:lnTo>
                    <a:pt x="45174" y="35103"/>
                  </a:lnTo>
                  <a:lnTo>
                    <a:pt x="49060" y="36462"/>
                  </a:lnTo>
                  <a:lnTo>
                    <a:pt x="54597" y="45339"/>
                  </a:lnTo>
                  <a:lnTo>
                    <a:pt x="56579" y="45415"/>
                  </a:lnTo>
                  <a:lnTo>
                    <a:pt x="41618" y="62255"/>
                  </a:lnTo>
                  <a:lnTo>
                    <a:pt x="49416" y="71196"/>
                  </a:lnTo>
                  <a:cubicBezTo>
                    <a:pt x="33439" y="77635"/>
                    <a:pt x="17018" y="83439"/>
                    <a:pt x="0" y="88354"/>
                  </a:cubicBezTo>
                  <a:cubicBezTo>
                    <a:pt x="2349" y="60770"/>
                    <a:pt x="3492" y="32245"/>
                    <a:pt x="3670" y="3226"/>
                  </a:cubicBezTo>
                  <a:lnTo>
                    <a:pt x="4216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Shape 23">
              <a:extLst>
                <a:ext uri="{FF2B5EF4-FFF2-40B4-BE49-F238E27FC236}">
                  <a16:creationId xmlns:a16="http://schemas.microsoft.com/office/drawing/2014/main" xmlns="" id="{DAD08CFB-E78F-48A6-85B4-B207F1705310}"/>
                </a:ext>
              </a:extLst>
            </p:cNvPr>
            <p:cNvSpPr/>
            <p:nvPr/>
          </p:nvSpPr>
          <p:spPr>
            <a:xfrm>
              <a:off x="896831" y="376042"/>
              <a:ext cx="31153" cy="34900"/>
            </a:xfrm>
            <a:custGeom>
              <a:avLst/>
              <a:gdLst/>
              <a:ahLst/>
              <a:cxnLst/>
              <a:rect l="0" t="0" r="0" b="0"/>
              <a:pathLst>
                <a:path w="31153" h="34900">
                  <a:moveTo>
                    <a:pt x="31153" y="0"/>
                  </a:moveTo>
                  <a:lnTo>
                    <a:pt x="24778" y="8192"/>
                  </a:lnTo>
                  <a:lnTo>
                    <a:pt x="26492" y="16497"/>
                  </a:lnTo>
                  <a:cubicBezTo>
                    <a:pt x="21133" y="22225"/>
                    <a:pt x="15926" y="28080"/>
                    <a:pt x="10846" y="34061"/>
                  </a:cubicBezTo>
                  <a:lnTo>
                    <a:pt x="10909" y="31902"/>
                  </a:lnTo>
                  <a:lnTo>
                    <a:pt x="8509" y="27610"/>
                  </a:lnTo>
                  <a:lnTo>
                    <a:pt x="6528" y="34900"/>
                  </a:lnTo>
                  <a:lnTo>
                    <a:pt x="2184" y="34709"/>
                  </a:lnTo>
                  <a:lnTo>
                    <a:pt x="597" y="31509"/>
                  </a:lnTo>
                  <a:lnTo>
                    <a:pt x="0" y="24067"/>
                  </a:lnTo>
                  <a:cubicBezTo>
                    <a:pt x="0" y="24067"/>
                    <a:pt x="4636" y="16866"/>
                    <a:pt x="11608" y="13970"/>
                  </a:cubicBezTo>
                  <a:cubicBezTo>
                    <a:pt x="18605" y="11138"/>
                    <a:pt x="17805" y="10020"/>
                    <a:pt x="17805" y="10020"/>
                  </a:cubicBezTo>
                  <a:lnTo>
                    <a:pt x="22479" y="1791"/>
                  </a:lnTo>
                  <a:lnTo>
                    <a:pt x="3115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Shape 24">
              <a:extLst>
                <a:ext uri="{FF2B5EF4-FFF2-40B4-BE49-F238E27FC236}">
                  <a16:creationId xmlns:a16="http://schemas.microsoft.com/office/drawing/2014/main" xmlns="" id="{AAF068EC-DEB3-415C-A1FC-4674352AFA4F}"/>
                </a:ext>
              </a:extLst>
            </p:cNvPr>
            <p:cNvSpPr/>
            <p:nvPr/>
          </p:nvSpPr>
          <p:spPr>
            <a:xfrm>
              <a:off x="1046059" y="416451"/>
              <a:ext cx="202235" cy="136284"/>
            </a:xfrm>
            <a:custGeom>
              <a:avLst/>
              <a:gdLst/>
              <a:ahLst/>
              <a:cxnLst/>
              <a:rect l="0" t="0" r="0" b="0"/>
              <a:pathLst>
                <a:path w="202235" h="136284">
                  <a:moveTo>
                    <a:pt x="39484" y="0"/>
                  </a:moveTo>
                  <a:cubicBezTo>
                    <a:pt x="59004" y="4813"/>
                    <a:pt x="79921" y="7468"/>
                    <a:pt x="101702" y="7468"/>
                  </a:cubicBezTo>
                  <a:cubicBezTo>
                    <a:pt x="123469" y="7468"/>
                    <a:pt x="144386" y="4813"/>
                    <a:pt x="163906" y="0"/>
                  </a:cubicBezTo>
                  <a:cubicBezTo>
                    <a:pt x="178486" y="39192"/>
                    <a:pt x="191338" y="80810"/>
                    <a:pt x="202235" y="124143"/>
                  </a:cubicBezTo>
                  <a:lnTo>
                    <a:pt x="199898" y="122885"/>
                  </a:lnTo>
                  <a:lnTo>
                    <a:pt x="198336" y="118593"/>
                  </a:lnTo>
                  <a:lnTo>
                    <a:pt x="192303" y="118339"/>
                  </a:lnTo>
                  <a:lnTo>
                    <a:pt x="181661" y="125285"/>
                  </a:lnTo>
                  <a:lnTo>
                    <a:pt x="175095" y="117653"/>
                  </a:lnTo>
                  <a:lnTo>
                    <a:pt x="170879" y="115392"/>
                  </a:lnTo>
                  <a:lnTo>
                    <a:pt x="164795" y="116167"/>
                  </a:lnTo>
                  <a:lnTo>
                    <a:pt x="162789" y="123482"/>
                  </a:lnTo>
                  <a:lnTo>
                    <a:pt x="140043" y="132055"/>
                  </a:lnTo>
                  <a:lnTo>
                    <a:pt x="141034" y="127826"/>
                  </a:lnTo>
                  <a:cubicBezTo>
                    <a:pt x="141034" y="127826"/>
                    <a:pt x="142977" y="122657"/>
                    <a:pt x="145720" y="119583"/>
                  </a:cubicBezTo>
                  <a:cubicBezTo>
                    <a:pt x="148425" y="116535"/>
                    <a:pt x="148501" y="114452"/>
                    <a:pt x="151130" y="113462"/>
                  </a:cubicBezTo>
                  <a:cubicBezTo>
                    <a:pt x="153734" y="112560"/>
                    <a:pt x="161798" y="104381"/>
                    <a:pt x="167132" y="100406"/>
                  </a:cubicBezTo>
                  <a:cubicBezTo>
                    <a:pt x="172466" y="96393"/>
                    <a:pt x="170802" y="95275"/>
                    <a:pt x="170802" y="95275"/>
                  </a:cubicBezTo>
                  <a:lnTo>
                    <a:pt x="172263" y="79477"/>
                  </a:lnTo>
                  <a:lnTo>
                    <a:pt x="171590" y="74168"/>
                  </a:lnTo>
                  <a:cubicBezTo>
                    <a:pt x="171590" y="74168"/>
                    <a:pt x="163982" y="70676"/>
                    <a:pt x="161430" y="69532"/>
                  </a:cubicBezTo>
                  <a:cubicBezTo>
                    <a:pt x="158903" y="68364"/>
                    <a:pt x="159068" y="64148"/>
                    <a:pt x="159068" y="64148"/>
                  </a:cubicBezTo>
                  <a:lnTo>
                    <a:pt x="155131" y="54419"/>
                  </a:lnTo>
                  <a:lnTo>
                    <a:pt x="151625" y="55359"/>
                  </a:lnTo>
                  <a:lnTo>
                    <a:pt x="141783" y="65507"/>
                  </a:lnTo>
                  <a:lnTo>
                    <a:pt x="131890" y="74613"/>
                  </a:lnTo>
                  <a:lnTo>
                    <a:pt x="123203" y="76378"/>
                  </a:lnTo>
                  <a:lnTo>
                    <a:pt x="113005" y="72822"/>
                  </a:lnTo>
                  <a:lnTo>
                    <a:pt x="101790" y="72301"/>
                  </a:lnTo>
                  <a:lnTo>
                    <a:pt x="89662" y="74981"/>
                  </a:lnTo>
                  <a:lnTo>
                    <a:pt x="80785" y="80912"/>
                  </a:lnTo>
                  <a:lnTo>
                    <a:pt x="79642" y="88303"/>
                  </a:lnTo>
                  <a:lnTo>
                    <a:pt x="69469" y="83617"/>
                  </a:lnTo>
                  <a:lnTo>
                    <a:pt x="62586" y="83350"/>
                  </a:lnTo>
                  <a:lnTo>
                    <a:pt x="56248" y="90488"/>
                  </a:lnTo>
                  <a:lnTo>
                    <a:pt x="53429" y="96736"/>
                  </a:lnTo>
                  <a:lnTo>
                    <a:pt x="55728" y="104229"/>
                  </a:lnTo>
                  <a:lnTo>
                    <a:pt x="52731" y="114643"/>
                  </a:lnTo>
                  <a:lnTo>
                    <a:pt x="51321" y="128346"/>
                  </a:lnTo>
                  <a:lnTo>
                    <a:pt x="47752" y="131318"/>
                  </a:lnTo>
                  <a:lnTo>
                    <a:pt x="48247" y="118745"/>
                  </a:lnTo>
                  <a:lnTo>
                    <a:pt x="49428" y="111354"/>
                  </a:lnTo>
                  <a:lnTo>
                    <a:pt x="47269" y="99619"/>
                  </a:lnTo>
                  <a:lnTo>
                    <a:pt x="38722" y="98196"/>
                  </a:lnTo>
                  <a:lnTo>
                    <a:pt x="39903" y="112039"/>
                  </a:lnTo>
                  <a:lnTo>
                    <a:pt x="32664" y="98971"/>
                  </a:lnTo>
                  <a:lnTo>
                    <a:pt x="33058" y="88481"/>
                  </a:lnTo>
                  <a:lnTo>
                    <a:pt x="34379" y="76924"/>
                  </a:lnTo>
                  <a:lnTo>
                    <a:pt x="30950" y="75679"/>
                  </a:lnTo>
                  <a:lnTo>
                    <a:pt x="27203" y="82944"/>
                  </a:lnTo>
                  <a:lnTo>
                    <a:pt x="23482" y="90195"/>
                  </a:lnTo>
                  <a:lnTo>
                    <a:pt x="18060" y="97333"/>
                  </a:lnTo>
                  <a:lnTo>
                    <a:pt x="14262" y="105639"/>
                  </a:lnTo>
                  <a:lnTo>
                    <a:pt x="9601" y="113957"/>
                  </a:lnTo>
                  <a:lnTo>
                    <a:pt x="9297" y="122314"/>
                  </a:lnTo>
                  <a:lnTo>
                    <a:pt x="13246" y="130975"/>
                  </a:lnTo>
                  <a:lnTo>
                    <a:pt x="13043" y="136284"/>
                  </a:lnTo>
                  <a:lnTo>
                    <a:pt x="9792" y="131864"/>
                  </a:lnTo>
                  <a:lnTo>
                    <a:pt x="5702" y="126429"/>
                  </a:lnTo>
                  <a:lnTo>
                    <a:pt x="0" y="128765"/>
                  </a:lnTo>
                  <a:cubicBezTo>
                    <a:pt x="2108" y="120180"/>
                    <a:pt x="4318" y="111671"/>
                    <a:pt x="6591" y="103238"/>
                  </a:cubicBezTo>
                  <a:lnTo>
                    <a:pt x="13221" y="88722"/>
                  </a:lnTo>
                  <a:lnTo>
                    <a:pt x="20434" y="79502"/>
                  </a:lnTo>
                  <a:lnTo>
                    <a:pt x="26835" y="70244"/>
                  </a:lnTo>
                  <a:lnTo>
                    <a:pt x="22098" y="59487"/>
                  </a:lnTo>
                  <a:lnTo>
                    <a:pt x="18148" y="63030"/>
                  </a:lnTo>
                  <a:cubicBezTo>
                    <a:pt x="24778" y="41453"/>
                    <a:pt x="31890" y="20396"/>
                    <a:pt x="3948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Shape 25">
              <a:extLst>
                <a:ext uri="{FF2B5EF4-FFF2-40B4-BE49-F238E27FC236}">
                  <a16:creationId xmlns:a16="http://schemas.microsoft.com/office/drawing/2014/main" xmlns="" id="{97CF5E5B-C88E-49A0-AB1C-114BCAEF81EC}"/>
                </a:ext>
              </a:extLst>
            </p:cNvPr>
            <p:cNvSpPr/>
            <p:nvPr/>
          </p:nvSpPr>
          <p:spPr>
            <a:xfrm>
              <a:off x="1230772" y="361979"/>
              <a:ext cx="189116" cy="197688"/>
            </a:xfrm>
            <a:custGeom>
              <a:avLst/>
              <a:gdLst/>
              <a:ahLst/>
              <a:cxnLst/>
              <a:rect l="0" t="0" r="0" b="0"/>
              <a:pathLst>
                <a:path w="189116" h="197688">
                  <a:moveTo>
                    <a:pt x="77229" y="0"/>
                  </a:moveTo>
                  <a:cubicBezTo>
                    <a:pt x="121374" y="36462"/>
                    <a:pt x="159321" y="80188"/>
                    <a:pt x="189116" y="129426"/>
                  </a:cubicBezTo>
                  <a:lnTo>
                    <a:pt x="188620" y="131763"/>
                  </a:lnTo>
                  <a:lnTo>
                    <a:pt x="175768" y="129083"/>
                  </a:lnTo>
                  <a:lnTo>
                    <a:pt x="174333" y="122682"/>
                  </a:lnTo>
                  <a:lnTo>
                    <a:pt x="166624" y="120231"/>
                  </a:lnTo>
                  <a:lnTo>
                    <a:pt x="159474" y="127318"/>
                  </a:lnTo>
                  <a:lnTo>
                    <a:pt x="154064" y="132410"/>
                  </a:lnTo>
                  <a:lnTo>
                    <a:pt x="148616" y="140665"/>
                  </a:lnTo>
                  <a:lnTo>
                    <a:pt x="144437" y="137300"/>
                  </a:lnTo>
                  <a:lnTo>
                    <a:pt x="127851" y="141910"/>
                  </a:lnTo>
                  <a:lnTo>
                    <a:pt x="123241" y="150190"/>
                  </a:lnTo>
                  <a:lnTo>
                    <a:pt x="118644" y="156299"/>
                  </a:lnTo>
                  <a:lnTo>
                    <a:pt x="113017" y="145479"/>
                  </a:lnTo>
                  <a:lnTo>
                    <a:pt x="103518" y="146152"/>
                  </a:lnTo>
                  <a:lnTo>
                    <a:pt x="96545" y="148006"/>
                  </a:lnTo>
                  <a:lnTo>
                    <a:pt x="92926" y="153124"/>
                  </a:lnTo>
                  <a:lnTo>
                    <a:pt x="98501" y="164998"/>
                  </a:lnTo>
                  <a:lnTo>
                    <a:pt x="98933" y="175539"/>
                  </a:lnTo>
                  <a:lnTo>
                    <a:pt x="93663" y="178524"/>
                  </a:lnTo>
                  <a:lnTo>
                    <a:pt x="90018" y="182588"/>
                  </a:lnTo>
                  <a:lnTo>
                    <a:pt x="81140" y="189662"/>
                  </a:lnTo>
                  <a:lnTo>
                    <a:pt x="71641" y="190297"/>
                  </a:lnTo>
                  <a:lnTo>
                    <a:pt x="71349" y="197688"/>
                  </a:lnTo>
                  <a:lnTo>
                    <a:pt x="62738" y="197320"/>
                  </a:lnTo>
                  <a:lnTo>
                    <a:pt x="47257" y="172390"/>
                  </a:lnTo>
                  <a:lnTo>
                    <a:pt x="40729" y="164706"/>
                  </a:lnTo>
                  <a:lnTo>
                    <a:pt x="36487" y="164897"/>
                  </a:lnTo>
                  <a:cubicBezTo>
                    <a:pt x="25971" y="124346"/>
                    <a:pt x="13729" y="85357"/>
                    <a:pt x="0" y="48374"/>
                  </a:cubicBezTo>
                  <a:cubicBezTo>
                    <a:pt x="31356" y="37529"/>
                    <a:pt x="58026" y="20714"/>
                    <a:pt x="7722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Shape 26">
              <a:extLst>
                <a:ext uri="{FF2B5EF4-FFF2-40B4-BE49-F238E27FC236}">
                  <a16:creationId xmlns:a16="http://schemas.microsoft.com/office/drawing/2014/main" xmlns="" id="{FC505A71-C730-4B51-A75D-DCC1E3D7E79B}"/>
                </a:ext>
              </a:extLst>
            </p:cNvPr>
            <p:cNvSpPr/>
            <p:nvPr/>
          </p:nvSpPr>
          <p:spPr>
            <a:xfrm>
              <a:off x="1172467" y="281662"/>
              <a:ext cx="118593" cy="108471"/>
            </a:xfrm>
            <a:custGeom>
              <a:avLst/>
              <a:gdLst/>
              <a:ahLst/>
              <a:cxnLst/>
              <a:rect l="0" t="0" r="0" b="0"/>
              <a:pathLst>
                <a:path w="118593" h="108471">
                  <a:moveTo>
                    <a:pt x="0" y="0"/>
                  </a:moveTo>
                  <a:cubicBezTo>
                    <a:pt x="42710" y="16942"/>
                    <a:pt x="82474" y="39611"/>
                    <a:pt x="118593" y="66904"/>
                  </a:cubicBezTo>
                  <a:cubicBezTo>
                    <a:pt x="101790" y="84633"/>
                    <a:pt x="78334" y="99047"/>
                    <a:pt x="50597" y="108471"/>
                  </a:cubicBezTo>
                  <a:cubicBezTo>
                    <a:pt x="35293" y="69672"/>
                    <a:pt x="18351" y="33287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Shape 27">
              <a:extLst>
                <a:ext uri="{FF2B5EF4-FFF2-40B4-BE49-F238E27FC236}">
                  <a16:creationId xmlns:a16="http://schemas.microsoft.com/office/drawing/2014/main" xmlns="" id="{0071A3C6-1308-4633-A506-308CD5E4473B}"/>
                </a:ext>
              </a:extLst>
            </p:cNvPr>
            <p:cNvSpPr/>
            <p:nvPr/>
          </p:nvSpPr>
          <p:spPr>
            <a:xfrm>
              <a:off x="1093366" y="281864"/>
              <a:ext cx="108763" cy="120320"/>
            </a:xfrm>
            <a:custGeom>
              <a:avLst/>
              <a:gdLst/>
              <a:ahLst/>
              <a:cxnLst/>
              <a:rect l="0" t="0" r="0" b="0"/>
              <a:pathLst>
                <a:path w="108763" h="120320">
                  <a:moveTo>
                    <a:pt x="54369" y="0"/>
                  </a:moveTo>
                  <a:cubicBezTo>
                    <a:pt x="74206" y="34620"/>
                    <a:pt x="92443" y="72949"/>
                    <a:pt x="108763" y="114173"/>
                  </a:cubicBezTo>
                  <a:cubicBezTo>
                    <a:pt x="91669" y="118123"/>
                    <a:pt x="73419" y="120320"/>
                    <a:pt x="54369" y="120320"/>
                  </a:cubicBezTo>
                  <a:cubicBezTo>
                    <a:pt x="35395" y="120320"/>
                    <a:pt x="17082" y="118123"/>
                    <a:pt x="0" y="114173"/>
                  </a:cubicBezTo>
                  <a:cubicBezTo>
                    <a:pt x="16345" y="72949"/>
                    <a:pt x="34569" y="34620"/>
                    <a:pt x="5436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Shape 28">
              <a:extLst>
                <a:ext uri="{FF2B5EF4-FFF2-40B4-BE49-F238E27FC236}">
                  <a16:creationId xmlns:a16="http://schemas.microsoft.com/office/drawing/2014/main" xmlns="" id="{32049263-9948-4ED1-997B-DD066A67F814}"/>
                </a:ext>
              </a:extLst>
            </p:cNvPr>
            <p:cNvSpPr/>
            <p:nvPr/>
          </p:nvSpPr>
          <p:spPr>
            <a:xfrm>
              <a:off x="1004466" y="281662"/>
              <a:ext cx="118554" cy="108471"/>
            </a:xfrm>
            <a:custGeom>
              <a:avLst/>
              <a:gdLst/>
              <a:ahLst/>
              <a:cxnLst/>
              <a:rect l="0" t="0" r="0" b="0"/>
              <a:pathLst>
                <a:path w="118554" h="108471">
                  <a:moveTo>
                    <a:pt x="118554" y="0"/>
                  </a:moveTo>
                  <a:cubicBezTo>
                    <a:pt x="100203" y="33287"/>
                    <a:pt x="83287" y="69672"/>
                    <a:pt x="68008" y="108471"/>
                  </a:cubicBezTo>
                  <a:cubicBezTo>
                    <a:pt x="40272" y="99047"/>
                    <a:pt x="16789" y="84633"/>
                    <a:pt x="0" y="66904"/>
                  </a:cubicBezTo>
                  <a:cubicBezTo>
                    <a:pt x="36106" y="39611"/>
                    <a:pt x="75895" y="16942"/>
                    <a:pt x="1185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Shape 29">
              <a:extLst>
                <a:ext uri="{FF2B5EF4-FFF2-40B4-BE49-F238E27FC236}">
                  <a16:creationId xmlns:a16="http://schemas.microsoft.com/office/drawing/2014/main" xmlns="" id="{FE1C6F2D-5F00-4971-9F7B-6C58AF4DBDC1}"/>
                </a:ext>
              </a:extLst>
            </p:cNvPr>
            <p:cNvSpPr/>
            <p:nvPr/>
          </p:nvSpPr>
          <p:spPr>
            <a:xfrm>
              <a:off x="924883" y="361974"/>
              <a:ext cx="139878" cy="162852"/>
            </a:xfrm>
            <a:custGeom>
              <a:avLst/>
              <a:gdLst/>
              <a:ahLst/>
              <a:cxnLst/>
              <a:rect l="0" t="0" r="0" b="0"/>
              <a:pathLst>
                <a:path w="139878" h="162852">
                  <a:moveTo>
                    <a:pt x="62662" y="0"/>
                  </a:moveTo>
                  <a:cubicBezTo>
                    <a:pt x="81839" y="20714"/>
                    <a:pt x="108471" y="37529"/>
                    <a:pt x="139878" y="48374"/>
                  </a:cubicBezTo>
                  <a:cubicBezTo>
                    <a:pt x="128867" y="77991"/>
                    <a:pt x="118821" y="108902"/>
                    <a:pt x="109842" y="140894"/>
                  </a:cubicBezTo>
                  <a:lnTo>
                    <a:pt x="106769" y="143078"/>
                  </a:lnTo>
                  <a:lnTo>
                    <a:pt x="107112" y="151016"/>
                  </a:lnTo>
                  <a:cubicBezTo>
                    <a:pt x="106045" y="154965"/>
                    <a:pt x="104953" y="158877"/>
                    <a:pt x="103937" y="162852"/>
                  </a:cubicBezTo>
                  <a:lnTo>
                    <a:pt x="96673" y="158509"/>
                  </a:lnTo>
                  <a:lnTo>
                    <a:pt x="95161" y="153149"/>
                  </a:lnTo>
                  <a:lnTo>
                    <a:pt x="96393" y="143726"/>
                  </a:lnTo>
                  <a:lnTo>
                    <a:pt x="91554" y="135065"/>
                  </a:lnTo>
                  <a:lnTo>
                    <a:pt x="87490" y="128562"/>
                  </a:lnTo>
                  <a:lnTo>
                    <a:pt x="84887" y="107340"/>
                  </a:lnTo>
                  <a:lnTo>
                    <a:pt x="81915" y="116688"/>
                  </a:lnTo>
                  <a:lnTo>
                    <a:pt x="78232" y="122885"/>
                  </a:lnTo>
                  <a:lnTo>
                    <a:pt x="72161" y="123711"/>
                  </a:lnTo>
                  <a:lnTo>
                    <a:pt x="67297" y="116065"/>
                  </a:lnTo>
                  <a:lnTo>
                    <a:pt x="62167" y="114821"/>
                  </a:lnTo>
                  <a:lnTo>
                    <a:pt x="58839" y="110414"/>
                  </a:lnTo>
                  <a:lnTo>
                    <a:pt x="58344" y="102006"/>
                  </a:lnTo>
                  <a:lnTo>
                    <a:pt x="53340" y="97561"/>
                  </a:lnTo>
                  <a:lnTo>
                    <a:pt x="45873" y="90868"/>
                  </a:lnTo>
                  <a:lnTo>
                    <a:pt x="34900" y="84074"/>
                  </a:lnTo>
                  <a:lnTo>
                    <a:pt x="26302" y="83718"/>
                  </a:lnTo>
                  <a:lnTo>
                    <a:pt x="21184" y="81394"/>
                  </a:lnTo>
                  <a:lnTo>
                    <a:pt x="22327" y="74041"/>
                  </a:lnTo>
                  <a:lnTo>
                    <a:pt x="32791" y="71349"/>
                  </a:lnTo>
                  <a:lnTo>
                    <a:pt x="35573" y="66129"/>
                  </a:lnTo>
                  <a:lnTo>
                    <a:pt x="33172" y="61798"/>
                  </a:lnTo>
                  <a:lnTo>
                    <a:pt x="20866" y="67653"/>
                  </a:lnTo>
                  <a:lnTo>
                    <a:pt x="13627" y="75781"/>
                  </a:lnTo>
                  <a:lnTo>
                    <a:pt x="10351" y="71438"/>
                  </a:lnTo>
                  <a:lnTo>
                    <a:pt x="6274" y="64922"/>
                  </a:lnTo>
                  <a:lnTo>
                    <a:pt x="0" y="61493"/>
                  </a:lnTo>
                  <a:cubicBezTo>
                    <a:pt x="2134" y="58991"/>
                    <a:pt x="4216" y="56464"/>
                    <a:pt x="6401" y="54000"/>
                  </a:cubicBezTo>
                  <a:lnTo>
                    <a:pt x="8344" y="56566"/>
                  </a:lnTo>
                  <a:lnTo>
                    <a:pt x="17272" y="49543"/>
                  </a:lnTo>
                  <a:lnTo>
                    <a:pt x="21158" y="38125"/>
                  </a:lnTo>
                  <a:cubicBezTo>
                    <a:pt x="34265" y="24663"/>
                    <a:pt x="48146" y="11989"/>
                    <a:pt x="6266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Shape 30">
              <a:extLst>
                <a:ext uri="{FF2B5EF4-FFF2-40B4-BE49-F238E27FC236}">
                  <a16:creationId xmlns:a16="http://schemas.microsoft.com/office/drawing/2014/main" xmlns="" id="{EC1CFCEE-B526-42AD-8C9E-61847CD32285}"/>
                </a:ext>
              </a:extLst>
            </p:cNvPr>
            <p:cNvSpPr/>
            <p:nvPr/>
          </p:nvSpPr>
          <p:spPr>
            <a:xfrm>
              <a:off x="1207533" y="273076"/>
              <a:ext cx="110337" cy="58318"/>
            </a:xfrm>
            <a:custGeom>
              <a:avLst/>
              <a:gdLst/>
              <a:ahLst/>
              <a:cxnLst/>
              <a:rect l="0" t="0" r="0" b="0"/>
              <a:pathLst>
                <a:path w="110337" h="58318">
                  <a:moveTo>
                    <a:pt x="0" y="0"/>
                  </a:moveTo>
                  <a:cubicBezTo>
                    <a:pt x="38494" y="3975"/>
                    <a:pt x="75463" y="11709"/>
                    <a:pt x="110337" y="22670"/>
                  </a:cubicBezTo>
                  <a:cubicBezTo>
                    <a:pt x="108598" y="35255"/>
                    <a:pt x="103987" y="47231"/>
                    <a:pt x="96964" y="58318"/>
                  </a:cubicBezTo>
                  <a:cubicBezTo>
                    <a:pt x="66954" y="35598"/>
                    <a:pt x="34480" y="1600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Shape 31">
              <a:extLst>
                <a:ext uri="{FF2B5EF4-FFF2-40B4-BE49-F238E27FC236}">
                  <a16:creationId xmlns:a16="http://schemas.microsoft.com/office/drawing/2014/main" xmlns="" id="{E98C8176-59EB-4BD3-AADF-59136CFF8EB0}"/>
                </a:ext>
              </a:extLst>
            </p:cNvPr>
            <p:cNvSpPr/>
            <p:nvPr/>
          </p:nvSpPr>
          <p:spPr>
            <a:xfrm>
              <a:off x="1225494" y="246239"/>
              <a:ext cx="92304" cy="26645"/>
            </a:xfrm>
            <a:custGeom>
              <a:avLst/>
              <a:gdLst/>
              <a:ahLst/>
              <a:cxnLst/>
              <a:rect l="0" t="0" r="0" b="0"/>
              <a:pathLst>
                <a:path w="92304" h="26645">
                  <a:moveTo>
                    <a:pt x="83617" y="0"/>
                  </a:moveTo>
                  <a:lnTo>
                    <a:pt x="83668" y="0"/>
                  </a:lnTo>
                  <a:cubicBezTo>
                    <a:pt x="88011" y="8484"/>
                    <a:pt x="90932" y="17386"/>
                    <a:pt x="92304" y="26645"/>
                  </a:cubicBezTo>
                  <a:cubicBezTo>
                    <a:pt x="62776" y="17793"/>
                    <a:pt x="31979" y="11062"/>
                    <a:pt x="0" y="6947"/>
                  </a:cubicBezTo>
                  <a:cubicBezTo>
                    <a:pt x="27216" y="2438"/>
                    <a:pt x="55143" y="0"/>
                    <a:pt x="8361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Shape 32">
              <a:extLst>
                <a:ext uri="{FF2B5EF4-FFF2-40B4-BE49-F238E27FC236}">
                  <a16:creationId xmlns:a16="http://schemas.microsoft.com/office/drawing/2014/main" xmlns="" id="{8A761E7B-435C-4F8E-8317-DCA085AA7AA0}"/>
                </a:ext>
              </a:extLst>
            </p:cNvPr>
            <p:cNvSpPr/>
            <p:nvPr/>
          </p:nvSpPr>
          <p:spPr>
            <a:xfrm>
              <a:off x="1171990" y="178727"/>
              <a:ext cx="122657" cy="63868"/>
            </a:xfrm>
            <a:custGeom>
              <a:avLst/>
              <a:gdLst/>
              <a:ahLst/>
              <a:cxnLst/>
              <a:rect l="0" t="0" r="0" b="0"/>
              <a:pathLst>
                <a:path w="122657" h="63868">
                  <a:moveTo>
                    <a:pt x="49555" y="0"/>
                  </a:moveTo>
                  <a:cubicBezTo>
                    <a:pt x="79997" y="10071"/>
                    <a:pt x="105473" y="26162"/>
                    <a:pt x="122657" y="46012"/>
                  </a:cubicBezTo>
                  <a:cubicBezTo>
                    <a:pt x="80366" y="47180"/>
                    <a:pt x="39268" y="53302"/>
                    <a:pt x="0" y="63868"/>
                  </a:cubicBezTo>
                  <a:cubicBezTo>
                    <a:pt x="15723" y="40208"/>
                    <a:pt x="32347" y="18821"/>
                    <a:pt x="4955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Shape 33">
              <a:extLst>
                <a:ext uri="{FF2B5EF4-FFF2-40B4-BE49-F238E27FC236}">
                  <a16:creationId xmlns:a16="http://schemas.microsoft.com/office/drawing/2014/main" xmlns="" id="{B1E7FF87-C3B2-4EB6-909A-9909A713ADD5}"/>
                </a:ext>
              </a:extLst>
            </p:cNvPr>
            <p:cNvSpPr/>
            <p:nvPr/>
          </p:nvSpPr>
          <p:spPr>
            <a:xfrm>
              <a:off x="1288473" y="189662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0" y="0"/>
                  </a:moveTo>
                  <a:cubicBezTo>
                    <a:pt x="30505" y="9970"/>
                    <a:pt x="59550" y="23114"/>
                    <a:pt x="86843" y="39014"/>
                  </a:cubicBezTo>
                  <a:cubicBezTo>
                    <a:pt x="69050" y="36779"/>
                    <a:pt x="51117" y="35420"/>
                    <a:pt x="33134" y="35027"/>
                  </a:cubicBezTo>
                  <a:cubicBezTo>
                    <a:pt x="24600" y="22123"/>
                    <a:pt x="13373" y="1031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Shape 34">
              <a:extLst>
                <a:ext uri="{FF2B5EF4-FFF2-40B4-BE49-F238E27FC236}">
                  <a16:creationId xmlns:a16="http://schemas.microsoft.com/office/drawing/2014/main" xmlns="" id="{0E85CE2D-CE93-4B8A-8F11-38152E24E63F}"/>
                </a:ext>
              </a:extLst>
            </p:cNvPr>
            <p:cNvSpPr/>
            <p:nvPr/>
          </p:nvSpPr>
          <p:spPr>
            <a:xfrm>
              <a:off x="920192" y="189659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86843" y="0"/>
                  </a:moveTo>
                  <a:cubicBezTo>
                    <a:pt x="73482" y="10325"/>
                    <a:pt x="62243" y="22123"/>
                    <a:pt x="53708" y="35027"/>
                  </a:cubicBezTo>
                  <a:cubicBezTo>
                    <a:pt x="35725" y="35420"/>
                    <a:pt x="17793" y="36792"/>
                    <a:pt x="0" y="39014"/>
                  </a:cubicBezTo>
                  <a:cubicBezTo>
                    <a:pt x="27292" y="23127"/>
                    <a:pt x="56337" y="9970"/>
                    <a:pt x="8684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Shape 35">
              <a:extLst>
                <a:ext uri="{FF2B5EF4-FFF2-40B4-BE49-F238E27FC236}">
                  <a16:creationId xmlns:a16="http://schemas.microsoft.com/office/drawing/2014/main" xmlns="" id="{E184110A-0206-4846-95D6-635527D3E0C7}"/>
                </a:ext>
              </a:extLst>
            </p:cNvPr>
            <p:cNvSpPr/>
            <p:nvPr/>
          </p:nvSpPr>
          <p:spPr>
            <a:xfrm>
              <a:off x="1000862" y="178723"/>
              <a:ext cx="122656" cy="63868"/>
            </a:xfrm>
            <a:custGeom>
              <a:avLst/>
              <a:gdLst/>
              <a:ahLst/>
              <a:cxnLst/>
              <a:rect l="0" t="0" r="0" b="0"/>
              <a:pathLst>
                <a:path w="122656" h="63868">
                  <a:moveTo>
                    <a:pt x="73101" y="0"/>
                  </a:moveTo>
                  <a:cubicBezTo>
                    <a:pt x="90310" y="18821"/>
                    <a:pt x="106934" y="40208"/>
                    <a:pt x="122656" y="63868"/>
                  </a:cubicBezTo>
                  <a:cubicBezTo>
                    <a:pt x="83401" y="53302"/>
                    <a:pt x="42291" y="47180"/>
                    <a:pt x="0" y="46012"/>
                  </a:cubicBezTo>
                  <a:cubicBezTo>
                    <a:pt x="17221" y="26175"/>
                    <a:pt x="42647" y="10071"/>
                    <a:pt x="7310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Shape 36">
              <a:extLst>
                <a:ext uri="{FF2B5EF4-FFF2-40B4-BE49-F238E27FC236}">
                  <a16:creationId xmlns:a16="http://schemas.microsoft.com/office/drawing/2014/main" xmlns="" id="{68E0D324-8835-4732-9FB1-91EE08B81E59}"/>
                </a:ext>
              </a:extLst>
            </p:cNvPr>
            <p:cNvSpPr/>
            <p:nvPr/>
          </p:nvSpPr>
          <p:spPr>
            <a:xfrm>
              <a:off x="977741" y="246241"/>
              <a:ext cx="92278" cy="26645"/>
            </a:xfrm>
            <a:custGeom>
              <a:avLst/>
              <a:gdLst/>
              <a:ahLst/>
              <a:cxnLst/>
              <a:rect l="0" t="0" r="0" b="0"/>
              <a:pathLst>
                <a:path w="92278" h="26645">
                  <a:moveTo>
                    <a:pt x="8560" y="0"/>
                  </a:moveTo>
                  <a:lnTo>
                    <a:pt x="8661" y="0"/>
                  </a:lnTo>
                  <a:cubicBezTo>
                    <a:pt x="37135" y="0"/>
                    <a:pt x="65088" y="2400"/>
                    <a:pt x="92278" y="6972"/>
                  </a:cubicBezTo>
                  <a:cubicBezTo>
                    <a:pt x="60325" y="11062"/>
                    <a:pt x="29502" y="17780"/>
                    <a:pt x="0" y="26645"/>
                  </a:cubicBezTo>
                  <a:cubicBezTo>
                    <a:pt x="1346" y="17386"/>
                    <a:pt x="4267" y="8484"/>
                    <a:pt x="856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Shape 37">
              <a:extLst>
                <a:ext uri="{FF2B5EF4-FFF2-40B4-BE49-F238E27FC236}">
                  <a16:creationId xmlns:a16="http://schemas.microsoft.com/office/drawing/2014/main" xmlns="" id="{B80278DD-2614-4E01-825D-B8B77684FDDB}"/>
                </a:ext>
              </a:extLst>
            </p:cNvPr>
            <p:cNvSpPr/>
            <p:nvPr/>
          </p:nvSpPr>
          <p:spPr>
            <a:xfrm>
              <a:off x="977652" y="273079"/>
              <a:ext cx="110350" cy="58344"/>
            </a:xfrm>
            <a:custGeom>
              <a:avLst/>
              <a:gdLst/>
              <a:ahLst/>
              <a:cxnLst/>
              <a:rect l="0" t="0" r="0" b="0"/>
              <a:pathLst>
                <a:path w="110350" h="58344">
                  <a:moveTo>
                    <a:pt x="110350" y="0"/>
                  </a:moveTo>
                  <a:cubicBezTo>
                    <a:pt x="75844" y="16002"/>
                    <a:pt x="43358" y="35598"/>
                    <a:pt x="13360" y="58344"/>
                  </a:cubicBezTo>
                  <a:cubicBezTo>
                    <a:pt x="6325" y="47231"/>
                    <a:pt x="1727" y="35243"/>
                    <a:pt x="0" y="22670"/>
                  </a:cubicBezTo>
                  <a:cubicBezTo>
                    <a:pt x="34849" y="11735"/>
                    <a:pt x="71831" y="3950"/>
                    <a:pt x="11035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Shape 38">
              <a:extLst>
                <a:ext uri="{FF2B5EF4-FFF2-40B4-BE49-F238E27FC236}">
                  <a16:creationId xmlns:a16="http://schemas.microsoft.com/office/drawing/2014/main" xmlns="" id="{7B8E004B-EDB5-43CB-8F7C-9CB6711B014A}"/>
                </a:ext>
              </a:extLst>
            </p:cNvPr>
            <p:cNvSpPr/>
            <p:nvPr/>
          </p:nvSpPr>
          <p:spPr>
            <a:xfrm>
              <a:off x="717246" y="468486"/>
              <a:ext cx="22073" cy="41948"/>
            </a:xfrm>
            <a:custGeom>
              <a:avLst/>
              <a:gdLst/>
              <a:ahLst/>
              <a:cxnLst/>
              <a:rect l="0" t="0" r="0" b="0"/>
              <a:pathLst>
                <a:path w="22073" h="41948">
                  <a:moveTo>
                    <a:pt x="22073" y="0"/>
                  </a:moveTo>
                  <a:lnTo>
                    <a:pt x="21704" y="30886"/>
                  </a:lnTo>
                  <a:lnTo>
                    <a:pt x="0" y="41948"/>
                  </a:lnTo>
                  <a:cubicBezTo>
                    <a:pt x="6198" y="27534"/>
                    <a:pt x="13614" y="13526"/>
                    <a:pt x="2207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Shape 39">
              <a:extLst>
                <a:ext uri="{FF2B5EF4-FFF2-40B4-BE49-F238E27FC236}">
                  <a16:creationId xmlns:a16="http://schemas.microsoft.com/office/drawing/2014/main" xmlns="" id="{82D6828B-3B42-4EB0-9D75-298517908C68}"/>
                </a:ext>
              </a:extLst>
            </p:cNvPr>
            <p:cNvSpPr/>
            <p:nvPr/>
          </p:nvSpPr>
          <p:spPr>
            <a:xfrm>
              <a:off x="802822" y="669582"/>
              <a:ext cx="186779" cy="279743"/>
            </a:xfrm>
            <a:custGeom>
              <a:avLst/>
              <a:gdLst/>
              <a:ahLst/>
              <a:cxnLst/>
              <a:rect l="0" t="0" r="0" b="0"/>
              <a:pathLst>
                <a:path w="186779" h="279743">
                  <a:moveTo>
                    <a:pt x="6896" y="0"/>
                  </a:moveTo>
                  <a:lnTo>
                    <a:pt x="7074" y="229"/>
                  </a:lnTo>
                  <a:lnTo>
                    <a:pt x="9627" y="10541"/>
                  </a:lnTo>
                  <a:lnTo>
                    <a:pt x="14161" y="28600"/>
                  </a:lnTo>
                  <a:lnTo>
                    <a:pt x="32614" y="30912"/>
                  </a:lnTo>
                  <a:lnTo>
                    <a:pt x="45466" y="32525"/>
                  </a:lnTo>
                  <a:lnTo>
                    <a:pt x="62039" y="34608"/>
                  </a:lnTo>
                  <a:lnTo>
                    <a:pt x="68936" y="24409"/>
                  </a:lnTo>
                  <a:lnTo>
                    <a:pt x="71145" y="26416"/>
                  </a:lnTo>
                  <a:lnTo>
                    <a:pt x="77813" y="28080"/>
                  </a:lnTo>
                  <a:lnTo>
                    <a:pt x="92824" y="31826"/>
                  </a:lnTo>
                  <a:lnTo>
                    <a:pt x="100978" y="34112"/>
                  </a:lnTo>
                  <a:lnTo>
                    <a:pt x="101498" y="35001"/>
                  </a:lnTo>
                  <a:lnTo>
                    <a:pt x="102095" y="36043"/>
                  </a:lnTo>
                  <a:lnTo>
                    <a:pt x="101803" y="37655"/>
                  </a:lnTo>
                  <a:lnTo>
                    <a:pt x="99720" y="48666"/>
                  </a:lnTo>
                  <a:lnTo>
                    <a:pt x="105994" y="57937"/>
                  </a:lnTo>
                  <a:lnTo>
                    <a:pt x="112471" y="67488"/>
                  </a:lnTo>
                  <a:lnTo>
                    <a:pt x="117348" y="76898"/>
                  </a:lnTo>
                  <a:lnTo>
                    <a:pt x="124600" y="90856"/>
                  </a:lnTo>
                  <a:lnTo>
                    <a:pt x="136754" y="91351"/>
                  </a:lnTo>
                  <a:cubicBezTo>
                    <a:pt x="137389" y="94412"/>
                    <a:pt x="137884" y="96939"/>
                    <a:pt x="138062" y="98222"/>
                  </a:cubicBezTo>
                  <a:cubicBezTo>
                    <a:pt x="138214" y="102794"/>
                    <a:pt x="139255" y="106985"/>
                    <a:pt x="140475" y="110477"/>
                  </a:cubicBezTo>
                  <a:lnTo>
                    <a:pt x="140716" y="118961"/>
                  </a:lnTo>
                  <a:lnTo>
                    <a:pt x="140894" y="126479"/>
                  </a:lnTo>
                  <a:lnTo>
                    <a:pt x="144907" y="132829"/>
                  </a:lnTo>
                  <a:lnTo>
                    <a:pt x="153835" y="146914"/>
                  </a:lnTo>
                  <a:lnTo>
                    <a:pt x="157531" y="152743"/>
                  </a:lnTo>
                  <a:lnTo>
                    <a:pt x="163563" y="156121"/>
                  </a:lnTo>
                  <a:lnTo>
                    <a:pt x="169024" y="159169"/>
                  </a:lnTo>
                  <a:lnTo>
                    <a:pt x="174155" y="173292"/>
                  </a:lnTo>
                  <a:lnTo>
                    <a:pt x="174676" y="174701"/>
                  </a:lnTo>
                  <a:lnTo>
                    <a:pt x="175349" y="176035"/>
                  </a:lnTo>
                  <a:lnTo>
                    <a:pt x="181724" y="188963"/>
                  </a:lnTo>
                  <a:lnTo>
                    <a:pt x="182855" y="191224"/>
                  </a:lnTo>
                  <a:lnTo>
                    <a:pt x="183058" y="191541"/>
                  </a:lnTo>
                  <a:cubicBezTo>
                    <a:pt x="183210" y="221602"/>
                    <a:pt x="184353" y="251168"/>
                    <a:pt x="186779" y="279743"/>
                  </a:cubicBezTo>
                  <a:cubicBezTo>
                    <a:pt x="119012" y="260172"/>
                    <a:pt x="58890" y="228422"/>
                    <a:pt x="10846" y="187947"/>
                  </a:cubicBezTo>
                  <a:cubicBezTo>
                    <a:pt x="3645" y="153695"/>
                    <a:pt x="0" y="118643"/>
                    <a:pt x="0" y="82944"/>
                  </a:cubicBezTo>
                  <a:cubicBezTo>
                    <a:pt x="0" y="54699"/>
                    <a:pt x="2400" y="27013"/>
                    <a:pt x="689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Shape 40">
              <a:extLst>
                <a:ext uri="{FF2B5EF4-FFF2-40B4-BE49-F238E27FC236}">
                  <a16:creationId xmlns:a16="http://schemas.microsoft.com/office/drawing/2014/main" xmlns="" id="{6944FA7A-8D43-4AEC-A40A-A4A6ED815E86}"/>
                </a:ext>
              </a:extLst>
            </p:cNvPr>
            <p:cNvSpPr/>
            <p:nvPr/>
          </p:nvSpPr>
          <p:spPr>
            <a:xfrm>
              <a:off x="822275" y="892006"/>
              <a:ext cx="181610" cy="158598"/>
            </a:xfrm>
            <a:custGeom>
              <a:avLst/>
              <a:gdLst/>
              <a:ahLst/>
              <a:cxnLst/>
              <a:rect l="0" t="0" r="0" b="0"/>
              <a:pathLst>
                <a:path w="181610" h="158598">
                  <a:moveTo>
                    <a:pt x="0" y="0"/>
                  </a:moveTo>
                  <a:cubicBezTo>
                    <a:pt x="48158" y="35496"/>
                    <a:pt x="105766" y="63233"/>
                    <a:pt x="169583" y="80594"/>
                  </a:cubicBezTo>
                  <a:cubicBezTo>
                    <a:pt x="172517" y="107556"/>
                    <a:pt x="176555" y="133604"/>
                    <a:pt x="181610" y="158598"/>
                  </a:cubicBezTo>
                  <a:cubicBezTo>
                    <a:pt x="123304" y="139027"/>
                    <a:pt x="70269" y="107975"/>
                    <a:pt x="25197" y="68059"/>
                  </a:cubicBezTo>
                  <a:lnTo>
                    <a:pt x="23558" y="65088"/>
                  </a:lnTo>
                  <a:cubicBezTo>
                    <a:pt x="14160" y="43828"/>
                    <a:pt x="6325" y="2212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Shape 41">
              <a:extLst>
                <a:ext uri="{FF2B5EF4-FFF2-40B4-BE49-F238E27FC236}">
                  <a16:creationId xmlns:a16="http://schemas.microsoft.com/office/drawing/2014/main" xmlns="" id="{4F7C2AE5-038E-41C6-B891-793EE7701989}"/>
                </a:ext>
              </a:extLst>
            </p:cNvPr>
            <p:cNvSpPr/>
            <p:nvPr/>
          </p:nvSpPr>
          <p:spPr>
            <a:xfrm>
              <a:off x="1008007" y="876529"/>
              <a:ext cx="278511" cy="94856"/>
            </a:xfrm>
            <a:custGeom>
              <a:avLst/>
              <a:gdLst/>
              <a:ahLst/>
              <a:cxnLst/>
              <a:rect l="0" t="0" r="0" b="0"/>
              <a:pathLst>
                <a:path w="278511" h="94856">
                  <a:moveTo>
                    <a:pt x="47333" y="0"/>
                  </a:moveTo>
                  <a:lnTo>
                    <a:pt x="53873" y="10122"/>
                  </a:lnTo>
                  <a:lnTo>
                    <a:pt x="57645" y="15951"/>
                  </a:lnTo>
                  <a:lnTo>
                    <a:pt x="63729" y="19253"/>
                  </a:lnTo>
                  <a:lnTo>
                    <a:pt x="76429" y="26124"/>
                  </a:lnTo>
                  <a:lnTo>
                    <a:pt x="95453" y="36411"/>
                  </a:lnTo>
                  <a:lnTo>
                    <a:pt x="109766" y="20218"/>
                  </a:lnTo>
                  <a:lnTo>
                    <a:pt x="115659" y="13513"/>
                  </a:lnTo>
                  <a:lnTo>
                    <a:pt x="117221" y="16866"/>
                  </a:lnTo>
                  <a:lnTo>
                    <a:pt x="124168" y="31902"/>
                  </a:lnTo>
                  <a:lnTo>
                    <a:pt x="140741" y="32588"/>
                  </a:lnTo>
                  <a:lnTo>
                    <a:pt x="147371" y="32868"/>
                  </a:lnTo>
                  <a:lnTo>
                    <a:pt x="150736" y="39662"/>
                  </a:lnTo>
                  <a:lnTo>
                    <a:pt x="161773" y="43117"/>
                  </a:lnTo>
                  <a:cubicBezTo>
                    <a:pt x="162916" y="43459"/>
                    <a:pt x="189230" y="51689"/>
                    <a:pt x="193624" y="53010"/>
                  </a:cubicBezTo>
                  <a:cubicBezTo>
                    <a:pt x="198145" y="54318"/>
                    <a:pt x="202971" y="54915"/>
                    <a:pt x="209182" y="54915"/>
                  </a:cubicBezTo>
                  <a:cubicBezTo>
                    <a:pt x="212877" y="54915"/>
                    <a:pt x="215900" y="54699"/>
                    <a:pt x="216446" y="54648"/>
                  </a:cubicBezTo>
                  <a:lnTo>
                    <a:pt x="230188" y="53581"/>
                  </a:lnTo>
                  <a:lnTo>
                    <a:pt x="237477" y="41872"/>
                  </a:lnTo>
                  <a:lnTo>
                    <a:pt x="240652" y="36767"/>
                  </a:lnTo>
                  <a:cubicBezTo>
                    <a:pt x="242938" y="36856"/>
                    <a:pt x="244996" y="36932"/>
                    <a:pt x="245885" y="36982"/>
                  </a:cubicBezTo>
                  <a:cubicBezTo>
                    <a:pt x="248488" y="37059"/>
                    <a:pt x="254419" y="37300"/>
                    <a:pt x="254419" y="37300"/>
                  </a:cubicBezTo>
                  <a:lnTo>
                    <a:pt x="257378" y="37427"/>
                  </a:lnTo>
                  <a:lnTo>
                    <a:pt x="260299" y="36906"/>
                  </a:lnTo>
                  <a:lnTo>
                    <a:pt x="269926" y="35192"/>
                  </a:lnTo>
                  <a:lnTo>
                    <a:pt x="278511" y="33680"/>
                  </a:lnTo>
                  <a:cubicBezTo>
                    <a:pt x="277787" y="48920"/>
                    <a:pt x="276873" y="64021"/>
                    <a:pt x="275476" y="78778"/>
                  </a:cubicBezTo>
                  <a:cubicBezTo>
                    <a:pt x="232613" y="89192"/>
                    <a:pt x="187033" y="94856"/>
                    <a:pt x="139751" y="94856"/>
                  </a:cubicBezTo>
                  <a:cubicBezTo>
                    <a:pt x="92469" y="94856"/>
                    <a:pt x="46876" y="89192"/>
                    <a:pt x="4013" y="78778"/>
                  </a:cubicBezTo>
                  <a:cubicBezTo>
                    <a:pt x="1854" y="55931"/>
                    <a:pt x="597" y="32398"/>
                    <a:pt x="0" y="8458"/>
                  </a:cubicBezTo>
                  <a:cubicBezTo>
                    <a:pt x="4585" y="10770"/>
                    <a:pt x="9055" y="11481"/>
                    <a:pt x="12624" y="11481"/>
                  </a:cubicBezTo>
                  <a:cubicBezTo>
                    <a:pt x="18034" y="11481"/>
                    <a:pt x="23089" y="9944"/>
                    <a:pt x="27330" y="7264"/>
                  </a:cubicBezTo>
                  <a:lnTo>
                    <a:pt x="39141" y="3442"/>
                  </a:lnTo>
                  <a:lnTo>
                    <a:pt x="40500" y="3023"/>
                  </a:lnTo>
                  <a:lnTo>
                    <a:pt x="41846" y="2451"/>
                  </a:lnTo>
                  <a:lnTo>
                    <a:pt x="4733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Shape 42">
              <a:extLst>
                <a:ext uri="{FF2B5EF4-FFF2-40B4-BE49-F238E27FC236}">
                  <a16:creationId xmlns:a16="http://schemas.microsoft.com/office/drawing/2014/main" xmlns="" id="{D92CED0A-1E49-48D6-9AB7-5335F83B9BF3}"/>
                </a:ext>
              </a:extLst>
            </p:cNvPr>
            <p:cNvSpPr/>
            <p:nvPr/>
          </p:nvSpPr>
          <p:spPr>
            <a:xfrm>
              <a:off x="1291627" y="892002"/>
              <a:ext cx="181623" cy="158610"/>
            </a:xfrm>
            <a:custGeom>
              <a:avLst/>
              <a:gdLst/>
              <a:ahLst/>
              <a:cxnLst/>
              <a:rect l="0" t="0" r="0" b="0"/>
              <a:pathLst>
                <a:path w="181623" h="158610">
                  <a:moveTo>
                    <a:pt x="181623" y="0"/>
                  </a:moveTo>
                  <a:cubicBezTo>
                    <a:pt x="175285" y="22123"/>
                    <a:pt x="167450" y="43828"/>
                    <a:pt x="158052" y="65088"/>
                  </a:cubicBezTo>
                  <a:lnTo>
                    <a:pt x="156235" y="68212"/>
                  </a:lnTo>
                  <a:cubicBezTo>
                    <a:pt x="111201" y="108052"/>
                    <a:pt x="58242" y="139065"/>
                    <a:pt x="0" y="158610"/>
                  </a:cubicBezTo>
                  <a:cubicBezTo>
                    <a:pt x="5055" y="133604"/>
                    <a:pt x="9106" y="107556"/>
                    <a:pt x="12027" y="80594"/>
                  </a:cubicBezTo>
                  <a:cubicBezTo>
                    <a:pt x="35192" y="74270"/>
                    <a:pt x="57544" y="66573"/>
                    <a:pt x="78905" y="57671"/>
                  </a:cubicBezTo>
                  <a:lnTo>
                    <a:pt x="86741" y="66624"/>
                  </a:lnTo>
                  <a:lnTo>
                    <a:pt x="99606" y="66230"/>
                  </a:lnTo>
                  <a:lnTo>
                    <a:pt x="113449" y="65786"/>
                  </a:lnTo>
                  <a:lnTo>
                    <a:pt x="121615" y="65519"/>
                  </a:lnTo>
                  <a:lnTo>
                    <a:pt x="128283" y="60795"/>
                  </a:lnTo>
                  <a:cubicBezTo>
                    <a:pt x="129845" y="59690"/>
                    <a:pt x="131979" y="58293"/>
                    <a:pt x="133096" y="57620"/>
                  </a:cubicBezTo>
                  <a:cubicBezTo>
                    <a:pt x="136690" y="56109"/>
                    <a:pt x="143243" y="52565"/>
                    <a:pt x="149936" y="42621"/>
                  </a:cubicBezTo>
                  <a:lnTo>
                    <a:pt x="155918" y="36614"/>
                  </a:lnTo>
                  <a:lnTo>
                    <a:pt x="161900" y="30607"/>
                  </a:lnTo>
                  <a:lnTo>
                    <a:pt x="163436" y="22276"/>
                  </a:lnTo>
                  <a:lnTo>
                    <a:pt x="165418" y="11341"/>
                  </a:lnTo>
                  <a:cubicBezTo>
                    <a:pt x="170929" y="7645"/>
                    <a:pt x="176352" y="3899"/>
                    <a:pt x="18162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Shape 43">
              <a:extLst>
                <a:ext uri="{FF2B5EF4-FFF2-40B4-BE49-F238E27FC236}">
                  <a16:creationId xmlns:a16="http://schemas.microsoft.com/office/drawing/2014/main" xmlns="" id="{553CF6E9-060C-4788-91D5-79DF106C9DB6}"/>
                </a:ext>
              </a:extLst>
            </p:cNvPr>
            <p:cNvSpPr/>
            <p:nvPr/>
          </p:nvSpPr>
          <p:spPr>
            <a:xfrm>
              <a:off x="1333116" y="246836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0" y="0"/>
                  </a:moveTo>
                  <a:cubicBezTo>
                    <a:pt x="29223" y="1359"/>
                    <a:pt x="58268" y="5207"/>
                    <a:pt x="86601" y="11532"/>
                  </a:cubicBezTo>
                  <a:lnTo>
                    <a:pt x="87224" y="11684"/>
                  </a:lnTo>
                  <a:cubicBezTo>
                    <a:pt x="149632" y="58788"/>
                    <a:pt x="199479" y="121615"/>
                    <a:pt x="230937" y="194221"/>
                  </a:cubicBezTo>
                  <a:cubicBezTo>
                    <a:pt x="180950" y="123203"/>
                    <a:pt x="102273" y="66383"/>
                    <a:pt x="7099" y="33287"/>
                  </a:cubicBezTo>
                  <a:cubicBezTo>
                    <a:pt x="6604" y="21806"/>
                    <a:pt x="4178" y="1064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Shape 44">
              <a:extLst>
                <a:ext uri="{FF2B5EF4-FFF2-40B4-BE49-F238E27FC236}">
                  <a16:creationId xmlns:a16="http://schemas.microsoft.com/office/drawing/2014/main" xmlns="" id="{B5C4B484-3EFF-4E39-880F-65A576890629}"/>
                </a:ext>
              </a:extLst>
            </p:cNvPr>
            <p:cNvSpPr/>
            <p:nvPr/>
          </p:nvSpPr>
          <p:spPr>
            <a:xfrm>
              <a:off x="731453" y="246834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230937" y="0"/>
                  </a:moveTo>
                  <a:cubicBezTo>
                    <a:pt x="226797" y="10643"/>
                    <a:pt x="224346" y="21781"/>
                    <a:pt x="223838" y="33287"/>
                  </a:cubicBezTo>
                  <a:cubicBezTo>
                    <a:pt x="128664" y="66383"/>
                    <a:pt x="49987" y="123203"/>
                    <a:pt x="0" y="194221"/>
                  </a:cubicBezTo>
                  <a:cubicBezTo>
                    <a:pt x="31433" y="121641"/>
                    <a:pt x="81293" y="58814"/>
                    <a:pt x="143675" y="11735"/>
                  </a:cubicBezTo>
                  <a:lnTo>
                    <a:pt x="144348" y="11532"/>
                  </a:lnTo>
                  <a:cubicBezTo>
                    <a:pt x="172669" y="5207"/>
                    <a:pt x="201689" y="1397"/>
                    <a:pt x="23093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Shape 45">
              <a:extLst>
                <a:ext uri="{FF2B5EF4-FFF2-40B4-BE49-F238E27FC236}">
                  <a16:creationId xmlns:a16="http://schemas.microsoft.com/office/drawing/2014/main" xmlns="" id="{19581F46-1C34-4304-8A0E-F1E226A81BCC}"/>
                </a:ext>
              </a:extLst>
            </p:cNvPr>
            <p:cNvSpPr/>
            <p:nvPr/>
          </p:nvSpPr>
          <p:spPr>
            <a:xfrm>
              <a:off x="731533" y="800449"/>
              <a:ext cx="77140" cy="120878"/>
            </a:xfrm>
            <a:custGeom>
              <a:avLst/>
              <a:gdLst/>
              <a:ahLst/>
              <a:cxnLst/>
              <a:rect l="0" t="0" r="0" b="0"/>
              <a:pathLst>
                <a:path w="77140" h="120878">
                  <a:moveTo>
                    <a:pt x="0" y="0"/>
                  </a:moveTo>
                  <a:cubicBezTo>
                    <a:pt x="17539" y="24854"/>
                    <a:pt x="38494" y="47981"/>
                    <a:pt x="62509" y="68910"/>
                  </a:cubicBezTo>
                  <a:cubicBezTo>
                    <a:pt x="66472" y="86474"/>
                    <a:pt x="71412" y="103784"/>
                    <a:pt x="77140" y="120878"/>
                  </a:cubicBezTo>
                  <a:cubicBezTo>
                    <a:pt x="45441" y="85154"/>
                    <a:pt x="19279" y="44425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Shape 46">
              <a:extLst>
                <a:ext uri="{FF2B5EF4-FFF2-40B4-BE49-F238E27FC236}">
                  <a16:creationId xmlns:a16="http://schemas.microsoft.com/office/drawing/2014/main" xmlns="" id="{0DEE9EB3-9189-45F9-BAC9-154CC5404D06}"/>
                </a:ext>
              </a:extLst>
            </p:cNvPr>
            <p:cNvSpPr/>
            <p:nvPr/>
          </p:nvSpPr>
          <p:spPr>
            <a:xfrm>
              <a:off x="1014432" y="978247"/>
              <a:ext cx="266649" cy="95872"/>
            </a:xfrm>
            <a:custGeom>
              <a:avLst/>
              <a:gdLst/>
              <a:ahLst/>
              <a:cxnLst/>
              <a:rect l="0" t="0" r="0" b="0"/>
              <a:pathLst>
                <a:path w="266649" h="95872">
                  <a:moveTo>
                    <a:pt x="0" y="0"/>
                  </a:moveTo>
                  <a:cubicBezTo>
                    <a:pt x="42316" y="9678"/>
                    <a:pt x="87033" y="14885"/>
                    <a:pt x="133325" y="14885"/>
                  </a:cubicBezTo>
                  <a:cubicBezTo>
                    <a:pt x="179616" y="14885"/>
                    <a:pt x="224358" y="9678"/>
                    <a:pt x="266649" y="0"/>
                  </a:cubicBezTo>
                  <a:cubicBezTo>
                    <a:pt x="263423" y="27610"/>
                    <a:pt x="258991" y="54254"/>
                    <a:pt x="253479" y="79604"/>
                  </a:cubicBezTo>
                  <a:cubicBezTo>
                    <a:pt x="215176" y="90145"/>
                    <a:pt x="174917" y="95872"/>
                    <a:pt x="133325" y="95872"/>
                  </a:cubicBezTo>
                  <a:cubicBezTo>
                    <a:pt x="91732" y="95872"/>
                    <a:pt x="51473" y="90145"/>
                    <a:pt x="13195" y="79604"/>
                  </a:cubicBezTo>
                  <a:cubicBezTo>
                    <a:pt x="7645" y="54254"/>
                    <a:pt x="3251" y="27610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Shape 47">
              <a:extLst>
                <a:ext uri="{FF2B5EF4-FFF2-40B4-BE49-F238E27FC236}">
                  <a16:creationId xmlns:a16="http://schemas.microsoft.com/office/drawing/2014/main" xmlns="" id="{F57AA546-9C2B-446A-8120-C09600BC5A8B}"/>
                </a:ext>
              </a:extLst>
            </p:cNvPr>
            <p:cNvSpPr/>
            <p:nvPr/>
          </p:nvSpPr>
          <p:spPr>
            <a:xfrm>
              <a:off x="1486837" y="800472"/>
              <a:ext cx="77140" cy="120853"/>
            </a:xfrm>
            <a:custGeom>
              <a:avLst/>
              <a:gdLst/>
              <a:ahLst/>
              <a:cxnLst/>
              <a:rect l="0" t="0" r="0" b="0"/>
              <a:pathLst>
                <a:path w="77140" h="120853">
                  <a:moveTo>
                    <a:pt x="77140" y="0"/>
                  </a:moveTo>
                  <a:cubicBezTo>
                    <a:pt x="57874" y="44399"/>
                    <a:pt x="31699" y="85128"/>
                    <a:pt x="0" y="120853"/>
                  </a:cubicBezTo>
                  <a:cubicBezTo>
                    <a:pt x="5753" y="103759"/>
                    <a:pt x="10668" y="86449"/>
                    <a:pt x="14630" y="68885"/>
                  </a:cubicBezTo>
                  <a:cubicBezTo>
                    <a:pt x="38646" y="47930"/>
                    <a:pt x="59627" y="24829"/>
                    <a:pt x="7714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Shape 48">
              <a:extLst>
                <a:ext uri="{FF2B5EF4-FFF2-40B4-BE49-F238E27FC236}">
                  <a16:creationId xmlns:a16="http://schemas.microsoft.com/office/drawing/2014/main" xmlns="" id="{29619723-7B23-4356-9486-D7B23A8C4EE8}"/>
                </a:ext>
              </a:extLst>
            </p:cNvPr>
            <p:cNvSpPr/>
            <p:nvPr/>
          </p:nvSpPr>
          <p:spPr>
            <a:xfrm>
              <a:off x="974328" y="764413"/>
              <a:ext cx="473291" cy="166637"/>
            </a:xfrm>
            <a:custGeom>
              <a:avLst/>
              <a:gdLst/>
              <a:ahLst/>
              <a:cxnLst/>
              <a:rect l="0" t="0" r="0" b="0"/>
              <a:pathLst>
                <a:path w="473291" h="166637">
                  <a:moveTo>
                    <a:pt x="417309" y="0"/>
                  </a:moveTo>
                  <a:lnTo>
                    <a:pt x="416369" y="2870"/>
                  </a:lnTo>
                  <a:lnTo>
                    <a:pt x="416014" y="11354"/>
                  </a:lnTo>
                  <a:lnTo>
                    <a:pt x="420357" y="11506"/>
                  </a:lnTo>
                  <a:lnTo>
                    <a:pt x="424497" y="15926"/>
                  </a:lnTo>
                  <a:lnTo>
                    <a:pt x="431521" y="11951"/>
                  </a:lnTo>
                  <a:lnTo>
                    <a:pt x="434848" y="15278"/>
                  </a:lnTo>
                  <a:lnTo>
                    <a:pt x="438442" y="11214"/>
                  </a:lnTo>
                  <a:lnTo>
                    <a:pt x="441325" y="3899"/>
                  </a:lnTo>
                  <a:lnTo>
                    <a:pt x="446506" y="3099"/>
                  </a:lnTo>
                  <a:lnTo>
                    <a:pt x="453225" y="8674"/>
                  </a:lnTo>
                  <a:lnTo>
                    <a:pt x="460324" y="25845"/>
                  </a:lnTo>
                  <a:lnTo>
                    <a:pt x="462255" y="41745"/>
                  </a:lnTo>
                  <a:lnTo>
                    <a:pt x="470268" y="57963"/>
                  </a:lnTo>
                  <a:lnTo>
                    <a:pt x="473291" y="69723"/>
                  </a:lnTo>
                  <a:lnTo>
                    <a:pt x="469925" y="88595"/>
                  </a:lnTo>
                  <a:lnTo>
                    <a:pt x="468478" y="104356"/>
                  </a:lnTo>
                  <a:lnTo>
                    <a:pt x="457238" y="127153"/>
                  </a:lnTo>
                  <a:lnTo>
                    <a:pt x="453974" y="145009"/>
                  </a:lnTo>
                  <a:lnTo>
                    <a:pt x="445884" y="153124"/>
                  </a:lnTo>
                  <a:cubicBezTo>
                    <a:pt x="445884" y="153124"/>
                    <a:pt x="442214" y="159321"/>
                    <a:pt x="439585" y="160261"/>
                  </a:cubicBezTo>
                  <a:cubicBezTo>
                    <a:pt x="436956" y="161176"/>
                    <a:pt x="429882" y="166218"/>
                    <a:pt x="429882" y="166218"/>
                  </a:cubicBezTo>
                  <a:lnTo>
                    <a:pt x="416065" y="166637"/>
                  </a:lnTo>
                  <a:lnTo>
                    <a:pt x="409397" y="159017"/>
                  </a:lnTo>
                  <a:lnTo>
                    <a:pt x="418478" y="148831"/>
                  </a:lnTo>
                  <a:lnTo>
                    <a:pt x="424751" y="142723"/>
                  </a:lnTo>
                  <a:lnTo>
                    <a:pt x="428600" y="132309"/>
                  </a:lnTo>
                  <a:lnTo>
                    <a:pt x="428993" y="121793"/>
                  </a:lnTo>
                  <a:lnTo>
                    <a:pt x="428523" y="111176"/>
                  </a:lnTo>
                  <a:lnTo>
                    <a:pt x="423354" y="110947"/>
                  </a:lnTo>
                  <a:lnTo>
                    <a:pt x="412001" y="115786"/>
                  </a:lnTo>
                  <a:lnTo>
                    <a:pt x="401638" y="115341"/>
                  </a:lnTo>
                  <a:lnTo>
                    <a:pt x="397561" y="108839"/>
                  </a:lnTo>
                  <a:lnTo>
                    <a:pt x="389826" y="107480"/>
                  </a:lnTo>
                  <a:lnTo>
                    <a:pt x="383083" y="105067"/>
                  </a:lnTo>
                  <a:lnTo>
                    <a:pt x="371069" y="103505"/>
                  </a:lnTo>
                  <a:lnTo>
                    <a:pt x="362839" y="92545"/>
                  </a:lnTo>
                  <a:lnTo>
                    <a:pt x="359118" y="77610"/>
                  </a:lnTo>
                  <a:lnTo>
                    <a:pt x="347586" y="63424"/>
                  </a:lnTo>
                  <a:lnTo>
                    <a:pt x="338252" y="59906"/>
                  </a:lnTo>
                  <a:lnTo>
                    <a:pt x="329603" y="59525"/>
                  </a:lnTo>
                  <a:lnTo>
                    <a:pt x="313868" y="65189"/>
                  </a:lnTo>
                  <a:lnTo>
                    <a:pt x="309334" y="70320"/>
                  </a:lnTo>
                  <a:lnTo>
                    <a:pt x="310604" y="82995"/>
                  </a:lnTo>
                  <a:lnTo>
                    <a:pt x="308369" y="95593"/>
                  </a:lnTo>
                  <a:cubicBezTo>
                    <a:pt x="308369" y="95593"/>
                    <a:pt x="305537" y="102933"/>
                    <a:pt x="304521" y="106020"/>
                  </a:cubicBezTo>
                  <a:cubicBezTo>
                    <a:pt x="303530" y="109169"/>
                    <a:pt x="303301" y="115468"/>
                    <a:pt x="303301" y="115468"/>
                  </a:cubicBezTo>
                  <a:lnTo>
                    <a:pt x="298818" y="120548"/>
                  </a:lnTo>
                  <a:lnTo>
                    <a:pt x="289217" y="122288"/>
                  </a:lnTo>
                  <a:cubicBezTo>
                    <a:pt x="289217" y="122288"/>
                    <a:pt x="283210" y="122009"/>
                    <a:pt x="280632" y="121933"/>
                  </a:cubicBezTo>
                  <a:cubicBezTo>
                    <a:pt x="278054" y="121818"/>
                    <a:pt x="266001" y="121323"/>
                    <a:pt x="266001" y="121323"/>
                  </a:cubicBezTo>
                  <a:lnTo>
                    <a:pt x="259893" y="123177"/>
                  </a:lnTo>
                  <a:lnTo>
                    <a:pt x="254444" y="129324"/>
                  </a:lnTo>
                  <a:lnTo>
                    <a:pt x="248044" y="139649"/>
                  </a:lnTo>
                  <a:cubicBezTo>
                    <a:pt x="248044" y="139649"/>
                    <a:pt x="239357" y="140322"/>
                    <a:pt x="235090" y="139078"/>
                  </a:cubicBezTo>
                  <a:cubicBezTo>
                    <a:pt x="230848" y="137808"/>
                    <a:pt x="203594" y="129286"/>
                    <a:pt x="203594" y="129286"/>
                  </a:cubicBezTo>
                  <a:lnTo>
                    <a:pt x="198755" y="119583"/>
                  </a:lnTo>
                  <a:lnTo>
                    <a:pt x="185877" y="117996"/>
                  </a:lnTo>
                  <a:lnTo>
                    <a:pt x="175539" y="117577"/>
                  </a:lnTo>
                  <a:lnTo>
                    <a:pt x="171564" y="108941"/>
                  </a:lnTo>
                  <a:lnTo>
                    <a:pt x="166751" y="100279"/>
                  </a:lnTo>
                  <a:cubicBezTo>
                    <a:pt x="166751" y="100279"/>
                    <a:pt x="165163" y="96012"/>
                    <a:pt x="161798" y="94780"/>
                  </a:cubicBezTo>
                  <a:cubicBezTo>
                    <a:pt x="158369" y="93612"/>
                    <a:pt x="146444" y="89967"/>
                    <a:pt x="146444" y="89967"/>
                  </a:cubicBezTo>
                  <a:lnTo>
                    <a:pt x="140386" y="90703"/>
                  </a:lnTo>
                  <a:lnTo>
                    <a:pt x="130569" y="98793"/>
                  </a:lnTo>
                  <a:lnTo>
                    <a:pt x="129400" y="107150"/>
                  </a:lnTo>
                  <a:lnTo>
                    <a:pt x="123050" y="114325"/>
                  </a:lnTo>
                  <a:lnTo>
                    <a:pt x="110376" y="107480"/>
                  </a:lnTo>
                  <a:lnTo>
                    <a:pt x="99835" y="91161"/>
                  </a:lnTo>
                  <a:lnTo>
                    <a:pt x="92291" y="84506"/>
                  </a:lnTo>
                  <a:lnTo>
                    <a:pt x="77660" y="83858"/>
                  </a:lnTo>
                  <a:lnTo>
                    <a:pt x="64491" y="89713"/>
                  </a:lnTo>
                  <a:lnTo>
                    <a:pt x="47053" y="95326"/>
                  </a:lnTo>
                  <a:cubicBezTo>
                    <a:pt x="47053" y="95326"/>
                    <a:pt x="46926" y="98501"/>
                    <a:pt x="43650" y="94132"/>
                  </a:cubicBezTo>
                  <a:cubicBezTo>
                    <a:pt x="40322" y="89764"/>
                    <a:pt x="34595" y="82105"/>
                    <a:pt x="34595" y="82105"/>
                  </a:cubicBezTo>
                  <a:lnTo>
                    <a:pt x="28219" y="69177"/>
                  </a:lnTo>
                  <a:lnTo>
                    <a:pt x="19609" y="45568"/>
                  </a:lnTo>
                  <a:lnTo>
                    <a:pt x="5309" y="37554"/>
                  </a:lnTo>
                  <a:lnTo>
                    <a:pt x="0" y="29223"/>
                  </a:lnTo>
                  <a:cubicBezTo>
                    <a:pt x="53251" y="46660"/>
                    <a:pt x="111862" y="56350"/>
                    <a:pt x="173431" y="56350"/>
                  </a:cubicBezTo>
                  <a:cubicBezTo>
                    <a:pt x="263614" y="56350"/>
                    <a:pt x="347434" y="35598"/>
                    <a:pt x="417309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Shape 49">
              <a:extLst>
                <a:ext uri="{FF2B5EF4-FFF2-40B4-BE49-F238E27FC236}">
                  <a16:creationId xmlns:a16="http://schemas.microsoft.com/office/drawing/2014/main" xmlns="" id="{EB8ADFCF-5C93-471E-BDA2-55A51A06AAD5}"/>
                </a:ext>
              </a:extLst>
            </p:cNvPr>
            <p:cNvSpPr/>
            <p:nvPr/>
          </p:nvSpPr>
          <p:spPr>
            <a:xfrm>
              <a:off x="696082" y="538168"/>
              <a:ext cx="49644" cy="128435"/>
            </a:xfrm>
            <a:custGeom>
              <a:avLst/>
              <a:gdLst/>
              <a:ahLst/>
              <a:cxnLst/>
              <a:rect l="0" t="0" r="0" b="0"/>
              <a:pathLst>
                <a:path w="49644" h="128435">
                  <a:moveTo>
                    <a:pt x="16650" y="0"/>
                  </a:moveTo>
                  <a:cubicBezTo>
                    <a:pt x="22924" y="29299"/>
                    <a:pt x="34163" y="57328"/>
                    <a:pt x="49644" y="83566"/>
                  </a:cubicBezTo>
                  <a:lnTo>
                    <a:pt x="42989" y="83668"/>
                  </a:lnTo>
                  <a:lnTo>
                    <a:pt x="41821" y="89967"/>
                  </a:lnTo>
                  <a:lnTo>
                    <a:pt x="40716" y="97282"/>
                  </a:lnTo>
                  <a:lnTo>
                    <a:pt x="35954" y="108725"/>
                  </a:lnTo>
                  <a:lnTo>
                    <a:pt x="27445" y="128435"/>
                  </a:lnTo>
                  <a:lnTo>
                    <a:pt x="21704" y="119761"/>
                  </a:lnTo>
                  <a:lnTo>
                    <a:pt x="24168" y="100876"/>
                  </a:lnTo>
                  <a:lnTo>
                    <a:pt x="0" y="50203"/>
                  </a:lnTo>
                  <a:lnTo>
                    <a:pt x="4940" y="21501"/>
                  </a:lnTo>
                  <a:lnTo>
                    <a:pt x="7988" y="9449"/>
                  </a:lnTo>
                  <a:lnTo>
                    <a:pt x="16650" y="0"/>
                  </a:ln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Shape 50">
              <a:extLst>
                <a:ext uri="{FF2B5EF4-FFF2-40B4-BE49-F238E27FC236}">
                  <a16:creationId xmlns:a16="http://schemas.microsoft.com/office/drawing/2014/main" xmlns="" id="{AE8DF259-CDE0-42EB-BDB4-CF06487A170E}"/>
                </a:ext>
              </a:extLst>
            </p:cNvPr>
            <p:cNvSpPr/>
            <p:nvPr/>
          </p:nvSpPr>
          <p:spPr>
            <a:xfrm>
              <a:off x="1510669" y="647386"/>
              <a:ext cx="30290" cy="59423"/>
            </a:xfrm>
            <a:custGeom>
              <a:avLst/>
              <a:gdLst/>
              <a:ahLst/>
              <a:cxnLst/>
              <a:rect l="0" t="0" r="0" b="0"/>
              <a:pathLst>
                <a:path w="30290" h="59423">
                  <a:moveTo>
                    <a:pt x="22327" y="0"/>
                  </a:moveTo>
                  <a:lnTo>
                    <a:pt x="25032" y="5474"/>
                  </a:lnTo>
                  <a:lnTo>
                    <a:pt x="29845" y="15176"/>
                  </a:lnTo>
                  <a:lnTo>
                    <a:pt x="30290" y="25768"/>
                  </a:lnTo>
                  <a:lnTo>
                    <a:pt x="25857" y="29807"/>
                  </a:lnTo>
                  <a:lnTo>
                    <a:pt x="27191" y="39357"/>
                  </a:lnTo>
                  <a:lnTo>
                    <a:pt x="30239" y="49009"/>
                  </a:lnTo>
                  <a:lnTo>
                    <a:pt x="27470" y="54166"/>
                  </a:lnTo>
                  <a:lnTo>
                    <a:pt x="26403" y="59423"/>
                  </a:lnTo>
                  <a:lnTo>
                    <a:pt x="16370" y="50571"/>
                  </a:lnTo>
                  <a:lnTo>
                    <a:pt x="8039" y="42837"/>
                  </a:lnTo>
                  <a:lnTo>
                    <a:pt x="0" y="27457"/>
                  </a:lnTo>
                  <a:cubicBezTo>
                    <a:pt x="7988" y="18605"/>
                    <a:pt x="15431" y="9423"/>
                    <a:pt x="22327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Shape 51">
              <a:extLst>
                <a:ext uri="{FF2B5EF4-FFF2-40B4-BE49-F238E27FC236}">
                  <a16:creationId xmlns:a16="http://schemas.microsoft.com/office/drawing/2014/main" xmlns="" id="{AE00F1BB-C440-4820-B06D-4CE6D025B76A}"/>
                </a:ext>
              </a:extLst>
            </p:cNvPr>
            <p:cNvSpPr/>
            <p:nvPr/>
          </p:nvSpPr>
          <p:spPr>
            <a:xfrm>
              <a:off x="712732" y="421907"/>
              <a:ext cx="820763" cy="398856"/>
            </a:xfrm>
            <a:custGeom>
              <a:avLst/>
              <a:gdLst/>
              <a:ahLst/>
              <a:cxnLst/>
              <a:rect l="0" t="0" r="0" b="0"/>
              <a:pathLst>
                <a:path w="820763" h="398856">
                  <a:moveTo>
                    <a:pt x="74168" y="0"/>
                  </a:moveTo>
                  <a:cubicBezTo>
                    <a:pt x="95948" y="121844"/>
                    <a:pt x="249136" y="216294"/>
                    <a:pt x="435026" y="216294"/>
                  </a:cubicBezTo>
                  <a:cubicBezTo>
                    <a:pt x="606133" y="216294"/>
                    <a:pt x="749503" y="136296"/>
                    <a:pt x="788238" y="28575"/>
                  </a:cubicBezTo>
                  <a:lnTo>
                    <a:pt x="797179" y="28029"/>
                  </a:lnTo>
                  <a:lnTo>
                    <a:pt x="807542" y="27407"/>
                  </a:lnTo>
                  <a:lnTo>
                    <a:pt x="811632" y="35001"/>
                  </a:lnTo>
                  <a:lnTo>
                    <a:pt x="807783" y="43256"/>
                  </a:lnTo>
                  <a:lnTo>
                    <a:pt x="806196" y="62192"/>
                  </a:lnTo>
                  <a:lnTo>
                    <a:pt x="807441" y="74930"/>
                  </a:lnTo>
                  <a:lnTo>
                    <a:pt x="810400" y="87757"/>
                  </a:lnTo>
                  <a:lnTo>
                    <a:pt x="811479" y="105766"/>
                  </a:lnTo>
                  <a:lnTo>
                    <a:pt x="809549" y="109931"/>
                  </a:lnTo>
                  <a:lnTo>
                    <a:pt x="803300" y="115964"/>
                  </a:lnTo>
                  <a:lnTo>
                    <a:pt x="804393" y="130848"/>
                  </a:lnTo>
                  <a:lnTo>
                    <a:pt x="797395" y="133718"/>
                  </a:lnTo>
                  <a:lnTo>
                    <a:pt x="797154" y="141110"/>
                  </a:lnTo>
                  <a:lnTo>
                    <a:pt x="791718" y="147218"/>
                  </a:lnTo>
                  <a:lnTo>
                    <a:pt x="793877" y="157861"/>
                  </a:lnTo>
                  <a:lnTo>
                    <a:pt x="797623" y="172809"/>
                  </a:lnTo>
                  <a:lnTo>
                    <a:pt x="809333" y="181801"/>
                  </a:lnTo>
                  <a:lnTo>
                    <a:pt x="813422" y="188290"/>
                  </a:lnTo>
                  <a:lnTo>
                    <a:pt x="820763" y="199161"/>
                  </a:lnTo>
                  <a:lnTo>
                    <a:pt x="816966" y="207442"/>
                  </a:lnTo>
                  <a:lnTo>
                    <a:pt x="817563" y="213817"/>
                  </a:lnTo>
                  <a:lnTo>
                    <a:pt x="819772" y="224485"/>
                  </a:lnTo>
                  <a:lnTo>
                    <a:pt x="820268" y="225476"/>
                  </a:lnTo>
                  <a:cubicBezTo>
                    <a:pt x="813372" y="234899"/>
                    <a:pt x="805929" y="244081"/>
                    <a:pt x="797941" y="252933"/>
                  </a:cubicBezTo>
                  <a:lnTo>
                    <a:pt x="796354" y="249885"/>
                  </a:lnTo>
                  <a:lnTo>
                    <a:pt x="790156" y="231673"/>
                  </a:lnTo>
                  <a:lnTo>
                    <a:pt x="786257" y="220955"/>
                  </a:lnTo>
                  <a:lnTo>
                    <a:pt x="780504" y="213296"/>
                  </a:lnTo>
                  <a:lnTo>
                    <a:pt x="787946" y="199898"/>
                  </a:lnTo>
                  <a:lnTo>
                    <a:pt x="785012" y="187096"/>
                  </a:lnTo>
                  <a:lnTo>
                    <a:pt x="784098" y="165875"/>
                  </a:lnTo>
                  <a:lnTo>
                    <a:pt x="783577" y="156401"/>
                  </a:lnTo>
                  <a:lnTo>
                    <a:pt x="783412" y="139471"/>
                  </a:lnTo>
                  <a:lnTo>
                    <a:pt x="780275" y="130848"/>
                  </a:lnTo>
                  <a:lnTo>
                    <a:pt x="774471" y="124295"/>
                  </a:lnTo>
                  <a:lnTo>
                    <a:pt x="771703" y="129502"/>
                  </a:lnTo>
                  <a:lnTo>
                    <a:pt x="772389" y="134734"/>
                  </a:lnTo>
                  <a:lnTo>
                    <a:pt x="775589" y="140221"/>
                  </a:lnTo>
                  <a:lnTo>
                    <a:pt x="775348" y="147587"/>
                  </a:lnTo>
                  <a:lnTo>
                    <a:pt x="774179" y="153886"/>
                  </a:lnTo>
                  <a:lnTo>
                    <a:pt x="774802" y="161303"/>
                  </a:lnTo>
                  <a:lnTo>
                    <a:pt x="774573" y="166611"/>
                  </a:lnTo>
                  <a:lnTo>
                    <a:pt x="764604" y="157683"/>
                  </a:lnTo>
                  <a:lnTo>
                    <a:pt x="760882" y="163906"/>
                  </a:lnTo>
                  <a:lnTo>
                    <a:pt x="756399" y="167907"/>
                  </a:lnTo>
                  <a:lnTo>
                    <a:pt x="755205" y="176365"/>
                  </a:lnTo>
                  <a:lnTo>
                    <a:pt x="751154" y="192011"/>
                  </a:lnTo>
                  <a:lnTo>
                    <a:pt x="755904" y="203848"/>
                  </a:lnTo>
                  <a:lnTo>
                    <a:pt x="761771" y="207264"/>
                  </a:lnTo>
                  <a:lnTo>
                    <a:pt x="759841" y="213525"/>
                  </a:lnTo>
                  <a:lnTo>
                    <a:pt x="755129" y="223914"/>
                  </a:lnTo>
                  <a:lnTo>
                    <a:pt x="753148" y="229121"/>
                  </a:lnTo>
                  <a:lnTo>
                    <a:pt x="747865" y="232029"/>
                  </a:lnTo>
                  <a:lnTo>
                    <a:pt x="742899" y="227635"/>
                  </a:lnTo>
                  <a:lnTo>
                    <a:pt x="737667" y="229489"/>
                  </a:lnTo>
                  <a:lnTo>
                    <a:pt x="733196" y="232499"/>
                  </a:lnTo>
                  <a:lnTo>
                    <a:pt x="731914" y="242964"/>
                  </a:lnTo>
                  <a:lnTo>
                    <a:pt x="718617" y="253009"/>
                  </a:lnTo>
                  <a:lnTo>
                    <a:pt x="707136" y="259931"/>
                  </a:lnTo>
                  <a:lnTo>
                    <a:pt x="700583" y="273393"/>
                  </a:lnTo>
                  <a:lnTo>
                    <a:pt x="698475" y="282854"/>
                  </a:lnTo>
                  <a:lnTo>
                    <a:pt x="693966" y="288976"/>
                  </a:lnTo>
                  <a:lnTo>
                    <a:pt x="691858" y="298399"/>
                  </a:lnTo>
                  <a:lnTo>
                    <a:pt x="692226" y="311125"/>
                  </a:lnTo>
                  <a:lnTo>
                    <a:pt x="688429" y="319392"/>
                  </a:lnTo>
                  <a:lnTo>
                    <a:pt x="684835" y="324548"/>
                  </a:lnTo>
                  <a:lnTo>
                    <a:pt x="678904" y="342506"/>
                  </a:lnTo>
                  <a:cubicBezTo>
                    <a:pt x="609029" y="378104"/>
                    <a:pt x="525208" y="398856"/>
                    <a:pt x="435026" y="398856"/>
                  </a:cubicBezTo>
                  <a:cubicBezTo>
                    <a:pt x="373456" y="398856"/>
                    <a:pt x="314846" y="389192"/>
                    <a:pt x="261620" y="371729"/>
                  </a:cubicBezTo>
                  <a:lnTo>
                    <a:pt x="257962" y="365963"/>
                  </a:lnTo>
                  <a:lnTo>
                    <a:pt x="257594" y="352222"/>
                  </a:lnTo>
                  <a:cubicBezTo>
                    <a:pt x="257594" y="352222"/>
                    <a:pt x="255219" y="347866"/>
                    <a:pt x="255321" y="344742"/>
                  </a:cubicBezTo>
                  <a:cubicBezTo>
                    <a:pt x="255461" y="341541"/>
                    <a:pt x="251028" y="322313"/>
                    <a:pt x="251028" y="322313"/>
                  </a:cubicBezTo>
                  <a:lnTo>
                    <a:pt x="247079" y="312687"/>
                  </a:lnTo>
                  <a:lnTo>
                    <a:pt x="231546" y="312014"/>
                  </a:lnTo>
                  <a:lnTo>
                    <a:pt x="225946" y="301231"/>
                  </a:lnTo>
                  <a:lnTo>
                    <a:pt x="218605" y="290360"/>
                  </a:lnTo>
                  <a:lnTo>
                    <a:pt x="220789" y="278829"/>
                  </a:lnTo>
                  <a:lnTo>
                    <a:pt x="215100" y="269062"/>
                  </a:lnTo>
                  <a:lnTo>
                    <a:pt x="212052" y="259436"/>
                  </a:lnTo>
                  <a:lnTo>
                    <a:pt x="189852" y="253238"/>
                  </a:lnTo>
                  <a:lnTo>
                    <a:pt x="174473" y="249390"/>
                  </a:lnTo>
                  <a:lnTo>
                    <a:pt x="161150" y="237185"/>
                  </a:lnTo>
                  <a:lnTo>
                    <a:pt x="149746" y="242024"/>
                  </a:lnTo>
                  <a:lnTo>
                    <a:pt x="141681" y="249136"/>
                  </a:lnTo>
                  <a:lnTo>
                    <a:pt x="138925" y="253238"/>
                  </a:lnTo>
                  <a:lnTo>
                    <a:pt x="126086" y="251625"/>
                  </a:lnTo>
                  <a:lnTo>
                    <a:pt x="122364" y="236665"/>
                  </a:lnTo>
                  <a:lnTo>
                    <a:pt x="115024" y="225793"/>
                  </a:lnTo>
                  <a:lnTo>
                    <a:pt x="107036" y="208559"/>
                  </a:lnTo>
                  <a:lnTo>
                    <a:pt x="103289" y="194640"/>
                  </a:lnTo>
                  <a:lnTo>
                    <a:pt x="98476" y="184950"/>
                  </a:lnTo>
                  <a:cubicBezTo>
                    <a:pt x="98476" y="184950"/>
                    <a:pt x="93688" y="175247"/>
                    <a:pt x="91110" y="175146"/>
                  </a:cubicBezTo>
                  <a:cubicBezTo>
                    <a:pt x="88532" y="175044"/>
                    <a:pt x="79197" y="170409"/>
                    <a:pt x="79197" y="170409"/>
                  </a:cubicBezTo>
                  <a:cubicBezTo>
                    <a:pt x="79197" y="170409"/>
                    <a:pt x="69774" y="168974"/>
                    <a:pt x="67120" y="169888"/>
                  </a:cubicBezTo>
                  <a:cubicBezTo>
                    <a:pt x="64541" y="170853"/>
                    <a:pt x="53950" y="176759"/>
                    <a:pt x="52959" y="179857"/>
                  </a:cubicBezTo>
                  <a:cubicBezTo>
                    <a:pt x="51994" y="183007"/>
                    <a:pt x="50622" y="195631"/>
                    <a:pt x="50622" y="195631"/>
                  </a:cubicBezTo>
                  <a:lnTo>
                    <a:pt x="46139" y="199707"/>
                  </a:lnTo>
                  <a:lnTo>
                    <a:pt x="32995" y="199847"/>
                  </a:lnTo>
                  <a:cubicBezTo>
                    <a:pt x="17539" y="173584"/>
                    <a:pt x="6274" y="145580"/>
                    <a:pt x="0" y="116256"/>
                  </a:cubicBezTo>
                  <a:lnTo>
                    <a:pt x="368" y="112141"/>
                  </a:lnTo>
                  <a:lnTo>
                    <a:pt x="7239" y="113513"/>
                  </a:lnTo>
                  <a:lnTo>
                    <a:pt x="14859" y="117005"/>
                  </a:lnTo>
                  <a:lnTo>
                    <a:pt x="19964" y="119342"/>
                  </a:lnTo>
                  <a:lnTo>
                    <a:pt x="16891" y="108623"/>
                  </a:lnTo>
                  <a:lnTo>
                    <a:pt x="25718" y="103708"/>
                  </a:lnTo>
                  <a:lnTo>
                    <a:pt x="41008" y="109664"/>
                  </a:lnTo>
                  <a:lnTo>
                    <a:pt x="44628" y="105575"/>
                  </a:lnTo>
                  <a:lnTo>
                    <a:pt x="43777" y="60084"/>
                  </a:lnTo>
                  <a:lnTo>
                    <a:pt x="52591" y="34011"/>
                  </a:lnTo>
                  <a:lnTo>
                    <a:pt x="54000" y="19279"/>
                  </a:lnTo>
                  <a:lnTo>
                    <a:pt x="67246" y="11392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009ED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Shape 52">
              <a:extLst>
                <a:ext uri="{FF2B5EF4-FFF2-40B4-BE49-F238E27FC236}">
                  <a16:creationId xmlns:a16="http://schemas.microsoft.com/office/drawing/2014/main" xmlns="" id="{27B4A2FB-1BF7-4CBF-89A0-E2527A989165}"/>
                </a:ext>
              </a:extLst>
            </p:cNvPr>
            <p:cNvSpPr/>
            <p:nvPr/>
          </p:nvSpPr>
          <p:spPr>
            <a:xfrm>
              <a:off x="162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Shape 53">
              <a:extLst>
                <a:ext uri="{FF2B5EF4-FFF2-40B4-BE49-F238E27FC236}">
                  <a16:creationId xmlns:a16="http://schemas.microsoft.com/office/drawing/2014/main" xmlns="" id="{88544256-1FB5-4FFB-8803-C8AF641459D2}"/>
                </a:ext>
              </a:extLst>
            </p:cNvPr>
            <p:cNvSpPr/>
            <p:nvPr/>
          </p:nvSpPr>
          <p:spPr>
            <a:xfrm>
              <a:off x="27544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Shape 54">
              <a:extLst>
                <a:ext uri="{FF2B5EF4-FFF2-40B4-BE49-F238E27FC236}">
                  <a16:creationId xmlns:a16="http://schemas.microsoft.com/office/drawing/2014/main" xmlns="" id="{A649B9B2-B49A-4A68-9582-2A9B0D2FE0B7}"/>
                </a:ext>
              </a:extLst>
            </p:cNvPr>
            <p:cNvSpPr/>
            <p:nvPr/>
          </p:nvSpPr>
          <p:spPr>
            <a:xfrm>
              <a:off x="63996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Shape 55">
              <a:extLst>
                <a:ext uri="{FF2B5EF4-FFF2-40B4-BE49-F238E27FC236}">
                  <a16:creationId xmlns:a16="http://schemas.microsoft.com/office/drawing/2014/main" xmlns="" id="{75370B3C-F5DF-49BB-9376-F996C1FAF59D}"/>
                </a:ext>
              </a:extLst>
            </p:cNvPr>
            <p:cNvSpPr/>
            <p:nvPr/>
          </p:nvSpPr>
          <p:spPr>
            <a:xfrm>
              <a:off x="109544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29" y="58725"/>
                  </a:lnTo>
                  <a:lnTo>
                    <a:pt x="15329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Shape 56">
              <a:extLst>
                <a:ext uri="{FF2B5EF4-FFF2-40B4-BE49-F238E27FC236}">
                  <a16:creationId xmlns:a16="http://schemas.microsoft.com/office/drawing/2014/main" xmlns="" id="{73CC6B1A-17E1-4C37-A782-9A526AD31D8E}"/>
                </a:ext>
              </a:extLst>
            </p:cNvPr>
            <p:cNvSpPr/>
            <p:nvPr/>
          </p:nvSpPr>
          <p:spPr>
            <a:xfrm>
              <a:off x="156801" y="500"/>
              <a:ext cx="23051" cy="58725"/>
            </a:xfrm>
            <a:custGeom>
              <a:avLst/>
              <a:gdLst/>
              <a:ahLst/>
              <a:cxnLst/>
              <a:rect l="0" t="0" r="0" b="0"/>
              <a:pathLst>
                <a:path w="23051" h="58725">
                  <a:moveTo>
                    <a:pt x="21311" y="0"/>
                  </a:moveTo>
                  <a:lnTo>
                    <a:pt x="23051" y="0"/>
                  </a:lnTo>
                  <a:lnTo>
                    <a:pt x="23051" y="10071"/>
                  </a:lnTo>
                  <a:lnTo>
                    <a:pt x="21946" y="10071"/>
                  </a:lnTo>
                  <a:cubicBezTo>
                    <a:pt x="19355" y="10071"/>
                    <a:pt x="17285" y="10808"/>
                    <a:pt x="15748" y="12255"/>
                  </a:cubicBezTo>
                  <a:cubicBezTo>
                    <a:pt x="14186" y="13729"/>
                    <a:pt x="13437" y="15659"/>
                    <a:pt x="13437" y="18161"/>
                  </a:cubicBezTo>
                  <a:cubicBezTo>
                    <a:pt x="13437" y="20561"/>
                    <a:pt x="14186" y="22555"/>
                    <a:pt x="15748" y="24143"/>
                  </a:cubicBezTo>
                  <a:cubicBezTo>
                    <a:pt x="17285" y="25692"/>
                    <a:pt x="19355" y="26479"/>
                    <a:pt x="21946" y="26479"/>
                  </a:cubicBezTo>
                  <a:lnTo>
                    <a:pt x="23051" y="26479"/>
                  </a:lnTo>
                  <a:lnTo>
                    <a:pt x="23051" y="37120"/>
                  </a:lnTo>
                  <a:lnTo>
                    <a:pt x="13602" y="58725"/>
                  </a:lnTo>
                  <a:lnTo>
                    <a:pt x="0" y="58725"/>
                  </a:lnTo>
                  <a:lnTo>
                    <a:pt x="12116" y="34315"/>
                  </a:lnTo>
                  <a:cubicBezTo>
                    <a:pt x="8992" y="32906"/>
                    <a:pt x="6528" y="30798"/>
                    <a:pt x="4737" y="28054"/>
                  </a:cubicBezTo>
                  <a:cubicBezTo>
                    <a:pt x="2946" y="25311"/>
                    <a:pt x="2045" y="22035"/>
                    <a:pt x="2045" y="18313"/>
                  </a:cubicBezTo>
                  <a:cubicBezTo>
                    <a:pt x="2045" y="15519"/>
                    <a:pt x="2527" y="12979"/>
                    <a:pt x="3493" y="10719"/>
                  </a:cubicBezTo>
                  <a:cubicBezTo>
                    <a:pt x="4445" y="8471"/>
                    <a:pt x="5804" y="6553"/>
                    <a:pt x="7480" y="4978"/>
                  </a:cubicBezTo>
                  <a:cubicBezTo>
                    <a:pt x="9195" y="3365"/>
                    <a:pt x="11214" y="2146"/>
                    <a:pt x="13576" y="1295"/>
                  </a:cubicBezTo>
                  <a:cubicBezTo>
                    <a:pt x="15926" y="432"/>
                    <a:pt x="18517" y="0"/>
                    <a:pt x="2131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Shape 57">
              <a:extLst>
                <a:ext uri="{FF2B5EF4-FFF2-40B4-BE49-F238E27FC236}">
                  <a16:creationId xmlns:a16="http://schemas.microsoft.com/office/drawing/2014/main" xmlns="" id="{5B35D0EF-D248-4881-B24C-44FD3CFFAD8A}"/>
                </a:ext>
              </a:extLst>
            </p:cNvPr>
            <p:cNvSpPr/>
            <p:nvPr/>
          </p:nvSpPr>
          <p:spPr>
            <a:xfrm>
              <a:off x="179851" y="500"/>
              <a:ext cx="20993" cy="58725"/>
            </a:xfrm>
            <a:custGeom>
              <a:avLst/>
              <a:gdLst/>
              <a:ahLst/>
              <a:cxnLst/>
              <a:rect l="0" t="0" r="0" b="0"/>
              <a:pathLst>
                <a:path w="20993" h="58725">
                  <a:moveTo>
                    <a:pt x="0" y="0"/>
                  </a:moveTo>
                  <a:lnTo>
                    <a:pt x="20993" y="0"/>
                  </a:lnTo>
                  <a:lnTo>
                    <a:pt x="20993" y="58725"/>
                  </a:lnTo>
                  <a:lnTo>
                    <a:pt x="9614" y="58725"/>
                  </a:lnTo>
                  <a:lnTo>
                    <a:pt x="9614" y="36627"/>
                  </a:lnTo>
                  <a:lnTo>
                    <a:pt x="216" y="36627"/>
                  </a:lnTo>
                  <a:lnTo>
                    <a:pt x="0" y="37120"/>
                  </a:lnTo>
                  <a:lnTo>
                    <a:pt x="0" y="26479"/>
                  </a:lnTo>
                  <a:lnTo>
                    <a:pt x="9614" y="26479"/>
                  </a:lnTo>
                  <a:lnTo>
                    <a:pt x="9614" y="10071"/>
                  </a:lnTo>
                  <a:lnTo>
                    <a:pt x="0" y="10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Shape 58">
              <a:extLst>
                <a:ext uri="{FF2B5EF4-FFF2-40B4-BE49-F238E27FC236}">
                  <a16:creationId xmlns:a16="http://schemas.microsoft.com/office/drawing/2014/main" xmlns="" id="{D57D2A8C-B5A4-4A6F-846D-FBE6FBBD4033}"/>
                </a:ext>
              </a:extLst>
            </p:cNvPr>
            <p:cNvSpPr/>
            <p:nvPr/>
          </p:nvSpPr>
          <p:spPr>
            <a:xfrm>
              <a:off x="214629" y="502"/>
              <a:ext cx="53188" cy="58725"/>
            </a:xfrm>
            <a:custGeom>
              <a:avLst/>
              <a:gdLst/>
              <a:ahLst/>
              <a:cxnLst/>
              <a:rect l="0" t="0" r="0" b="0"/>
              <a:pathLst>
                <a:path w="53188" h="58725">
                  <a:moveTo>
                    <a:pt x="0" y="0"/>
                  </a:moveTo>
                  <a:lnTo>
                    <a:pt x="11214" y="0"/>
                  </a:lnTo>
                  <a:lnTo>
                    <a:pt x="26632" y="31763"/>
                  </a:lnTo>
                  <a:lnTo>
                    <a:pt x="41961" y="0"/>
                  </a:lnTo>
                  <a:lnTo>
                    <a:pt x="53188" y="0"/>
                  </a:lnTo>
                  <a:lnTo>
                    <a:pt x="53188" y="58725"/>
                  </a:lnTo>
                  <a:lnTo>
                    <a:pt x="41808" y="58725"/>
                  </a:lnTo>
                  <a:lnTo>
                    <a:pt x="41808" y="24511"/>
                  </a:lnTo>
                  <a:lnTo>
                    <a:pt x="30531" y="46787"/>
                  </a:lnTo>
                  <a:lnTo>
                    <a:pt x="22720" y="46787"/>
                  </a:lnTo>
                  <a:lnTo>
                    <a:pt x="11366" y="24511"/>
                  </a:lnTo>
                  <a:lnTo>
                    <a:pt x="1136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Shape 59">
              <a:extLst>
                <a:ext uri="{FF2B5EF4-FFF2-40B4-BE49-F238E27FC236}">
                  <a16:creationId xmlns:a16="http://schemas.microsoft.com/office/drawing/2014/main" xmlns="" id="{08D5CC31-6992-4C14-B59B-1C51E7FFCBE2}"/>
                </a:ext>
              </a:extLst>
            </p:cNvPr>
            <p:cNvSpPr/>
            <p:nvPr/>
          </p:nvSpPr>
          <p:spPr>
            <a:xfrm>
              <a:off x="300634" y="504"/>
              <a:ext cx="21019" cy="58725"/>
            </a:xfrm>
            <a:custGeom>
              <a:avLst/>
              <a:gdLst/>
              <a:ahLst/>
              <a:cxnLst/>
              <a:rect l="0" t="0" r="0" b="0"/>
              <a:pathLst>
                <a:path w="21019" h="58725">
                  <a:moveTo>
                    <a:pt x="0" y="0"/>
                  </a:moveTo>
                  <a:lnTo>
                    <a:pt x="21019" y="0"/>
                  </a:lnTo>
                  <a:lnTo>
                    <a:pt x="21019" y="10224"/>
                  </a:lnTo>
                  <a:lnTo>
                    <a:pt x="11367" y="10224"/>
                  </a:lnTo>
                  <a:lnTo>
                    <a:pt x="11367" y="26314"/>
                  </a:lnTo>
                  <a:lnTo>
                    <a:pt x="21019" y="26314"/>
                  </a:lnTo>
                  <a:lnTo>
                    <a:pt x="21019" y="36627"/>
                  </a:lnTo>
                  <a:lnTo>
                    <a:pt x="11367" y="36627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Shape 60">
              <a:extLst>
                <a:ext uri="{FF2B5EF4-FFF2-40B4-BE49-F238E27FC236}">
                  <a16:creationId xmlns:a16="http://schemas.microsoft.com/office/drawing/2014/main" xmlns="" id="{C9DB0ACE-7F49-44F9-AAC3-C99602778D9F}"/>
                </a:ext>
              </a:extLst>
            </p:cNvPr>
            <p:cNvSpPr/>
            <p:nvPr/>
          </p:nvSpPr>
          <p:spPr>
            <a:xfrm>
              <a:off x="321653" y="504"/>
              <a:ext cx="21057" cy="36627"/>
            </a:xfrm>
            <a:custGeom>
              <a:avLst/>
              <a:gdLst/>
              <a:ahLst/>
              <a:cxnLst/>
              <a:rect l="0" t="0" r="0" b="0"/>
              <a:pathLst>
                <a:path w="21057" h="36627">
                  <a:moveTo>
                    <a:pt x="0" y="0"/>
                  </a:moveTo>
                  <a:lnTo>
                    <a:pt x="1702" y="0"/>
                  </a:lnTo>
                  <a:cubicBezTo>
                    <a:pt x="4496" y="0"/>
                    <a:pt x="7087" y="457"/>
                    <a:pt x="9474" y="1359"/>
                  </a:cubicBezTo>
                  <a:cubicBezTo>
                    <a:pt x="11887" y="2261"/>
                    <a:pt x="13906" y="3543"/>
                    <a:pt x="15621" y="5169"/>
                  </a:cubicBezTo>
                  <a:cubicBezTo>
                    <a:pt x="17323" y="6782"/>
                    <a:pt x="18644" y="8699"/>
                    <a:pt x="19609" y="10922"/>
                  </a:cubicBezTo>
                  <a:cubicBezTo>
                    <a:pt x="20587" y="13157"/>
                    <a:pt x="21057" y="15608"/>
                    <a:pt x="21057" y="18313"/>
                  </a:cubicBezTo>
                  <a:cubicBezTo>
                    <a:pt x="21057" y="21006"/>
                    <a:pt x="20561" y="23457"/>
                    <a:pt x="19609" y="25692"/>
                  </a:cubicBezTo>
                  <a:cubicBezTo>
                    <a:pt x="18644" y="27927"/>
                    <a:pt x="17323" y="29832"/>
                    <a:pt x="15621" y="31471"/>
                  </a:cubicBezTo>
                  <a:cubicBezTo>
                    <a:pt x="13906" y="33096"/>
                    <a:pt x="11862" y="34354"/>
                    <a:pt x="9500" y="35255"/>
                  </a:cubicBezTo>
                  <a:cubicBezTo>
                    <a:pt x="7150" y="36157"/>
                    <a:pt x="4534" y="36627"/>
                    <a:pt x="1676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30" y="26314"/>
                  </a:lnTo>
                  <a:cubicBezTo>
                    <a:pt x="3721" y="26314"/>
                    <a:pt x="5791" y="25590"/>
                    <a:pt x="7353" y="24168"/>
                  </a:cubicBezTo>
                  <a:cubicBezTo>
                    <a:pt x="8903" y="22746"/>
                    <a:pt x="9652" y="20790"/>
                    <a:pt x="9652" y="18313"/>
                  </a:cubicBezTo>
                  <a:cubicBezTo>
                    <a:pt x="9652" y="15850"/>
                    <a:pt x="8903" y="13881"/>
                    <a:pt x="7353" y="12421"/>
                  </a:cubicBezTo>
                  <a:cubicBezTo>
                    <a:pt x="5791" y="10947"/>
                    <a:pt x="3721" y="10224"/>
                    <a:pt x="113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Shape 61">
              <a:extLst>
                <a:ext uri="{FF2B5EF4-FFF2-40B4-BE49-F238E27FC236}">
                  <a16:creationId xmlns:a16="http://schemas.microsoft.com/office/drawing/2014/main" xmlns="" id="{9135B685-7134-4874-B508-2D80FBA7B26B}"/>
                </a:ext>
              </a:extLst>
            </p:cNvPr>
            <p:cNvSpPr/>
            <p:nvPr/>
          </p:nvSpPr>
          <p:spPr>
            <a:xfrm>
              <a:off x="350455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21654" y="0"/>
                  </a:moveTo>
                  <a:lnTo>
                    <a:pt x="21654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811" y="19558"/>
                  </a:cubicBezTo>
                  <a:cubicBezTo>
                    <a:pt x="11532" y="22250"/>
                    <a:pt x="11392" y="25413"/>
                    <a:pt x="11392" y="29058"/>
                  </a:cubicBezTo>
                  <a:lnTo>
                    <a:pt x="11392" y="32004"/>
                  </a:lnTo>
                  <a:cubicBezTo>
                    <a:pt x="11392" y="35077"/>
                    <a:pt x="11506" y="37910"/>
                    <a:pt x="11760" y="40475"/>
                  </a:cubicBezTo>
                  <a:cubicBezTo>
                    <a:pt x="12027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54" y="49517"/>
                  </a:cubicBezTo>
                  <a:lnTo>
                    <a:pt x="21654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715" y="46660"/>
                    <a:pt x="1143" y="44882"/>
                    <a:pt x="749" y="43040"/>
                  </a:cubicBezTo>
                  <a:cubicBezTo>
                    <a:pt x="368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54" y="19926"/>
                  </a:cubicBezTo>
                  <a:cubicBezTo>
                    <a:pt x="419" y="17805"/>
                    <a:pt x="724" y="15938"/>
                    <a:pt x="1168" y="14326"/>
                  </a:cubicBezTo>
                  <a:cubicBezTo>
                    <a:pt x="1600" y="12700"/>
                    <a:pt x="2197" y="11278"/>
                    <a:pt x="2921" y="10020"/>
                  </a:cubicBezTo>
                  <a:cubicBezTo>
                    <a:pt x="3645" y="8788"/>
                    <a:pt x="4610" y="7595"/>
                    <a:pt x="5779" y="6452"/>
                  </a:cubicBezTo>
                  <a:cubicBezTo>
                    <a:pt x="9957" y="2146"/>
                    <a:pt x="15240" y="0"/>
                    <a:pt x="216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Shape 62">
              <a:extLst>
                <a:ext uri="{FF2B5EF4-FFF2-40B4-BE49-F238E27FC236}">
                  <a16:creationId xmlns:a16="http://schemas.microsoft.com/office/drawing/2014/main" xmlns="" id="{54CFF7A2-DEB4-4321-B73E-771D416840F6}"/>
                </a:ext>
              </a:extLst>
            </p:cNvPr>
            <p:cNvSpPr/>
            <p:nvPr/>
          </p:nvSpPr>
          <p:spPr>
            <a:xfrm>
              <a:off x="372109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31" y="8522"/>
                    <a:pt x="19304" y="11087"/>
                    <a:pt x="20244" y="14122"/>
                  </a:cubicBezTo>
                  <a:cubicBezTo>
                    <a:pt x="21171" y="17132"/>
                    <a:pt x="21641" y="21018"/>
                    <a:pt x="21641" y="25730"/>
                  </a:cubicBezTo>
                  <a:lnTo>
                    <a:pt x="21641" y="32004"/>
                  </a:lnTo>
                  <a:cubicBezTo>
                    <a:pt x="21641" y="33934"/>
                    <a:pt x="21615" y="35865"/>
                    <a:pt x="21539" y="37757"/>
                  </a:cubicBezTo>
                  <a:cubicBezTo>
                    <a:pt x="21425" y="39637"/>
                    <a:pt x="21222" y="41504"/>
                    <a:pt x="20853" y="43332"/>
                  </a:cubicBezTo>
                  <a:cubicBezTo>
                    <a:pt x="20498" y="45136"/>
                    <a:pt x="19926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91" y="46355"/>
                  </a:cubicBezTo>
                  <a:cubicBezTo>
                    <a:pt x="7988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28" y="41046"/>
                  </a:cubicBezTo>
                  <a:cubicBezTo>
                    <a:pt x="9931" y="39738"/>
                    <a:pt x="10058" y="38138"/>
                    <a:pt x="10135" y="36170"/>
                  </a:cubicBezTo>
                  <a:cubicBezTo>
                    <a:pt x="10211" y="34226"/>
                    <a:pt x="10262" y="31763"/>
                    <a:pt x="10262" y="28791"/>
                  </a:cubicBezTo>
                  <a:cubicBezTo>
                    <a:pt x="10262" y="26378"/>
                    <a:pt x="10211" y="24321"/>
                    <a:pt x="10135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61" y="17234"/>
                    <a:pt x="9182" y="16281"/>
                    <a:pt x="8788" y="15519"/>
                  </a:cubicBezTo>
                  <a:cubicBezTo>
                    <a:pt x="8407" y="14757"/>
                    <a:pt x="7925" y="14046"/>
                    <a:pt x="7391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Shape 63">
              <a:extLst>
                <a:ext uri="{FF2B5EF4-FFF2-40B4-BE49-F238E27FC236}">
                  <a16:creationId xmlns:a16="http://schemas.microsoft.com/office/drawing/2014/main" xmlns="" id="{97FBBA8E-82FB-404E-AD87-4C1907FD3FD6}"/>
                </a:ext>
              </a:extLst>
            </p:cNvPr>
            <p:cNvSpPr/>
            <p:nvPr/>
          </p:nvSpPr>
          <p:spPr>
            <a:xfrm>
              <a:off x="403572" y="8"/>
              <a:ext cx="43155" cy="59715"/>
            </a:xfrm>
            <a:custGeom>
              <a:avLst/>
              <a:gdLst/>
              <a:ahLst/>
              <a:cxnLst/>
              <a:rect l="0" t="0" r="0" b="0"/>
              <a:pathLst>
                <a:path w="43155" h="59715">
                  <a:moveTo>
                    <a:pt x="21552" y="0"/>
                  </a:moveTo>
                  <a:cubicBezTo>
                    <a:pt x="24295" y="0"/>
                    <a:pt x="26861" y="381"/>
                    <a:pt x="29248" y="1168"/>
                  </a:cubicBezTo>
                  <a:cubicBezTo>
                    <a:pt x="31623" y="1943"/>
                    <a:pt x="33782" y="3111"/>
                    <a:pt x="35674" y="4661"/>
                  </a:cubicBezTo>
                  <a:cubicBezTo>
                    <a:pt x="37592" y="6236"/>
                    <a:pt x="39167" y="8179"/>
                    <a:pt x="40462" y="10490"/>
                  </a:cubicBezTo>
                  <a:cubicBezTo>
                    <a:pt x="41758" y="12802"/>
                    <a:pt x="42634" y="15494"/>
                    <a:pt x="43155" y="18580"/>
                  </a:cubicBezTo>
                  <a:lnTo>
                    <a:pt x="31521" y="18580"/>
                  </a:lnTo>
                  <a:cubicBezTo>
                    <a:pt x="30899" y="16192"/>
                    <a:pt x="29845" y="14224"/>
                    <a:pt x="28308" y="12611"/>
                  </a:cubicBezTo>
                  <a:cubicBezTo>
                    <a:pt x="26759" y="11036"/>
                    <a:pt x="24524" y="10224"/>
                    <a:pt x="21628" y="10224"/>
                  </a:cubicBezTo>
                  <a:cubicBezTo>
                    <a:pt x="20015" y="10224"/>
                    <a:pt x="18618" y="10516"/>
                    <a:pt x="17374" y="11062"/>
                  </a:cubicBezTo>
                  <a:cubicBezTo>
                    <a:pt x="16142" y="11608"/>
                    <a:pt x="15100" y="12344"/>
                    <a:pt x="14275" y="13297"/>
                  </a:cubicBezTo>
                  <a:cubicBezTo>
                    <a:pt x="13729" y="13894"/>
                    <a:pt x="13259" y="14554"/>
                    <a:pt x="12865" y="15316"/>
                  </a:cubicBezTo>
                  <a:cubicBezTo>
                    <a:pt x="12484" y="16027"/>
                    <a:pt x="12192" y="17018"/>
                    <a:pt x="11963" y="18237"/>
                  </a:cubicBezTo>
                  <a:cubicBezTo>
                    <a:pt x="11760" y="19431"/>
                    <a:pt x="11595" y="20980"/>
                    <a:pt x="11519" y="22847"/>
                  </a:cubicBezTo>
                  <a:cubicBezTo>
                    <a:pt x="11443" y="24714"/>
                    <a:pt x="11392" y="27051"/>
                    <a:pt x="11392" y="29858"/>
                  </a:cubicBezTo>
                  <a:cubicBezTo>
                    <a:pt x="11392" y="32664"/>
                    <a:pt x="11443" y="35001"/>
                    <a:pt x="11519" y="36855"/>
                  </a:cubicBezTo>
                  <a:cubicBezTo>
                    <a:pt x="11595" y="38760"/>
                    <a:pt x="11760" y="40284"/>
                    <a:pt x="11963" y="41491"/>
                  </a:cubicBezTo>
                  <a:cubicBezTo>
                    <a:pt x="12192" y="42685"/>
                    <a:pt x="12484" y="43675"/>
                    <a:pt x="12865" y="44425"/>
                  </a:cubicBezTo>
                  <a:cubicBezTo>
                    <a:pt x="13259" y="45149"/>
                    <a:pt x="13729" y="45822"/>
                    <a:pt x="14275" y="46444"/>
                  </a:cubicBezTo>
                  <a:cubicBezTo>
                    <a:pt x="15100" y="47384"/>
                    <a:pt x="16142" y="48108"/>
                    <a:pt x="17374" y="48679"/>
                  </a:cubicBezTo>
                  <a:cubicBezTo>
                    <a:pt x="18618" y="49225"/>
                    <a:pt x="20015" y="49505"/>
                    <a:pt x="21628" y="49505"/>
                  </a:cubicBezTo>
                  <a:cubicBezTo>
                    <a:pt x="24524" y="49505"/>
                    <a:pt x="26759" y="48704"/>
                    <a:pt x="28308" y="47104"/>
                  </a:cubicBezTo>
                  <a:cubicBezTo>
                    <a:pt x="29845" y="45517"/>
                    <a:pt x="30899" y="43523"/>
                    <a:pt x="31521" y="41161"/>
                  </a:cubicBezTo>
                  <a:lnTo>
                    <a:pt x="43155" y="41161"/>
                  </a:lnTo>
                  <a:cubicBezTo>
                    <a:pt x="42634" y="44247"/>
                    <a:pt x="41758" y="46939"/>
                    <a:pt x="40462" y="49251"/>
                  </a:cubicBezTo>
                  <a:cubicBezTo>
                    <a:pt x="39167" y="51549"/>
                    <a:pt x="37592" y="53505"/>
                    <a:pt x="35674" y="55054"/>
                  </a:cubicBezTo>
                  <a:cubicBezTo>
                    <a:pt x="33782" y="56629"/>
                    <a:pt x="31623" y="57798"/>
                    <a:pt x="29210" y="58572"/>
                  </a:cubicBezTo>
                  <a:cubicBezTo>
                    <a:pt x="26784" y="59334"/>
                    <a:pt x="24244" y="59715"/>
                    <a:pt x="21552" y="59715"/>
                  </a:cubicBezTo>
                  <a:cubicBezTo>
                    <a:pt x="18288" y="59715"/>
                    <a:pt x="15380" y="59169"/>
                    <a:pt x="12764" y="58077"/>
                  </a:cubicBezTo>
                  <a:cubicBezTo>
                    <a:pt x="10147" y="56960"/>
                    <a:pt x="7823" y="55385"/>
                    <a:pt x="5740" y="53289"/>
                  </a:cubicBezTo>
                  <a:cubicBezTo>
                    <a:pt x="4267" y="51816"/>
                    <a:pt x="3124" y="50228"/>
                    <a:pt x="2350" y="48552"/>
                  </a:cubicBezTo>
                  <a:cubicBezTo>
                    <a:pt x="1549" y="46863"/>
                    <a:pt x="978" y="45085"/>
                    <a:pt x="660" y="43129"/>
                  </a:cubicBezTo>
                  <a:cubicBezTo>
                    <a:pt x="330" y="41211"/>
                    <a:pt x="152" y="39167"/>
                    <a:pt x="102" y="36970"/>
                  </a:cubicBezTo>
                  <a:cubicBezTo>
                    <a:pt x="38" y="34760"/>
                    <a:pt x="0" y="32385"/>
                    <a:pt x="0" y="29858"/>
                  </a:cubicBezTo>
                  <a:cubicBezTo>
                    <a:pt x="0" y="27330"/>
                    <a:pt x="38" y="24981"/>
                    <a:pt x="102" y="22771"/>
                  </a:cubicBezTo>
                  <a:cubicBezTo>
                    <a:pt x="152" y="20574"/>
                    <a:pt x="330" y="18491"/>
                    <a:pt x="660" y="16574"/>
                  </a:cubicBezTo>
                  <a:cubicBezTo>
                    <a:pt x="978" y="14656"/>
                    <a:pt x="1549" y="12852"/>
                    <a:pt x="2350" y="11189"/>
                  </a:cubicBezTo>
                  <a:cubicBezTo>
                    <a:pt x="3124" y="9512"/>
                    <a:pt x="4267" y="7925"/>
                    <a:pt x="5740" y="6452"/>
                  </a:cubicBezTo>
                  <a:cubicBezTo>
                    <a:pt x="7823" y="4356"/>
                    <a:pt x="10147" y="2743"/>
                    <a:pt x="12764" y="1664"/>
                  </a:cubicBezTo>
                  <a:cubicBezTo>
                    <a:pt x="15380" y="571"/>
                    <a:pt x="18288" y="0"/>
                    <a:pt x="2155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Shape 64">
              <a:extLst>
                <a:ext uri="{FF2B5EF4-FFF2-40B4-BE49-F238E27FC236}">
                  <a16:creationId xmlns:a16="http://schemas.microsoft.com/office/drawing/2014/main" xmlns="" id="{1B8B5B0E-78BC-4058-9095-0BCDE46E0BC7}"/>
                </a:ext>
              </a:extLst>
            </p:cNvPr>
            <p:cNvSpPr/>
            <p:nvPr/>
          </p:nvSpPr>
          <p:spPr>
            <a:xfrm>
              <a:off x="453907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7" y="0"/>
                  </a:moveTo>
                  <a:cubicBezTo>
                    <a:pt x="24270" y="0"/>
                    <a:pt x="26835" y="381"/>
                    <a:pt x="29223" y="1168"/>
                  </a:cubicBezTo>
                  <a:cubicBezTo>
                    <a:pt x="31598" y="1943"/>
                    <a:pt x="33757" y="3111"/>
                    <a:pt x="35649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9" y="15494"/>
                    <a:pt x="43129" y="18580"/>
                  </a:cubicBezTo>
                  <a:lnTo>
                    <a:pt x="31496" y="18580"/>
                  </a:lnTo>
                  <a:cubicBezTo>
                    <a:pt x="30874" y="16192"/>
                    <a:pt x="29820" y="14224"/>
                    <a:pt x="28296" y="12611"/>
                  </a:cubicBezTo>
                  <a:cubicBezTo>
                    <a:pt x="26734" y="11036"/>
                    <a:pt x="24511" y="10224"/>
                    <a:pt x="21603" y="10224"/>
                  </a:cubicBezTo>
                  <a:cubicBezTo>
                    <a:pt x="20003" y="10224"/>
                    <a:pt x="18593" y="10516"/>
                    <a:pt x="17348" y="11062"/>
                  </a:cubicBezTo>
                  <a:cubicBezTo>
                    <a:pt x="16116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52" y="15316"/>
                  </a:cubicBezTo>
                  <a:cubicBezTo>
                    <a:pt x="12459" y="16027"/>
                    <a:pt x="12167" y="17018"/>
                    <a:pt x="11938" y="18237"/>
                  </a:cubicBezTo>
                  <a:cubicBezTo>
                    <a:pt x="11735" y="19431"/>
                    <a:pt x="11582" y="20980"/>
                    <a:pt x="11494" y="22847"/>
                  </a:cubicBezTo>
                  <a:cubicBezTo>
                    <a:pt x="11417" y="24714"/>
                    <a:pt x="11367" y="27051"/>
                    <a:pt x="11367" y="29858"/>
                  </a:cubicBezTo>
                  <a:cubicBezTo>
                    <a:pt x="11367" y="32664"/>
                    <a:pt x="11417" y="35001"/>
                    <a:pt x="11494" y="36855"/>
                  </a:cubicBezTo>
                  <a:cubicBezTo>
                    <a:pt x="11582" y="38760"/>
                    <a:pt x="11735" y="40284"/>
                    <a:pt x="11938" y="41491"/>
                  </a:cubicBezTo>
                  <a:cubicBezTo>
                    <a:pt x="12167" y="42685"/>
                    <a:pt x="12459" y="43675"/>
                    <a:pt x="12852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16" y="48108"/>
                    <a:pt x="17348" y="48679"/>
                  </a:cubicBezTo>
                  <a:cubicBezTo>
                    <a:pt x="18593" y="49225"/>
                    <a:pt x="20003" y="49505"/>
                    <a:pt x="21603" y="49505"/>
                  </a:cubicBezTo>
                  <a:cubicBezTo>
                    <a:pt x="24511" y="49505"/>
                    <a:pt x="26734" y="48704"/>
                    <a:pt x="28296" y="47104"/>
                  </a:cubicBezTo>
                  <a:cubicBezTo>
                    <a:pt x="29820" y="45517"/>
                    <a:pt x="30874" y="43523"/>
                    <a:pt x="31496" y="41161"/>
                  </a:cubicBezTo>
                  <a:lnTo>
                    <a:pt x="43129" y="41161"/>
                  </a:lnTo>
                  <a:cubicBezTo>
                    <a:pt x="42609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49" y="55054"/>
                  </a:cubicBezTo>
                  <a:cubicBezTo>
                    <a:pt x="33757" y="56629"/>
                    <a:pt x="31598" y="57798"/>
                    <a:pt x="29197" y="58572"/>
                  </a:cubicBezTo>
                  <a:cubicBezTo>
                    <a:pt x="26759" y="59334"/>
                    <a:pt x="24219" y="59715"/>
                    <a:pt x="21527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22" y="56960"/>
                    <a:pt x="7798" y="55385"/>
                    <a:pt x="5728" y="53289"/>
                  </a:cubicBezTo>
                  <a:cubicBezTo>
                    <a:pt x="4242" y="51816"/>
                    <a:pt x="3112" y="50228"/>
                    <a:pt x="2324" y="48552"/>
                  </a:cubicBezTo>
                  <a:cubicBezTo>
                    <a:pt x="1524" y="46863"/>
                    <a:pt x="978" y="45085"/>
                    <a:pt x="648" y="43129"/>
                  </a:cubicBezTo>
                  <a:cubicBezTo>
                    <a:pt x="330" y="41211"/>
                    <a:pt x="127" y="39167"/>
                    <a:pt x="76" y="36970"/>
                  </a:cubicBezTo>
                  <a:cubicBezTo>
                    <a:pt x="25" y="34760"/>
                    <a:pt x="0" y="32385"/>
                    <a:pt x="0" y="29858"/>
                  </a:cubicBezTo>
                  <a:cubicBezTo>
                    <a:pt x="0" y="27330"/>
                    <a:pt x="25" y="24981"/>
                    <a:pt x="76" y="22771"/>
                  </a:cubicBezTo>
                  <a:cubicBezTo>
                    <a:pt x="127" y="20574"/>
                    <a:pt x="330" y="18491"/>
                    <a:pt x="648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112" y="9512"/>
                    <a:pt x="4242" y="7925"/>
                    <a:pt x="5728" y="6452"/>
                  </a:cubicBezTo>
                  <a:cubicBezTo>
                    <a:pt x="7798" y="4356"/>
                    <a:pt x="10122" y="2743"/>
                    <a:pt x="12738" y="1664"/>
                  </a:cubicBezTo>
                  <a:cubicBezTo>
                    <a:pt x="15354" y="571"/>
                    <a:pt x="18263" y="0"/>
                    <a:pt x="2152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Shape 65">
              <a:extLst>
                <a:ext uri="{FF2B5EF4-FFF2-40B4-BE49-F238E27FC236}">
                  <a16:creationId xmlns:a16="http://schemas.microsoft.com/office/drawing/2014/main" xmlns="" id="{B3B48F86-1B91-4986-8D92-B7D2733DB058}"/>
                </a:ext>
              </a:extLst>
            </p:cNvPr>
            <p:cNvSpPr/>
            <p:nvPr/>
          </p:nvSpPr>
          <p:spPr>
            <a:xfrm>
              <a:off x="507018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66" y="0"/>
                  </a:lnTo>
                  <a:lnTo>
                    <a:pt x="11366" y="37617"/>
                  </a:lnTo>
                  <a:lnTo>
                    <a:pt x="34265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4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Shape 66">
              <a:extLst>
                <a:ext uri="{FF2B5EF4-FFF2-40B4-BE49-F238E27FC236}">
                  <a16:creationId xmlns:a16="http://schemas.microsoft.com/office/drawing/2014/main" xmlns="" id="{699EA654-2096-485F-B6BA-74862E12F833}"/>
                </a:ext>
              </a:extLst>
            </p:cNvPr>
            <p:cNvSpPr/>
            <p:nvPr/>
          </p:nvSpPr>
          <p:spPr>
            <a:xfrm>
              <a:off x="56525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79" y="0"/>
                  </a:lnTo>
                  <a:lnTo>
                    <a:pt x="11379" y="37617"/>
                  </a:lnTo>
                  <a:lnTo>
                    <a:pt x="34277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3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Shape 67">
              <a:extLst>
                <a:ext uri="{FF2B5EF4-FFF2-40B4-BE49-F238E27FC236}">
                  <a16:creationId xmlns:a16="http://schemas.microsoft.com/office/drawing/2014/main" xmlns="" id="{F92F25E6-2944-4C8B-A89E-071EE8A3CFE4}"/>
                </a:ext>
              </a:extLst>
            </p:cNvPr>
            <p:cNvSpPr/>
            <p:nvPr/>
          </p:nvSpPr>
          <p:spPr>
            <a:xfrm>
              <a:off x="640645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786" y="19558"/>
                  </a:cubicBezTo>
                  <a:cubicBezTo>
                    <a:pt x="11506" y="22250"/>
                    <a:pt x="11366" y="25413"/>
                    <a:pt x="11366" y="29058"/>
                  </a:cubicBezTo>
                  <a:lnTo>
                    <a:pt x="11366" y="32004"/>
                  </a:lnTo>
                  <a:cubicBezTo>
                    <a:pt x="11366" y="35077"/>
                    <a:pt x="11506" y="37910"/>
                    <a:pt x="11760" y="40475"/>
                  </a:cubicBezTo>
                  <a:cubicBezTo>
                    <a:pt x="12001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19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Shape 68">
              <a:extLst>
                <a:ext uri="{FF2B5EF4-FFF2-40B4-BE49-F238E27FC236}">
                  <a16:creationId xmlns:a16="http://schemas.microsoft.com/office/drawing/2014/main" xmlns="" id="{D229614A-B7E3-4937-9F2A-25FCFF3D5D56}"/>
                </a:ext>
              </a:extLst>
            </p:cNvPr>
            <p:cNvSpPr/>
            <p:nvPr/>
          </p:nvSpPr>
          <p:spPr>
            <a:xfrm>
              <a:off x="662286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824" y="6446"/>
                  </a:lnTo>
                  <a:cubicBezTo>
                    <a:pt x="17843" y="8517"/>
                    <a:pt x="19317" y="11082"/>
                    <a:pt x="20257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34" y="41498"/>
                    <a:pt x="20866" y="43327"/>
                  </a:cubicBezTo>
                  <a:cubicBezTo>
                    <a:pt x="20510" y="45131"/>
                    <a:pt x="19939" y="46871"/>
                    <a:pt x="19139" y="48560"/>
                  </a:cubicBezTo>
                  <a:cubicBezTo>
                    <a:pt x="18364" y="50223"/>
                    <a:pt x="17247" y="51811"/>
                    <a:pt x="15824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84" y="44966"/>
                    <a:pt x="8877" y="44178"/>
                  </a:cubicBezTo>
                  <a:cubicBezTo>
                    <a:pt x="9233" y="43365"/>
                    <a:pt x="9550" y="42324"/>
                    <a:pt x="9741" y="41041"/>
                  </a:cubicBezTo>
                  <a:cubicBezTo>
                    <a:pt x="9944" y="39733"/>
                    <a:pt x="10071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71" y="20963"/>
                    <a:pt x="9919" y="19553"/>
                    <a:pt x="9677" y="18397"/>
                  </a:cubicBezTo>
                  <a:cubicBezTo>
                    <a:pt x="9474" y="17229"/>
                    <a:pt x="9169" y="16276"/>
                    <a:pt x="8776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Shape 69">
              <a:extLst>
                <a:ext uri="{FF2B5EF4-FFF2-40B4-BE49-F238E27FC236}">
                  <a16:creationId xmlns:a16="http://schemas.microsoft.com/office/drawing/2014/main" xmlns="" id="{40D9FC57-46FE-4FF2-A0C9-1B4B6ADA7CE1}"/>
                </a:ext>
              </a:extLst>
            </p:cNvPr>
            <p:cNvSpPr/>
            <p:nvPr/>
          </p:nvSpPr>
          <p:spPr>
            <a:xfrm>
              <a:off x="695722" y="496"/>
              <a:ext cx="21279" cy="58725"/>
            </a:xfrm>
            <a:custGeom>
              <a:avLst/>
              <a:gdLst/>
              <a:ahLst/>
              <a:cxnLst/>
              <a:rect l="0" t="0" r="0" b="0"/>
              <a:pathLst>
                <a:path w="21279" h="58725">
                  <a:moveTo>
                    <a:pt x="0" y="0"/>
                  </a:moveTo>
                  <a:lnTo>
                    <a:pt x="21279" y="0"/>
                  </a:lnTo>
                  <a:lnTo>
                    <a:pt x="21279" y="10236"/>
                  </a:lnTo>
                  <a:lnTo>
                    <a:pt x="11367" y="10236"/>
                  </a:lnTo>
                  <a:lnTo>
                    <a:pt x="11367" y="22136"/>
                  </a:lnTo>
                  <a:lnTo>
                    <a:pt x="21279" y="22136"/>
                  </a:lnTo>
                  <a:lnTo>
                    <a:pt x="21279" y="32334"/>
                  </a:lnTo>
                  <a:lnTo>
                    <a:pt x="11367" y="32334"/>
                  </a:lnTo>
                  <a:lnTo>
                    <a:pt x="11367" y="48501"/>
                  </a:lnTo>
                  <a:lnTo>
                    <a:pt x="21279" y="48501"/>
                  </a:lnTo>
                  <a:lnTo>
                    <a:pt x="2127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Shape 70">
              <a:extLst>
                <a:ext uri="{FF2B5EF4-FFF2-40B4-BE49-F238E27FC236}">
                  <a16:creationId xmlns:a16="http://schemas.microsoft.com/office/drawing/2014/main" xmlns="" id="{E8497304-71C7-4D8B-BD9B-5F0D6DEED203}"/>
                </a:ext>
              </a:extLst>
            </p:cNvPr>
            <p:cNvSpPr/>
            <p:nvPr/>
          </p:nvSpPr>
          <p:spPr>
            <a:xfrm>
              <a:off x="717001" y="22632"/>
              <a:ext cx="21292" cy="36589"/>
            </a:xfrm>
            <a:custGeom>
              <a:avLst/>
              <a:gdLst/>
              <a:ahLst/>
              <a:cxnLst/>
              <a:rect l="0" t="0" r="0" b="0"/>
              <a:pathLst>
                <a:path w="21292" h="36589">
                  <a:moveTo>
                    <a:pt x="0" y="0"/>
                  </a:moveTo>
                  <a:lnTo>
                    <a:pt x="2191" y="0"/>
                  </a:lnTo>
                  <a:cubicBezTo>
                    <a:pt x="5150" y="0"/>
                    <a:pt x="7817" y="432"/>
                    <a:pt x="10179" y="1334"/>
                  </a:cubicBezTo>
                  <a:cubicBezTo>
                    <a:pt x="12503" y="2235"/>
                    <a:pt x="14497" y="3518"/>
                    <a:pt x="16161" y="5118"/>
                  </a:cubicBezTo>
                  <a:cubicBezTo>
                    <a:pt x="17824" y="6756"/>
                    <a:pt x="19082" y="8661"/>
                    <a:pt x="19971" y="10897"/>
                  </a:cubicBezTo>
                  <a:cubicBezTo>
                    <a:pt x="20847" y="13132"/>
                    <a:pt x="21292" y="15583"/>
                    <a:pt x="21292" y="18275"/>
                  </a:cubicBezTo>
                  <a:cubicBezTo>
                    <a:pt x="21292" y="20980"/>
                    <a:pt x="20847" y="23432"/>
                    <a:pt x="19971" y="25667"/>
                  </a:cubicBezTo>
                  <a:cubicBezTo>
                    <a:pt x="19082" y="27889"/>
                    <a:pt x="17850" y="29832"/>
                    <a:pt x="16212" y="31445"/>
                  </a:cubicBezTo>
                  <a:cubicBezTo>
                    <a:pt x="14611" y="33071"/>
                    <a:pt x="12605" y="34341"/>
                    <a:pt x="10255" y="35255"/>
                  </a:cubicBezTo>
                  <a:cubicBezTo>
                    <a:pt x="7868" y="36157"/>
                    <a:pt x="5201" y="36589"/>
                    <a:pt x="222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683" y="26365"/>
                  </a:lnTo>
                  <a:cubicBezTo>
                    <a:pt x="4299" y="26365"/>
                    <a:pt x="6318" y="25641"/>
                    <a:pt x="7741" y="24194"/>
                  </a:cubicBezTo>
                  <a:cubicBezTo>
                    <a:pt x="9188" y="22746"/>
                    <a:pt x="9912" y="20765"/>
                    <a:pt x="9912" y="18275"/>
                  </a:cubicBezTo>
                  <a:cubicBezTo>
                    <a:pt x="9912" y="15875"/>
                    <a:pt x="9188" y="13919"/>
                    <a:pt x="7741" y="12421"/>
                  </a:cubicBezTo>
                  <a:cubicBezTo>
                    <a:pt x="6318" y="10947"/>
                    <a:pt x="4299" y="10198"/>
                    <a:pt x="1683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Shape 17497">
              <a:extLst>
                <a:ext uri="{FF2B5EF4-FFF2-40B4-BE49-F238E27FC236}">
                  <a16:creationId xmlns:a16="http://schemas.microsoft.com/office/drawing/2014/main" xmlns="" id="{F188E6B4-0D88-496A-A66A-AE9EAC966BF0}"/>
                </a:ext>
              </a:extLst>
            </p:cNvPr>
            <p:cNvSpPr/>
            <p:nvPr/>
          </p:nvSpPr>
          <p:spPr>
            <a:xfrm>
              <a:off x="717001" y="496"/>
              <a:ext cx="17481" cy="10236"/>
            </a:xfrm>
            <a:custGeom>
              <a:avLst/>
              <a:gdLst/>
              <a:ahLst/>
              <a:cxnLst/>
              <a:rect l="0" t="0" r="0" b="0"/>
              <a:pathLst>
                <a:path w="17481" h="10236">
                  <a:moveTo>
                    <a:pt x="0" y="0"/>
                  </a:moveTo>
                  <a:lnTo>
                    <a:pt x="17481" y="0"/>
                  </a:lnTo>
                  <a:lnTo>
                    <a:pt x="17481" y="10236"/>
                  </a:lnTo>
                  <a:lnTo>
                    <a:pt x="0" y="10236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Shape 72">
              <a:extLst>
                <a:ext uri="{FF2B5EF4-FFF2-40B4-BE49-F238E27FC236}">
                  <a16:creationId xmlns:a16="http://schemas.microsoft.com/office/drawing/2014/main" xmlns="" id="{5662AD82-34CA-4D78-ADFF-9A0C663E47F6}"/>
                </a:ext>
              </a:extLst>
            </p:cNvPr>
            <p:cNvSpPr/>
            <p:nvPr/>
          </p:nvSpPr>
          <p:spPr>
            <a:xfrm>
              <a:off x="749668" y="504"/>
              <a:ext cx="21031" cy="58725"/>
            </a:xfrm>
            <a:custGeom>
              <a:avLst/>
              <a:gdLst/>
              <a:ahLst/>
              <a:cxnLst/>
              <a:rect l="0" t="0" r="0" b="0"/>
              <a:pathLst>
                <a:path w="21031" h="58725">
                  <a:moveTo>
                    <a:pt x="0" y="0"/>
                  </a:moveTo>
                  <a:lnTo>
                    <a:pt x="21031" y="0"/>
                  </a:lnTo>
                  <a:lnTo>
                    <a:pt x="21031" y="10224"/>
                  </a:lnTo>
                  <a:lnTo>
                    <a:pt x="11392" y="10224"/>
                  </a:lnTo>
                  <a:lnTo>
                    <a:pt x="11392" y="26314"/>
                  </a:lnTo>
                  <a:lnTo>
                    <a:pt x="21031" y="26314"/>
                  </a:lnTo>
                  <a:lnTo>
                    <a:pt x="21031" y="36627"/>
                  </a:lnTo>
                  <a:lnTo>
                    <a:pt x="11392" y="36627"/>
                  </a:lnTo>
                  <a:lnTo>
                    <a:pt x="1139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Shape 73">
              <a:extLst>
                <a:ext uri="{FF2B5EF4-FFF2-40B4-BE49-F238E27FC236}">
                  <a16:creationId xmlns:a16="http://schemas.microsoft.com/office/drawing/2014/main" xmlns="" id="{A32B3E67-6534-4D06-AA29-9F7669622667}"/>
                </a:ext>
              </a:extLst>
            </p:cNvPr>
            <p:cNvSpPr/>
            <p:nvPr/>
          </p:nvSpPr>
          <p:spPr>
            <a:xfrm>
              <a:off x="770700" y="504"/>
              <a:ext cx="21031" cy="36627"/>
            </a:xfrm>
            <a:custGeom>
              <a:avLst/>
              <a:gdLst/>
              <a:ahLst/>
              <a:cxnLst/>
              <a:rect l="0" t="0" r="0" b="0"/>
              <a:pathLst>
                <a:path w="21031" h="36627">
                  <a:moveTo>
                    <a:pt x="0" y="0"/>
                  </a:moveTo>
                  <a:lnTo>
                    <a:pt x="1714" y="0"/>
                  </a:lnTo>
                  <a:cubicBezTo>
                    <a:pt x="4508" y="0"/>
                    <a:pt x="7099" y="457"/>
                    <a:pt x="9461" y="1359"/>
                  </a:cubicBezTo>
                  <a:cubicBezTo>
                    <a:pt x="11862" y="2261"/>
                    <a:pt x="13881" y="3543"/>
                    <a:pt x="15596" y="5169"/>
                  </a:cubicBezTo>
                  <a:cubicBezTo>
                    <a:pt x="17310" y="6782"/>
                    <a:pt x="18631" y="8699"/>
                    <a:pt x="19583" y="10922"/>
                  </a:cubicBezTo>
                  <a:cubicBezTo>
                    <a:pt x="20574" y="13157"/>
                    <a:pt x="21031" y="15608"/>
                    <a:pt x="21031" y="18313"/>
                  </a:cubicBezTo>
                  <a:cubicBezTo>
                    <a:pt x="21031" y="21006"/>
                    <a:pt x="20549" y="23457"/>
                    <a:pt x="19583" y="25692"/>
                  </a:cubicBezTo>
                  <a:cubicBezTo>
                    <a:pt x="18631" y="27927"/>
                    <a:pt x="17310" y="29832"/>
                    <a:pt x="15596" y="31471"/>
                  </a:cubicBezTo>
                  <a:cubicBezTo>
                    <a:pt x="13881" y="33096"/>
                    <a:pt x="11836" y="34354"/>
                    <a:pt x="9487" y="35255"/>
                  </a:cubicBezTo>
                  <a:cubicBezTo>
                    <a:pt x="7125" y="36157"/>
                    <a:pt x="4508" y="36627"/>
                    <a:pt x="1651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18" y="26314"/>
                  </a:lnTo>
                  <a:cubicBezTo>
                    <a:pt x="3734" y="26314"/>
                    <a:pt x="5804" y="25590"/>
                    <a:pt x="7328" y="24168"/>
                  </a:cubicBezTo>
                  <a:cubicBezTo>
                    <a:pt x="8890" y="22746"/>
                    <a:pt x="9639" y="20790"/>
                    <a:pt x="9639" y="18313"/>
                  </a:cubicBezTo>
                  <a:cubicBezTo>
                    <a:pt x="9639" y="15850"/>
                    <a:pt x="8890" y="13881"/>
                    <a:pt x="7328" y="12421"/>
                  </a:cubicBezTo>
                  <a:cubicBezTo>
                    <a:pt x="5804" y="10947"/>
                    <a:pt x="3734" y="10224"/>
                    <a:pt x="1118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Shape 74">
              <a:extLst>
                <a:ext uri="{FF2B5EF4-FFF2-40B4-BE49-F238E27FC236}">
                  <a16:creationId xmlns:a16="http://schemas.microsoft.com/office/drawing/2014/main" xmlns="" id="{3D113B2E-6424-49F3-9D58-F4BE703E40C1}"/>
                </a:ext>
              </a:extLst>
            </p:cNvPr>
            <p:cNvSpPr/>
            <p:nvPr/>
          </p:nvSpPr>
          <p:spPr>
            <a:xfrm>
              <a:off x="790910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74" y="0"/>
                  </a:moveTo>
                  <a:lnTo>
                    <a:pt x="26035" y="0"/>
                  </a:lnTo>
                  <a:lnTo>
                    <a:pt x="26035" y="17688"/>
                  </a:lnTo>
                  <a:lnTo>
                    <a:pt x="18732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19" y="48336"/>
                  </a:lnTo>
                  <a:lnTo>
                    <a:pt x="11963" y="58725"/>
                  </a:lnTo>
                  <a:lnTo>
                    <a:pt x="0" y="58725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Shape 75">
              <a:extLst>
                <a:ext uri="{FF2B5EF4-FFF2-40B4-BE49-F238E27FC236}">
                  <a16:creationId xmlns:a16="http://schemas.microsoft.com/office/drawing/2014/main" xmlns="" id="{033C037D-6295-4407-8C9B-9466F8B02E69}"/>
                </a:ext>
              </a:extLst>
            </p:cNvPr>
            <p:cNvSpPr/>
            <p:nvPr/>
          </p:nvSpPr>
          <p:spPr>
            <a:xfrm>
              <a:off x="816945" y="504"/>
              <a:ext cx="25781" cy="58725"/>
            </a:xfrm>
            <a:custGeom>
              <a:avLst/>
              <a:gdLst/>
              <a:ahLst/>
              <a:cxnLst/>
              <a:rect l="0" t="0" r="0" b="0"/>
              <a:pathLst>
                <a:path w="25781" h="58725">
                  <a:moveTo>
                    <a:pt x="0" y="0"/>
                  </a:moveTo>
                  <a:lnTo>
                    <a:pt x="4331" y="0"/>
                  </a:lnTo>
                  <a:lnTo>
                    <a:pt x="25781" y="58725"/>
                  </a:lnTo>
                  <a:lnTo>
                    <a:pt x="13805" y="58725"/>
                  </a:lnTo>
                  <a:lnTo>
                    <a:pt x="10338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302" y="38697"/>
                  </a:lnTo>
                  <a:lnTo>
                    <a:pt x="127" y="17323"/>
                  </a:lnTo>
                  <a:lnTo>
                    <a:pt x="0" y="17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Shape 76">
              <a:extLst>
                <a:ext uri="{FF2B5EF4-FFF2-40B4-BE49-F238E27FC236}">
                  <a16:creationId xmlns:a16="http://schemas.microsoft.com/office/drawing/2014/main" xmlns="" id="{5BD135B9-4DC5-49E5-AE02-A9E5A6A91F06}"/>
                </a:ext>
              </a:extLst>
            </p:cNvPr>
            <p:cNvSpPr/>
            <p:nvPr/>
          </p:nvSpPr>
          <p:spPr>
            <a:xfrm>
              <a:off x="845936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60" y="0"/>
                    <a:pt x="27102" y="381"/>
                    <a:pt x="29515" y="1168"/>
                  </a:cubicBezTo>
                  <a:cubicBezTo>
                    <a:pt x="31915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07" y="11532"/>
                    <a:pt x="41402" y="13754"/>
                    <a:pt x="41402" y="16218"/>
                  </a:cubicBezTo>
                  <a:cubicBezTo>
                    <a:pt x="41402" y="19088"/>
                    <a:pt x="40704" y="21577"/>
                    <a:pt x="39332" y="23724"/>
                  </a:cubicBezTo>
                  <a:cubicBezTo>
                    <a:pt x="37935" y="25857"/>
                    <a:pt x="36068" y="27572"/>
                    <a:pt x="33782" y="28829"/>
                  </a:cubicBezTo>
                  <a:cubicBezTo>
                    <a:pt x="36398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78" y="49428"/>
                  </a:cubicBezTo>
                  <a:cubicBezTo>
                    <a:pt x="39637" y="51600"/>
                    <a:pt x="38189" y="53442"/>
                    <a:pt x="36322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56" y="59715"/>
                    <a:pt x="16142" y="59334"/>
                    <a:pt x="13780" y="58572"/>
                  </a:cubicBezTo>
                  <a:cubicBezTo>
                    <a:pt x="11405" y="57798"/>
                    <a:pt x="9271" y="56629"/>
                    <a:pt x="7430" y="55105"/>
                  </a:cubicBezTo>
                  <a:cubicBezTo>
                    <a:pt x="5537" y="53581"/>
                    <a:pt x="3962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081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59" y="49746"/>
                    <a:pt x="26657" y="49009"/>
                    <a:pt x="28321" y="47562"/>
                  </a:cubicBezTo>
                  <a:cubicBezTo>
                    <a:pt x="29997" y="46088"/>
                    <a:pt x="30836" y="44196"/>
                    <a:pt x="30836" y="41808"/>
                  </a:cubicBezTo>
                  <a:cubicBezTo>
                    <a:pt x="30836" y="39345"/>
                    <a:pt x="30099" y="37401"/>
                    <a:pt x="28626" y="36017"/>
                  </a:cubicBezTo>
                  <a:cubicBezTo>
                    <a:pt x="27127" y="34608"/>
                    <a:pt x="24892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36" y="24435"/>
                    <a:pt x="26505" y="23787"/>
                    <a:pt x="27902" y="22504"/>
                  </a:cubicBezTo>
                  <a:cubicBezTo>
                    <a:pt x="29299" y="21222"/>
                    <a:pt x="30023" y="19431"/>
                    <a:pt x="30023" y="17082"/>
                  </a:cubicBezTo>
                  <a:cubicBezTo>
                    <a:pt x="30023" y="14796"/>
                    <a:pt x="29248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56" y="9919"/>
                    <a:pt x="16421" y="10732"/>
                    <a:pt x="14846" y="12370"/>
                  </a:cubicBezTo>
                  <a:cubicBezTo>
                    <a:pt x="13233" y="14034"/>
                    <a:pt x="12154" y="16040"/>
                    <a:pt x="11532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64" y="8128"/>
                    <a:pt x="5652" y="6210"/>
                    <a:pt x="7544" y="4661"/>
                  </a:cubicBezTo>
                  <a:cubicBezTo>
                    <a:pt x="9436" y="3112"/>
                    <a:pt x="11582" y="1943"/>
                    <a:pt x="13945" y="1168"/>
                  </a:cubicBezTo>
                  <a:cubicBezTo>
                    <a:pt x="16294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Shape 77">
              <a:extLst>
                <a:ext uri="{FF2B5EF4-FFF2-40B4-BE49-F238E27FC236}">
                  <a16:creationId xmlns:a16="http://schemas.microsoft.com/office/drawing/2014/main" xmlns="" id="{F31B3FF8-A38D-457C-8FA7-DE6CC521AE49}"/>
                </a:ext>
              </a:extLst>
            </p:cNvPr>
            <p:cNvSpPr/>
            <p:nvPr/>
          </p:nvSpPr>
          <p:spPr>
            <a:xfrm>
              <a:off x="897988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86" y="13373"/>
                  </a:cubicBezTo>
                  <a:cubicBezTo>
                    <a:pt x="12865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1989" y="43040"/>
                    <a:pt x="12802" y="44996"/>
                    <a:pt x="14186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27" y="59728"/>
                    <a:pt x="9919" y="57607"/>
                    <a:pt x="5740" y="53302"/>
                  </a:cubicBezTo>
                  <a:cubicBezTo>
                    <a:pt x="4318" y="51816"/>
                    <a:pt x="3239" y="50190"/>
                    <a:pt x="2464" y="48425"/>
                  </a:cubicBezTo>
                  <a:cubicBezTo>
                    <a:pt x="1676" y="46660"/>
                    <a:pt x="1105" y="44882"/>
                    <a:pt x="724" y="43040"/>
                  </a:cubicBezTo>
                  <a:cubicBezTo>
                    <a:pt x="330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30" y="14326"/>
                  </a:cubicBezTo>
                  <a:cubicBezTo>
                    <a:pt x="1575" y="12700"/>
                    <a:pt x="2172" y="11278"/>
                    <a:pt x="2921" y="10020"/>
                  </a:cubicBezTo>
                  <a:cubicBezTo>
                    <a:pt x="3645" y="8788"/>
                    <a:pt x="4610" y="7595"/>
                    <a:pt x="5740" y="6452"/>
                  </a:cubicBezTo>
                  <a:cubicBezTo>
                    <a:pt x="9919" y="2146"/>
                    <a:pt x="15227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Shape 78">
              <a:extLst>
                <a:ext uri="{FF2B5EF4-FFF2-40B4-BE49-F238E27FC236}">
                  <a16:creationId xmlns:a16="http://schemas.microsoft.com/office/drawing/2014/main" xmlns="" id="{EDE23F9F-3901-4F44-829D-078DE33FE821}"/>
                </a:ext>
              </a:extLst>
            </p:cNvPr>
            <p:cNvSpPr/>
            <p:nvPr/>
          </p:nvSpPr>
          <p:spPr>
            <a:xfrm>
              <a:off x="919629" y="5"/>
              <a:ext cx="21653" cy="59718"/>
            </a:xfrm>
            <a:custGeom>
              <a:avLst/>
              <a:gdLst/>
              <a:ahLst/>
              <a:cxnLst/>
              <a:rect l="0" t="0" r="0" b="0"/>
              <a:pathLst>
                <a:path w="21653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6"/>
                    <a:pt x="19317" y="11082"/>
                    <a:pt x="20244" y="14117"/>
                  </a:cubicBezTo>
                  <a:cubicBezTo>
                    <a:pt x="21183" y="17127"/>
                    <a:pt x="21653" y="21013"/>
                    <a:pt x="21653" y="25725"/>
                  </a:cubicBezTo>
                  <a:lnTo>
                    <a:pt x="21653" y="31999"/>
                  </a:lnTo>
                  <a:cubicBezTo>
                    <a:pt x="21653" y="33929"/>
                    <a:pt x="21628" y="35860"/>
                    <a:pt x="21514" y="37752"/>
                  </a:cubicBezTo>
                  <a:cubicBezTo>
                    <a:pt x="21437" y="39631"/>
                    <a:pt x="21234" y="41498"/>
                    <a:pt x="20866" y="43327"/>
                  </a:cubicBezTo>
                  <a:cubicBezTo>
                    <a:pt x="20510" y="45131"/>
                    <a:pt x="19939" y="46870"/>
                    <a:pt x="19139" y="48560"/>
                  </a:cubicBezTo>
                  <a:cubicBezTo>
                    <a:pt x="18326" y="50223"/>
                    <a:pt x="17246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88" y="45702"/>
                    <a:pt x="8483" y="44965"/>
                    <a:pt x="8877" y="44178"/>
                  </a:cubicBezTo>
                  <a:cubicBezTo>
                    <a:pt x="9258" y="43365"/>
                    <a:pt x="9525" y="42324"/>
                    <a:pt x="9728" y="41041"/>
                  </a:cubicBezTo>
                  <a:cubicBezTo>
                    <a:pt x="9931" y="39733"/>
                    <a:pt x="10058" y="38133"/>
                    <a:pt x="10147" y="36164"/>
                  </a:cubicBezTo>
                  <a:cubicBezTo>
                    <a:pt x="10223" y="34221"/>
                    <a:pt x="10274" y="31757"/>
                    <a:pt x="10274" y="28786"/>
                  </a:cubicBezTo>
                  <a:cubicBezTo>
                    <a:pt x="10274" y="26373"/>
                    <a:pt x="10223" y="24315"/>
                    <a:pt x="10147" y="22652"/>
                  </a:cubicBezTo>
                  <a:cubicBezTo>
                    <a:pt x="10058" y="20962"/>
                    <a:pt x="9906" y="19553"/>
                    <a:pt x="9677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407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Shape 79">
              <a:extLst>
                <a:ext uri="{FF2B5EF4-FFF2-40B4-BE49-F238E27FC236}">
                  <a16:creationId xmlns:a16="http://schemas.microsoft.com/office/drawing/2014/main" xmlns="" id="{31132D5C-F5AD-4E9D-BD31-0A0D6A8F2EC0}"/>
                </a:ext>
              </a:extLst>
            </p:cNvPr>
            <p:cNvSpPr/>
            <p:nvPr/>
          </p:nvSpPr>
          <p:spPr>
            <a:xfrm>
              <a:off x="953061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Shape 80">
              <a:extLst>
                <a:ext uri="{FF2B5EF4-FFF2-40B4-BE49-F238E27FC236}">
                  <a16:creationId xmlns:a16="http://schemas.microsoft.com/office/drawing/2014/main" xmlns="" id="{788AD4A8-3D1B-46D4-935D-01FBFAD8455B}"/>
                </a:ext>
              </a:extLst>
            </p:cNvPr>
            <p:cNvSpPr/>
            <p:nvPr/>
          </p:nvSpPr>
          <p:spPr>
            <a:xfrm>
              <a:off x="974321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44" y="381"/>
                    <a:pt x="9804" y="1156"/>
                  </a:cubicBezTo>
                  <a:cubicBezTo>
                    <a:pt x="12027" y="1930"/>
                    <a:pt x="13944" y="3023"/>
                    <a:pt x="15507" y="4420"/>
                  </a:cubicBezTo>
                  <a:cubicBezTo>
                    <a:pt x="17082" y="5829"/>
                    <a:pt x="18275" y="7493"/>
                    <a:pt x="19126" y="9500"/>
                  </a:cubicBezTo>
                  <a:cubicBezTo>
                    <a:pt x="19990" y="11468"/>
                    <a:pt x="20409" y="13703"/>
                    <a:pt x="20409" y="16154"/>
                  </a:cubicBezTo>
                  <a:cubicBezTo>
                    <a:pt x="20409" y="21768"/>
                    <a:pt x="17996" y="25933"/>
                    <a:pt x="13145" y="28626"/>
                  </a:cubicBezTo>
                  <a:cubicBezTo>
                    <a:pt x="14313" y="29210"/>
                    <a:pt x="15189" y="29756"/>
                    <a:pt x="15786" y="30201"/>
                  </a:cubicBezTo>
                  <a:cubicBezTo>
                    <a:pt x="16383" y="30645"/>
                    <a:pt x="17005" y="31166"/>
                    <a:pt x="17602" y="31763"/>
                  </a:cubicBezTo>
                  <a:cubicBezTo>
                    <a:pt x="18872" y="33122"/>
                    <a:pt x="19812" y="34658"/>
                    <a:pt x="20383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20015" y="48870"/>
                  </a:cubicBezTo>
                  <a:cubicBezTo>
                    <a:pt x="19177" y="50914"/>
                    <a:pt x="17996" y="52692"/>
                    <a:pt x="16434" y="54127"/>
                  </a:cubicBezTo>
                  <a:cubicBezTo>
                    <a:pt x="14859" y="55626"/>
                    <a:pt x="12967" y="56718"/>
                    <a:pt x="10732" y="57531"/>
                  </a:cubicBezTo>
                  <a:cubicBezTo>
                    <a:pt x="8509" y="58331"/>
                    <a:pt x="6020" y="58725"/>
                    <a:pt x="3302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9" y="48489"/>
                  </a:lnTo>
                  <a:cubicBezTo>
                    <a:pt x="4521" y="48489"/>
                    <a:pt x="6414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414" y="34709"/>
                    <a:pt x="4521" y="34061"/>
                    <a:pt x="2159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72" y="23749"/>
                    <a:pt x="5626" y="23152"/>
                    <a:pt x="7010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7010" y="12040"/>
                  </a:cubicBezTo>
                  <a:cubicBezTo>
                    <a:pt x="5626" y="10846"/>
                    <a:pt x="3772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Shape 81">
              <a:extLst>
                <a:ext uri="{FF2B5EF4-FFF2-40B4-BE49-F238E27FC236}">
                  <a16:creationId xmlns:a16="http://schemas.microsoft.com/office/drawing/2014/main" xmlns="" id="{3B948C10-149E-4B98-8EB1-BA1AF0CBA298}"/>
                </a:ext>
              </a:extLst>
            </p:cNvPr>
            <p:cNvSpPr/>
            <p:nvPr/>
          </p:nvSpPr>
          <p:spPr>
            <a:xfrm>
              <a:off x="1000907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87" y="0"/>
                  </a:moveTo>
                  <a:lnTo>
                    <a:pt x="26035" y="0"/>
                  </a:lnTo>
                  <a:lnTo>
                    <a:pt x="26035" y="17653"/>
                  </a:lnTo>
                  <a:lnTo>
                    <a:pt x="18745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07" y="48336"/>
                  </a:lnTo>
                  <a:lnTo>
                    <a:pt x="11976" y="58725"/>
                  </a:lnTo>
                  <a:lnTo>
                    <a:pt x="0" y="58725"/>
                  </a:lnTo>
                  <a:lnTo>
                    <a:pt x="21387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Shape 82">
              <a:extLst>
                <a:ext uri="{FF2B5EF4-FFF2-40B4-BE49-F238E27FC236}">
                  <a16:creationId xmlns:a16="http://schemas.microsoft.com/office/drawing/2014/main" xmlns="" id="{C4D9ABFD-FB89-43B6-ABD9-733E2E89DC0D}"/>
                </a:ext>
              </a:extLst>
            </p:cNvPr>
            <p:cNvSpPr/>
            <p:nvPr/>
          </p:nvSpPr>
          <p:spPr>
            <a:xfrm>
              <a:off x="1026942" y="504"/>
              <a:ext cx="25768" cy="58725"/>
            </a:xfrm>
            <a:custGeom>
              <a:avLst/>
              <a:gdLst/>
              <a:ahLst/>
              <a:cxnLst/>
              <a:rect l="0" t="0" r="0" b="0"/>
              <a:pathLst>
                <a:path w="25768" h="58725">
                  <a:moveTo>
                    <a:pt x="0" y="0"/>
                  </a:moveTo>
                  <a:lnTo>
                    <a:pt x="4305" y="0"/>
                  </a:lnTo>
                  <a:lnTo>
                    <a:pt x="25768" y="58725"/>
                  </a:lnTo>
                  <a:lnTo>
                    <a:pt x="13818" y="58725"/>
                  </a:lnTo>
                  <a:lnTo>
                    <a:pt x="10351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290" y="38697"/>
                  </a:lnTo>
                  <a:lnTo>
                    <a:pt x="114" y="17323"/>
                  </a:lnTo>
                  <a:lnTo>
                    <a:pt x="0" y="176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Shape 83">
              <a:extLst>
                <a:ext uri="{FF2B5EF4-FFF2-40B4-BE49-F238E27FC236}">
                  <a16:creationId xmlns:a16="http://schemas.microsoft.com/office/drawing/2014/main" xmlns="" id="{6997FE76-9592-4E90-AF16-059EEA959EC5}"/>
                </a:ext>
              </a:extLst>
            </p:cNvPr>
            <p:cNvSpPr/>
            <p:nvPr/>
          </p:nvSpPr>
          <p:spPr>
            <a:xfrm>
              <a:off x="1059951" y="502"/>
              <a:ext cx="42748" cy="58725"/>
            </a:xfrm>
            <a:custGeom>
              <a:avLst/>
              <a:gdLst/>
              <a:ahLst/>
              <a:cxnLst/>
              <a:rect l="0" t="0" r="0" b="0"/>
              <a:pathLst>
                <a:path w="42748" h="58725">
                  <a:moveTo>
                    <a:pt x="0" y="0"/>
                  </a:moveTo>
                  <a:lnTo>
                    <a:pt x="11405" y="0"/>
                  </a:lnTo>
                  <a:lnTo>
                    <a:pt x="11405" y="24016"/>
                  </a:lnTo>
                  <a:lnTo>
                    <a:pt x="31356" y="24016"/>
                  </a:lnTo>
                  <a:lnTo>
                    <a:pt x="31356" y="0"/>
                  </a:lnTo>
                  <a:lnTo>
                    <a:pt x="42748" y="0"/>
                  </a:lnTo>
                  <a:lnTo>
                    <a:pt x="42748" y="58725"/>
                  </a:lnTo>
                  <a:lnTo>
                    <a:pt x="31356" y="58725"/>
                  </a:lnTo>
                  <a:lnTo>
                    <a:pt x="31356" y="34163"/>
                  </a:lnTo>
                  <a:lnTo>
                    <a:pt x="11405" y="34163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Shape 84">
              <a:extLst>
                <a:ext uri="{FF2B5EF4-FFF2-40B4-BE49-F238E27FC236}">
                  <a16:creationId xmlns:a16="http://schemas.microsoft.com/office/drawing/2014/main" xmlns="" id="{95CACA43-21CB-4581-86AB-412D59A6FCA7}"/>
                </a:ext>
              </a:extLst>
            </p:cNvPr>
            <p:cNvSpPr/>
            <p:nvPr/>
          </p:nvSpPr>
          <p:spPr>
            <a:xfrm>
              <a:off x="1116464" y="502"/>
              <a:ext cx="44552" cy="58725"/>
            </a:xfrm>
            <a:custGeom>
              <a:avLst/>
              <a:gdLst/>
              <a:ahLst/>
              <a:cxnLst/>
              <a:rect l="0" t="0" r="0" b="0"/>
              <a:pathLst>
                <a:path w="44552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52" y="0"/>
                  </a:lnTo>
                  <a:lnTo>
                    <a:pt x="44552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Shape 85">
              <a:extLst>
                <a:ext uri="{FF2B5EF4-FFF2-40B4-BE49-F238E27FC236}">
                  <a16:creationId xmlns:a16="http://schemas.microsoft.com/office/drawing/2014/main" xmlns="" id="{2BC94C2D-27AC-4790-8384-1011F8D218B8}"/>
                </a:ext>
              </a:extLst>
            </p:cNvPr>
            <p:cNvSpPr/>
            <p:nvPr/>
          </p:nvSpPr>
          <p:spPr>
            <a:xfrm>
              <a:off x="1174700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Shape 86">
              <a:extLst>
                <a:ext uri="{FF2B5EF4-FFF2-40B4-BE49-F238E27FC236}">
                  <a16:creationId xmlns:a16="http://schemas.microsoft.com/office/drawing/2014/main" xmlns="" id="{408CFED1-B136-4659-BC48-C0C3FE129A9E}"/>
                </a:ext>
              </a:extLst>
            </p:cNvPr>
            <p:cNvSpPr/>
            <p:nvPr/>
          </p:nvSpPr>
          <p:spPr>
            <a:xfrm>
              <a:off x="1223355" y="47519"/>
              <a:ext cx="11735" cy="25337"/>
            </a:xfrm>
            <a:custGeom>
              <a:avLst/>
              <a:gdLst/>
              <a:ahLst/>
              <a:cxnLst/>
              <a:rect l="0" t="0" r="0" b="0"/>
              <a:pathLst>
                <a:path w="11735" h="25337">
                  <a:moveTo>
                    <a:pt x="0" y="0"/>
                  </a:moveTo>
                  <a:lnTo>
                    <a:pt x="11735" y="0"/>
                  </a:lnTo>
                  <a:lnTo>
                    <a:pt x="11735" y="16243"/>
                  </a:lnTo>
                  <a:lnTo>
                    <a:pt x="0" y="2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Shape 87">
              <a:extLst>
                <a:ext uri="{FF2B5EF4-FFF2-40B4-BE49-F238E27FC236}">
                  <a16:creationId xmlns:a16="http://schemas.microsoft.com/office/drawing/2014/main" xmlns="" id="{C3AF7531-8FD5-4547-9BBC-74A465A1B220}"/>
                </a:ext>
              </a:extLst>
            </p:cNvPr>
            <p:cNvSpPr/>
            <p:nvPr/>
          </p:nvSpPr>
          <p:spPr>
            <a:xfrm>
              <a:off x="1262710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86" y="0"/>
                    <a:pt x="27102" y="381"/>
                    <a:pt x="29515" y="1168"/>
                  </a:cubicBezTo>
                  <a:cubicBezTo>
                    <a:pt x="31940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32" y="11532"/>
                    <a:pt x="41402" y="13754"/>
                    <a:pt x="41402" y="16218"/>
                  </a:cubicBezTo>
                  <a:cubicBezTo>
                    <a:pt x="41402" y="19088"/>
                    <a:pt x="40729" y="21577"/>
                    <a:pt x="39332" y="23724"/>
                  </a:cubicBezTo>
                  <a:cubicBezTo>
                    <a:pt x="37935" y="25857"/>
                    <a:pt x="36093" y="27572"/>
                    <a:pt x="33782" y="28829"/>
                  </a:cubicBezTo>
                  <a:cubicBezTo>
                    <a:pt x="36424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65" y="49428"/>
                  </a:cubicBezTo>
                  <a:cubicBezTo>
                    <a:pt x="39637" y="51600"/>
                    <a:pt x="38189" y="53442"/>
                    <a:pt x="36347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82" y="59715"/>
                    <a:pt x="16142" y="59334"/>
                    <a:pt x="13780" y="58572"/>
                  </a:cubicBezTo>
                  <a:cubicBezTo>
                    <a:pt x="11392" y="57798"/>
                    <a:pt x="9296" y="56629"/>
                    <a:pt x="7430" y="55105"/>
                  </a:cubicBezTo>
                  <a:cubicBezTo>
                    <a:pt x="5563" y="53581"/>
                    <a:pt x="3988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106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46" y="49746"/>
                    <a:pt x="26657" y="49009"/>
                    <a:pt x="28346" y="47562"/>
                  </a:cubicBezTo>
                  <a:cubicBezTo>
                    <a:pt x="29997" y="46088"/>
                    <a:pt x="30861" y="44196"/>
                    <a:pt x="30861" y="41808"/>
                  </a:cubicBezTo>
                  <a:cubicBezTo>
                    <a:pt x="30861" y="39345"/>
                    <a:pt x="30099" y="37401"/>
                    <a:pt x="28626" y="36017"/>
                  </a:cubicBezTo>
                  <a:cubicBezTo>
                    <a:pt x="27127" y="34608"/>
                    <a:pt x="24917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62" y="24435"/>
                    <a:pt x="26530" y="23787"/>
                    <a:pt x="27927" y="22504"/>
                  </a:cubicBezTo>
                  <a:cubicBezTo>
                    <a:pt x="29324" y="21222"/>
                    <a:pt x="30023" y="19431"/>
                    <a:pt x="30023" y="17082"/>
                  </a:cubicBezTo>
                  <a:cubicBezTo>
                    <a:pt x="30023" y="14796"/>
                    <a:pt x="29273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82" y="9919"/>
                    <a:pt x="16446" y="10732"/>
                    <a:pt x="14846" y="12370"/>
                  </a:cubicBezTo>
                  <a:cubicBezTo>
                    <a:pt x="13259" y="14034"/>
                    <a:pt x="12154" y="16040"/>
                    <a:pt x="11557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39" y="8128"/>
                    <a:pt x="5652" y="6210"/>
                    <a:pt x="7544" y="4661"/>
                  </a:cubicBezTo>
                  <a:cubicBezTo>
                    <a:pt x="9449" y="3112"/>
                    <a:pt x="11582" y="1943"/>
                    <a:pt x="13945" y="1168"/>
                  </a:cubicBezTo>
                  <a:cubicBezTo>
                    <a:pt x="16320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Shape 88">
              <a:extLst>
                <a:ext uri="{FF2B5EF4-FFF2-40B4-BE49-F238E27FC236}">
                  <a16:creationId xmlns:a16="http://schemas.microsoft.com/office/drawing/2014/main" xmlns="" id="{FDB25B37-1983-47DE-8EE7-B1792EF7124F}"/>
                </a:ext>
              </a:extLst>
            </p:cNvPr>
            <p:cNvSpPr/>
            <p:nvPr/>
          </p:nvSpPr>
          <p:spPr>
            <a:xfrm>
              <a:off x="1309398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520" y="10236"/>
                  </a:lnTo>
                  <a:lnTo>
                    <a:pt x="23520" y="18732"/>
                  </a:lnTo>
                  <a:cubicBezTo>
                    <a:pt x="23520" y="24562"/>
                    <a:pt x="23165" y="29947"/>
                    <a:pt x="22428" y="34887"/>
                  </a:cubicBezTo>
                  <a:cubicBezTo>
                    <a:pt x="21730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Shape 89">
              <a:extLst>
                <a:ext uri="{FF2B5EF4-FFF2-40B4-BE49-F238E27FC236}">
                  <a16:creationId xmlns:a16="http://schemas.microsoft.com/office/drawing/2014/main" xmlns="" id="{54F3CA26-C069-45D8-B992-F91B09AF5C45}"/>
                </a:ext>
              </a:extLst>
            </p:cNvPr>
            <p:cNvSpPr/>
            <p:nvPr/>
          </p:nvSpPr>
          <p:spPr>
            <a:xfrm>
              <a:off x="1336779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60" y="0"/>
                  </a:lnTo>
                  <a:lnTo>
                    <a:pt x="20460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Shape 90">
              <a:extLst>
                <a:ext uri="{FF2B5EF4-FFF2-40B4-BE49-F238E27FC236}">
                  <a16:creationId xmlns:a16="http://schemas.microsoft.com/office/drawing/2014/main" xmlns="" id="{DE1F2FDC-C555-4375-A1C5-A3D752636BB3}"/>
                </a:ext>
              </a:extLst>
            </p:cNvPr>
            <p:cNvSpPr/>
            <p:nvPr/>
          </p:nvSpPr>
          <p:spPr>
            <a:xfrm>
              <a:off x="1371261" y="5"/>
              <a:ext cx="21641" cy="59718"/>
            </a:xfrm>
            <a:custGeom>
              <a:avLst/>
              <a:gdLst/>
              <a:ahLst/>
              <a:cxnLst/>
              <a:rect l="0" t="0" r="0" b="0"/>
              <a:pathLst>
                <a:path w="21641" h="59718">
                  <a:moveTo>
                    <a:pt x="21641" y="0"/>
                  </a:moveTo>
                  <a:lnTo>
                    <a:pt x="21641" y="10233"/>
                  </a:lnTo>
                  <a:lnTo>
                    <a:pt x="17513" y="11018"/>
                  </a:lnTo>
                  <a:cubicBezTo>
                    <a:pt x="16243" y="11564"/>
                    <a:pt x="15126" y="12326"/>
                    <a:pt x="14199" y="13368"/>
                  </a:cubicBezTo>
                  <a:cubicBezTo>
                    <a:pt x="12878" y="14790"/>
                    <a:pt x="12078" y="16873"/>
                    <a:pt x="11786" y="19553"/>
                  </a:cubicBezTo>
                  <a:cubicBezTo>
                    <a:pt x="11532" y="22245"/>
                    <a:pt x="11367" y="25407"/>
                    <a:pt x="11367" y="29052"/>
                  </a:cubicBezTo>
                  <a:lnTo>
                    <a:pt x="11367" y="31999"/>
                  </a:lnTo>
                  <a:cubicBezTo>
                    <a:pt x="11367" y="35072"/>
                    <a:pt x="11506" y="37904"/>
                    <a:pt x="11760" y="40470"/>
                  </a:cubicBezTo>
                  <a:cubicBezTo>
                    <a:pt x="12002" y="43035"/>
                    <a:pt x="12827" y="44991"/>
                    <a:pt x="14199" y="46350"/>
                  </a:cubicBezTo>
                  <a:lnTo>
                    <a:pt x="21641" y="49507"/>
                  </a:lnTo>
                  <a:lnTo>
                    <a:pt x="21641" y="59718"/>
                  </a:lnTo>
                  <a:lnTo>
                    <a:pt x="5779" y="53297"/>
                  </a:lnTo>
                  <a:cubicBezTo>
                    <a:pt x="4331" y="51811"/>
                    <a:pt x="3239" y="50185"/>
                    <a:pt x="2464" y="48420"/>
                  </a:cubicBezTo>
                  <a:cubicBezTo>
                    <a:pt x="1714" y="46655"/>
                    <a:pt x="1118" y="44877"/>
                    <a:pt x="724" y="43035"/>
                  </a:cubicBezTo>
                  <a:cubicBezTo>
                    <a:pt x="368" y="41194"/>
                    <a:pt x="127" y="39327"/>
                    <a:pt x="76" y="37498"/>
                  </a:cubicBezTo>
                  <a:cubicBezTo>
                    <a:pt x="25" y="35644"/>
                    <a:pt x="0" y="33929"/>
                    <a:pt x="0" y="32329"/>
                  </a:cubicBezTo>
                  <a:lnTo>
                    <a:pt x="0" y="27465"/>
                  </a:lnTo>
                  <a:cubicBezTo>
                    <a:pt x="0" y="24557"/>
                    <a:pt x="76" y="22055"/>
                    <a:pt x="254" y="19921"/>
                  </a:cubicBezTo>
                  <a:cubicBezTo>
                    <a:pt x="419" y="17800"/>
                    <a:pt x="724" y="15933"/>
                    <a:pt x="1143" y="14320"/>
                  </a:cubicBezTo>
                  <a:cubicBezTo>
                    <a:pt x="1575" y="12695"/>
                    <a:pt x="2172" y="11272"/>
                    <a:pt x="2921" y="10015"/>
                  </a:cubicBezTo>
                  <a:cubicBezTo>
                    <a:pt x="3645" y="8783"/>
                    <a:pt x="4610" y="7589"/>
                    <a:pt x="5779" y="6446"/>
                  </a:cubicBezTo>
                  <a:lnTo>
                    <a:pt x="21641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Shape 91">
              <a:extLst>
                <a:ext uri="{FF2B5EF4-FFF2-40B4-BE49-F238E27FC236}">
                  <a16:creationId xmlns:a16="http://schemas.microsoft.com/office/drawing/2014/main" xmlns="" id="{367924E6-919A-49AF-98BF-53C07323A95A}"/>
                </a:ext>
              </a:extLst>
            </p:cNvPr>
            <p:cNvSpPr/>
            <p:nvPr/>
          </p:nvSpPr>
          <p:spPr>
            <a:xfrm>
              <a:off x="1392902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13" y="0"/>
                  </a:moveTo>
                  <a:cubicBezTo>
                    <a:pt x="6363" y="0"/>
                    <a:pt x="11646" y="2146"/>
                    <a:pt x="15824" y="6452"/>
                  </a:cubicBezTo>
                  <a:cubicBezTo>
                    <a:pt x="17843" y="8522"/>
                    <a:pt x="19317" y="11087"/>
                    <a:pt x="20257" y="14122"/>
                  </a:cubicBezTo>
                  <a:cubicBezTo>
                    <a:pt x="21184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28" y="35865"/>
                    <a:pt x="21527" y="37757"/>
                  </a:cubicBezTo>
                  <a:cubicBezTo>
                    <a:pt x="21438" y="39637"/>
                    <a:pt x="21235" y="41504"/>
                    <a:pt x="20866" y="43332"/>
                  </a:cubicBezTo>
                  <a:cubicBezTo>
                    <a:pt x="20511" y="45136"/>
                    <a:pt x="19939" y="46876"/>
                    <a:pt x="19139" y="48565"/>
                  </a:cubicBezTo>
                  <a:cubicBezTo>
                    <a:pt x="18364" y="50229"/>
                    <a:pt x="17247" y="51816"/>
                    <a:pt x="15824" y="53302"/>
                  </a:cubicBezTo>
                  <a:cubicBezTo>
                    <a:pt x="11697" y="57607"/>
                    <a:pt x="6414" y="59728"/>
                    <a:pt x="13" y="59728"/>
                  </a:cubicBezTo>
                  <a:lnTo>
                    <a:pt x="0" y="59723"/>
                  </a:lnTo>
                  <a:lnTo>
                    <a:pt x="0" y="49512"/>
                  </a:lnTo>
                  <a:lnTo>
                    <a:pt x="13" y="49517"/>
                  </a:lnTo>
                  <a:cubicBezTo>
                    <a:pt x="3099" y="49517"/>
                    <a:pt x="5563" y="48450"/>
                    <a:pt x="7379" y="46355"/>
                  </a:cubicBezTo>
                  <a:cubicBezTo>
                    <a:pt x="8001" y="45707"/>
                    <a:pt x="8484" y="44971"/>
                    <a:pt x="8877" y="44183"/>
                  </a:cubicBezTo>
                  <a:cubicBezTo>
                    <a:pt x="9271" y="43371"/>
                    <a:pt x="9550" y="42329"/>
                    <a:pt x="9741" y="41046"/>
                  </a:cubicBezTo>
                  <a:cubicBezTo>
                    <a:pt x="9944" y="39738"/>
                    <a:pt x="10071" y="38138"/>
                    <a:pt x="10147" y="36170"/>
                  </a:cubicBezTo>
                  <a:cubicBezTo>
                    <a:pt x="10249" y="34226"/>
                    <a:pt x="10274" y="31763"/>
                    <a:pt x="10274" y="28791"/>
                  </a:cubicBezTo>
                  <a:cubicBezTo>
                    <a:pt x="10274" y="26378"/>
                    <a:pt x="10249" y="24321"/>
                    <a:pt x="10147" y="22657"/>
                  </a:cubicBezTo>
                  <a:cubicBezTo>
                    <a:pt x="10071" y="20968"/>
                    <a:pt x="9919" y="19558"/>
                    <a:pt x="9715" y="18402"/>
                  </a:cubicBezTo>
                  <a:cubicBezTo>
                    <a:pt x="9474" y="17234"/>
                    <a:pt x="9195" y="16281"/>
                    <a:pt x="8801" y="15519"/>
                  </a:cubicBezTo>
                  <a:cubicBezTo>
                    <a:pt x="8420" y="14757"/>
                    <a:pt x="7938" y="14046"/>
                    <a:pt x="7379" y="13373"/>
                  </a:cubicBezTo>
                  <a:cubicBezTo>
                    <a:pt x="5563" y="11278"/>
                    <a:pt x="3099" y="10236"/>
                    <a:pt x="13" y="10236"/>
                  </a:cubicBezTo>
                  <a:lnTo>
                    <a:pt x="0" y="10239"/>
                  </a:lnTo>
                  <a:lnTo>
                    <a:pt x="0" y="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Shape 92">
              <a:extLst>
                <a:ext uri="{FF2B5EF4-FFF2-40B4-BE49-F238E27FC236}">
                  <a16:creationId xmlns:a16="http://schemas.microsoft.com/office/drawing/2014/main" xmlns="" id="{5DC4382B-7E2D-4EA6-BFC3-DB8197238418}"/>
                </a:ext>
              </a:extLst>
            </p:cNvPr>
            <p:cNvSpPr/>
            <p:nvPr/>
          </p:nvSpPr>
          <p:spPr>
            <a:xfrm>
              <a:off x="1426340" y="504"/>
              <a:ext cx="21050" cy="58725"/>
            </a:xfrm>
            <a:custGeom>
              <a:avLst/>
              <a:gdLst/>
              <a:ahLst/>
              <a:cxnLst/>
              <a:rect l="0" t="0" r="0" b="0"/>
              <a:pathLst>
                <a:path w="21050" h="58725">
                  <a:moveTo>
                    <a:pt x="0" y="0"/>
                  </a:moveTo>
                  <a:lnTo>
                    <a:pt x="21050" y="0"/>
                  </a:lnTo>
                  <a:lnTo>
                    <a:pt x="21050" y="10224"/>
                  </a:lnTo>
                  <a:lnTo>
                    <a:pt x="11405" y="10224"/>
                  </a:lnTo>
                  <a:lnTo>
                    <a:pt x="11405" y="26314"/>
                  </a:lnTo>
                  <a:lnTo>
                    <a:pt x="21050" y="26314"/>
                  </a:lnTo>
                  <a:lnTo>
                    <a:pt x="21050" y="36627"/>
                  </a:lnTo>
                  <a:lnTo>
                    <a:pt x="11405" y="36627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Shape 93">
              <a:extLst>
                <a:ext uri="{FF2B5EF4-FFF2-40B4-BE49-F238E27FC236}">
                  <a16:creationId xmlns:a16="http://schemas.microsoft.com/office/drawing/2014/main" xmlns="" id="{A0B5F7D1-58FF-4810-8599-0F0A4C540FA4}"/>
                </a:ext>
              </a:extLst>
            </p:cNvPr>
            <p:cNvSpPr/>
            <p:nvPr/>
          </p:nvSpPr>
          <p:spPr>
            <a:xfrm>
              <a:off x="1447390" y="504"/>
              <a:ext cx="21025" cy="36627"/>
            </a:xfrm>
            <a:custGeom>
              <a:avLst/>
              <a:gdLst/>
              <a:ahLst/>
              <a:cxnLst/>
              <a:rect l="0" t="0" r="0" b="0"/>
              <a:pathLst>
                <a:path w="21025" h="36627">
                  <a:moveTo>
                    <a:pt x="0" y="0"/>
                  </a:moveTo>
                  <a:lnTo>
                    <a:pt x="1695" y="0"/>
                  </a:lnTo>
                  <a:cubicBezTo>
                    <a:pt x="4502" y="0"/>
                    <a:pt x="7093" y="457"/>
                    <a:pt x="9468" y="1359"/>
                  </a:cubicBezTo>
                  <a:cubicBezTo>
                    <a:pt x="11855" y="2261"/>
                    <a:pt x="13900" y="3543"/>
                    <a:pt x="15589" y="5169"/>
                  </a:cubicBezTo>
                  <a:cubicBezTo>
                    <a:pt x="17291" y="6782"/>
                    <a:pt x="18612" y="8699"/>
                    <a:pt x="19602" y="10922"/>
                  </a:cubicBezTo>
                  <a:cubicBezTo>
                    <a:pt x="20555" y="13157"/>
                    <a:pt x="21025" y="15608"/>
                    <a:pt x="21025" y="18313"/>
                  </a:cubicBezTo>
                  <a:cubicBezTo>
                    <a:pt x="21025" y="21006"/>
                    <a:pt x="20555" y="23457"/>
                    <a:pt x="19602" y="25692"/>
                  </a:cubicBezTo>
                  <a:cubicBezTo>
                    <a:pt x="18612" y="27927"/>
                    <a:pt x="17291" y="29832"/>
                    <a:pt x="15589" y="31471"/>
                  </a:cubicBezTo>
                  <a:cubicBezTo>
                    <a:pt x="13875" y="33096"/>
                    <a:pt x="11855" y="34354"/>
                    <a:pt x="9468" y="35255"/>
                  </a:cubicBezTo>
                  <a:cubicBezTo>
                    <a:pt x="7118" y="36157"/>
                    <a:pt x="4502" y="36627"/>
                    <a:pt x="1645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099" y="26314"/>
                  </a:lnTo>
                  <a:cubicBezTo>
                    <a:pt x="3715" y="26314"/>
                    <a:pt x="5798" y="25590"/>
                    <a:pt x="7322" y="24168"/>
                  </a:cubicBezTo>
                  <a:cubicBezTo>
                    <a:pt x="8871" y="22746"/>
                    <a:pt x="9646" y="20790"/>
                    <a:pt x="9646" y="18313"/>
                  </a:cubicBezTo>
                  <a:cubicBezTo>
                    <a:pt x="9646" y="15850"/>
                    <a:pt x="8871" y="13881"/>
                    <a:pt x="7322" y="12421"/>
                  </a:cubicBezTo>
                  <a:cubicBezTo>
                    <a:pt x="5798" y="10947"/>
                    <a:pt x="3715" y="10224"/>
                    <a:pt x="1099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Shape 94">
              <a:extLst>
                <a:ext uri="{FF2B5EF4-FFF2-40B4-BE49-F238E27FC236}">
                  <a16:creationId xmlns:a16="http://schemas.microsoft.com/office/drawing/2014/main" xmlns="" id="{A32CE233-8CEE-443B-8A5F-604859D0CE16}"/>
                </a:ext>
              </a:extLst>
            </p:cNvPr>
            <p:cNvSpPr/>
            <p:nvPr/>
          </p:nvSpPr>
          <p:spPr>
            <a:xfrm>
              <a:off x="1476154" y="0"/>
              <a:ext cx="21679" cy="59728"/>
            </a:xfrm>
            <a:custGeom>
              <a:avLst/>
              <a:gdLst/>
              <a:ahLst/>
              <a:cxnLst/>
              <a:rect l="0" t="0" r="0" b="0"/>
              <a:pathLst>
                <a:path w="21679" h="59728">
                  <a:moveTo>
                    <a:pt x="21666" y="0"/>
                  </a:moveTo>
                  <a:lnTo>
                    <a:pt x="21679" y="5"/>
                  </a:lnTo>
                  <a:lnTo>
                    <a:pt x="21679" y="10242"/>
                  </a:lnTo>
                  <a:lnTo>
                    <a:pt x="21666" y="10236"/>
                  </a:lnTo>
                  <a:cubicBezTo>
                    <a:pt x="20193" y="10236"/>
                    <a:pt x="18783" y="10503"/>
                    <a:pt x="17526" y="11024"/>
                  </a:cubicBezTo>
                  <a:cubicBezTo>
                    <a:pt x="16256" y="11570"/>
                    <a:pt x="15164" y="12332"/>
                    <a:pt x="14224" y="13373"/>
                  </a:cubicBezTo>
                  <a:cubicBezTo>
                    <a:pt x="12890" y="14796"/>
                    <a:pt x="12078" y="16878"/>
                    <a:pt x="11824" y="19558"/>
                  </a:cubicBezTo>
                  <a:cubicBezTo>
                    <a:pt x="11544" y="22250"/>
                    <a:pt x="11405" y="25413"/>
                    <a:pt x="11405" y="29058"/>
                  </a:cubicBezTo>
                  <a:lnTo>
                    <a:pt x="11405" y="32004"/>
                  </a:lnTo>
                  <a:cubicBezTo>
                    <a:pt x="11405" y="35077"/>
                    <a:pt x="11506" y="37910"/>
                    <a:pt x="11773" y="40475"/>
                  </a:cubicBezTo>
                  <a:cubicBezTo>
                    <a:pt x="12027" y="43040"/>
                    <a:pt x="12827" y="44996"/>
                    <a:pt x="14224" y="46355"/>
                  </a:cubicBezTo>
                  <a:cubicBezTo>
                    <a:pt x="16307" y="48450"/>
                    <a:pt x="18783" y="49517"/>
                    <a:pt x="21666" y="49517"/>
                  </a:cubicBezTo>
                  <a:lnTo>
                    <a:pt x="21679" y="49512"/>
                  </a:lnTo>
                  <a:lnTo>
                    <a:pt x="21679" y="59723"/>
                  </a:lnTo>
                  <a:lnTo>
                    <a:pt x="21666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56" y="51816"/>
                    <a:pt x="3251" y="50190"/>
                    <a:pt x="2502" y="48425"/>
                  </a:cubicBezTo>
                  <a:cubicBezTo>
                    <a:pt x="1715" y="46660"/>
                    <a:pt x="1143" y="44882"/>
                    <a:pt x="762" y="43040"/>
                  </a:cubicBezTo>
                  <a:cubicBezTo>
                    <a:pt x="368" y="41199"/>
                    <a:pt x="165" y="39332"/>
                    <a:pt x="114" y="37503"/>
                  </a:cubicBezTo>
                  <a:cubicBezTo>
                    <a:pt x="64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114" y="22060"/>
                    <a:pt x="267" y="19926"/>
                  </a:cubicBezTo>
                  <a:cubicBezTo>
                    <a:pt x="419" y="17805"/>
                    <a:pt x="737" y="15938"/>
                    <a:pt x="1169" y="14326"/>
                  </a:cubicBezTo>
                  <a:cubicBezTo>
                    <a:pt x="1613" y="12700"/>
                    <a:pt x="2210" y="11278"/>
                    <a:pt x="2934" y="10020"/>
                  </a:cubicBezTo>
                  <a:cubicBezTo>
                    <a:pt x="3683" y="8788"/>
                    <a:pt x="4648" y="7595"/>
                    <a:pt x="5779" y="6452"/>
                  </a:cubicBezTo>
                  <a:cubicBezTo>
                    <a:pt x="9957" y="2146"/>
                    <a:pt x="15240" y="0"/>
                    <a:pt x="2166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Shape 95">
              <a:extLst>
                <a:ext uri="{FF2B5EF4-FFF2-40B4-BE49-F238E27FC236}">
                  <a16:creationId xmlns:a16="http://schemas.microsoft.com/office/drawing/2014/main" xmlns="" id="{4CF51FF0-6694-4B90-8DC9-0CF1AF2D6C61}"/>
                </a:ext>
              </a:extLst>
            </p:cNvPr>
            <p:cNvSpPr/>
            <p:nvPr/>
          </p:nvSpPr>
          <p:spPr>
            <a:xfrm>
              <a:off x="1497833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7"/>
                    <a:pt x="19317" y="11082"/>
                    <a:pt x="20244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09" y="41498"/>
                    <a:pt x="20866" y="43327"/>
                  </a:cubicBezTo>
                  <a:cubicBezTo>
                    <a:pt x="20511" y="45131"/>
                    <a:pt x="19939" y="46871"/>
                    <a:pt x="19139" y="48560"/>
                  </a:cubicBezTo>
                  <a:cubicBezTo>
                    <a:pt x="18326" y="50223"/>
                    <a:pt x="17247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58" y="44966"/>
                    <a:pt x="8852" y="44178"/>
                  </a:cubicBezTo>
                  <a:cubicBezTo>
                    <a:pt x="9233" y="43365"/>
                    <a:pt x="9525" y="42324"/>
                    <a:pt x="9728" y="41041"/>
                  </a:cubicBezTo>
                  <a:cubicBezTo>
                    <a:pt x="9906" y="39733"/>
                    <a:pt x="10058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58" y="20963"/>
                    <a:pt x="9906" y="19553"/>
                    <a:pt x="9678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Shape 96">
              <a:extLst>
                <a:ext uri="{FF2B5EF4-FFF2-40B4-BE49-F238E27FC236}">
                  <a16:creationId xmlns:a16="http://schemas.microsoft.com/office/drawing/2014/main" xmlns="" id="{A573A86D-1E5A-47FE-A572-DBBAB9AE9159}"/>
                </a:ext>
              </a:extLst>
            </p:cNvPr>
            <p:cNvSpPr/>
            <p:nvPr/>
          </p:nvSpPr>
          <p:spPr>
            <a:xfrm>
              <a:off x="1531266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Shape 97">
              <a:extLst>
                <a:ext uri="{FF2B5EF4-FFF2-40B4-BE49-F238E27FC236}">
                  <a16:creationId xmlns:a16="http://schemas.microsoft.com/office/drawing/2014/main" xmlns="" id="{3A4D68BE-5A69-4D4F-84E0-A85576D6B462}"/>
                </a:ext>
              </a:extLst>
            </p:cNvPr>
            <p:cNvSpPr/>
            <p:nvPr/>
          </p:nvSpPr>
          <p:spPr>
            <a:xfrm>
              <a:off x="1552525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18" y="381"/>
                    <a:pt x="9779" y="1156"/>
                  </a:cubicBezTo>
                  <a:cubicBezTo>
                    <a:pt x="12027" y="1930"/>
                    <a:pt x="13919" y="3023"/>
                    <a:pt x="15507" y="4420"/>
                  </a:cubicBezTo>
                  <a:cubicBezTo>
                    <a:pt x="17056" y="5829"/>
                    <a:pt x="18275" y="7493"/>
                    <a:pt x="19126" y="9500"/>
                  </a:cubicBezTo>
                  <a:cubicBezTo>
                    <a:pt x="19990" y="11468"/>
                    <a:pt x="20396" y="13703"/>
                    <a:pt x="20396" y="16154"/>
                  </a:cubicBezTo>
                  <a:cubicBezTo>
                    <a:pt x="20396" y="21768"/>
                    <a:pt x="17970" y="25933"/>
                    <a:pt x="13145" y="28626"/>
                  </a:cubicBezTo>
                  <a:cubicBezTo>
                    <a:pt x="14313" y="29210"/>
                    <a:pt x="15164" y="29756"/>
                    <a:pt x="15786" y="30201"/>
                  </a:cubicBezTo>
                  <a:cubicBezTo>
                    <a:pt x="16383" y="30645"/>
                    <a:pt x="16980" y="31166"/>
                    <a:pt x="17602" y="31763"/>
                  </a:cubicBezTo>
                  <a:cubicBezTo>
                    <a:pt x="18872" y="33122"/>
                    <a:pt x="19774" y="34658"/>
                    <a:pt x="20345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19990" y="48870"/>
                  </a:cubicBezTo>
                  <a:cubicBezTo>
                    <a:pt x="19152" y="50914"/>
                    <a:pt x="17970" y="52692"/>
                    <a:pt x="16408" y="54127"/>
                  </a:cubicBezTo>
                  <a:cubicBezTo>
                    <a:pt x="14834" y="55626"/>
                    <a:pt x="12941" y="56718"/>
                    <a:pt x="10732" y="57531"/>
                  </a:cubicBezTo>
                  <a:cubicBezTo>
                    <a:pt x="8509" y="58331"/>
                    <a:pt x="6020" y="58725"/>
                    <a:pt x="3277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34" y="48489"/>
                  </a:lnTo>
                  <a:cubicBezTo>
                    <a:pt x="4521" y="48489"/>
                    <a:pt x="6375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375" y="34709"/>
                    <a:pt x="4521" y="34061"/>
                    <a:pt x="2134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59" y="23749"/>
                    <a:pt x="5626" y="23152"/>
                    <a:pt x="6985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6985" y="12040"/>
                  </a:cubicBezTo>
                  <a:cubicBezTo>
                    <a:pt x="5626" y="10846"/>
                    <a:pt x="3759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Shape 98">
              <a:extLst>
                <a:ext uri="{FF2B5EF4-FFF2-40B4-BE49-F238E27FC236}">
                  <a16:creationId xmlns:a16="http://schemas.microsoft.com/office/drawing/2014/main" xmlns="" id="{B83C77E5-830B-41D9-8EE4-059A36BB7943}"/>
                </a:ext>
              </a:extLst>
            </p:cNvPr>
            <p:cNvSpPr/>
            <p:nvPr/>
          </p:nvSpPr>
          <p:spPr>
            <a:xfrm>
              <a:off x="1585539" y="496"/>
              <a:ext cx="21095" cy="58725"/>
            </a:xfrm>
            <a:custGeom>
              <a:avLst/>
              <a:gdLst/>
              <a:ahLst/>
              <a:cxnLst/>
              <a:rect l="0" t="0" r="0" b="0"/>
              <a:pathLst>
                <a:path w="21095" h="58725">
                  <a:moveTo>
                    <a:pt x="0" y="0"/>
                  </a:moveTo>
                  <a:lnTo>
                    <a:pt x="11405" y="0"/>
                  </a:lnTo>
                  <a:lnTo>
                    <a:pt x="11405" y="22136"/>
                  </a:lnTo>
                  <a:lnTo>
                    <a:pt x="21095" y="22136"/>
                  </a:lnTo>
                  <a:lnTo>
                    <a:pt x="21095" y="32334"/>
                  </a:lnTo>
                  <a:lnTo>
                    <a:pt x="11405" y="32334"/>
                  </a:lnTo>
                  <a:lnTo>
                    <a:pt x="11405" y="48501"/>
                  </a:lnTo>
                  <a:lnTo>
                    <a:pt x="21095" y="48501"/>
                  </a:lnTo>
                  <a:lnTo>
                    <a:pt x="2109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Shape 99">
              <a:extLst>
                <a:ext uri="{FF2B5EF4-FFF2-40B4-BE49-F238E27FC236}">
                  <a16:creationId xmlns:a16="http://schemas.microsoft.com/office/drawing/2014/main" xmlns="" id="{8D151EB8-1E20-4D1E-A015-D6B351808C6D}"/>
                </a:ext>
              </a:extLst>
            </p:cNvPr>
            <p:cNvSpPr/>
            <p:nvPr/>
          </p:nvSpPr>
          <p:spPr>
            <a:xfrm>
              <a:off x="1606634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13" y="0"/>
                    <a:pt x="7430" y="432"/>
                    <a:pt x="9766" y="1334"/>
                  </a:cubicBezTo>
                  <a:cubicBezTo>
                    <a:pt x="12116" y="2235"/>
                    <a:pt x="14148" y="3518"/>
                    <a:pt x="15799" y="5118"/>
                  </a:cubicBezTo>
                  <a:cubicBezTo>
                    <a:pt x="17488" y="6756"/>
                    <a:pt x="18783" y="8661"/>
                    <a:pt x="19710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710" y="25667"/>
                  </a:cubicBezTo>
                  <a:cubicBezTo>
                    <a:pt x="18809" y="27889"/>
                    <a:pt x="17513" y="29832"/>
                    <a:pt x="15824" y="31445"/>
                  </a:cubicBezTo>
                  <a:cubicBezTo>
                    <a:pt x="14148" y="33071"/>
                    <a:pt x="12141" y="34341"/>
                    <a:pt x="9817" y="35255"/>
                  </a:cubicBezTo>
                  <a:cubicBezTo>
                    <a:pt x="7455" y="36157"/>
                    <a:pt x="4864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04" y="24194"/>
                  </a:cubicBezTo>
                  <a:cubicBezTo>
                    <a:pt x="8903" y="22746"/>
                    <a:pt x="9690" y="20765"/>
                    <a:pt x="9690" y="18275"/>
                  </a:cubicBezTo>
                  <a:cubicBezTo>
                    <a:pt x="9690" y="15875"/>
                    <a:pt x="8903" y="13919"/>
                    <a:pt x="7404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Shape 100">
              <a:extLst>
                <a:ext uri="{FF2B5EF4-FFF2-40B4-BE49-F238E27FC236}">
                  <a16:creationId xmlns:a16="http://schemas.microsoft.com/office/drawing/2014/main" xmlns="" id="{3500A51D-29F6-4EEB-BC2B-D0C268045D3A}"/>
                </a:ext>
              </a:extLst>
            </p:cNvPr>
            <p:cNvSpPr/>
            <p:nvPr/>
          </p:nvSpPr>
          <p:spPr>
            <a:xfrm>
              <a:off x="1637358" y="502"/>
              <a:ext cx="38583" cy="58725"/>
            </a:xfrm>
            <a:custGeom>
              <a:avLst/>
              <a:gdLst/>
              <a:ahLst/>
              <a:cxnLst/>
              <a:rect l="0" t="0" r="0" b="0"/>
              <a:pathLst>
                <a:path w="38583" h="58725">
                  <a:moveTo>
                    <a:pt x="0" y="0"/>
                  </a:moveTo>
                  <a:lnTo>
                    <a:pt x="38583" y="0"/>
                  </a:lnTo>
                  <a:lnTo>
                    <a:pt x="38583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31" y="24016"/>
                  </a:lnTo>
                  <a:lnTo>
                    <a:pt x="34531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583" y="48489"/>
                  </a:lnTo>
                  <a:lnTo>
                    <a:pt x="38583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Shape 101">
              <a:extLst>
                <a:ext uri="{FF2B5EF4-FFF2-40B4-BE49-F238E27FC236}">
                  <a16:creationId xmlns:a16="http://schemas.microsoft.com/office/drawing/2014/main" xmlns="" id="{40AAE339-2D1C-42ED-996D-FDE57A2BB953}"/>
                </a:ext>
              </a:extLst>
            </p:cNvPr>
            <p:cNvSpPr/>
            <p:nvPr/>
          </p:nvSpPr>
          <p:spPr>
            <a:xfrm>
              <a:off x="170637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Shape 102">
              <a:extLst>
                <a:ext uri="{FF2B5EF4-FFF2-40B4-BE49-F238E27FC236}">
                  <a16:creationId xmlns:a16="http://schemas.microsoft.com/office/drawing/2014/main" xmlns="" id="{4A19223B-5B2A-47D5-AACB-EB2D91E91D81}"/>
                </a:ext>
              </a:extLst>
            </p:cNvPr>
            <p:cNvSpPr/>
            <p:nvPr/>
          </p:nvSpPr>
          <p:spPr>
            <a:xfrm>
              <a:off x="1778064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63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Shape 103">
              <a:extLst>
                <a:ext uri="{FF2B5EF4-FFF2-40B4-BE49-F238E27FC236}">
                  <a16:creationId xmlns:a16="http://schemas.microsoft.com/office/drawing/2014/main" xmlns="" id="{2B67B264-5A72-46B3-94FF-FF790CD41FFD}"/>
                </a:ext>
              </a:extLst>
            </p:cNvPr>
            <p:cNvSpPr/>
            <p:nvPr/>
          </p:nvSpPr>
          <p:spPr>
            <a:xfrm>
              <a:off x="1805445" y="496"/>
              <a:ext cx="27203" cy="71768"/>
            </a:xfrm>
            <a:custGeom>
              <a:avLst/>
              <a:gdLst/>
              <a:ahLst/>
              <a:cxnLst/>
              <a:rect l="0" t="0" r="0" b="0"/>
              <a:pathLst>
                <a:path w="27203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03" y="48501"/>
                  </a:lnTo>
                  <a:lnTo>
                    <a:pt x="27203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Shape 104">
              <a:extLst>
                <a:ext uri="{FF2B5EF4-FFF2-40B4-BE49-F238E27FC236}">
                  <a16:creationId xmlns:a16="http://schemas.microsoft.com/office/drawing/2014/main" xmlns="" id="{F378D5CD-E88F-43B2-9A58-8C078F29DFF6}"/>
                </a:ext>
              </a:extLst>
            </p:cNvPr>
            <p:cNvSpPr/>
            <p:nvPr/>
          </p:nvSpPr>
          <p:spPr>
            <a:xfrm>
              <a:off x="1835367" y="498"/>
              <a:ext cx="47282" cy="58725"/>
            </a:xfrm>
            <a:custGeom>
              <a:avLst/>
              <a:gdLst/>
              <a:ahLst/>
              <a:cxnLst/>
              <a:rect l="0" t="0" r="0" b="0"/>
              <a:pathLst>
                <a:path w="47282" h="58725">
                  <a:moveTo>
                    <a:pt x="0" y="0"/>
                  </a:moveTo>
                  <a:lnTo>
                    <a:pt x="11963" y="0"/>
                  </a:lnTo>
                  <a:lnTo>
                    <a:pt x="24282" y="28296"/>
                  </a:lnTo>
                  <a:lnTo>
                    <a:pt x="35420" y="0"/>
                  </a:lnTo>
                  <a:lnTo>
                    <a:pt x="47282" y="0"/>
                  </a:lnTo>
                  <a:lnTo>
                    <a:pt x="26480" y="48832"/>
                  </a:lnTo>
                  <a:cubicBezTo>
                    <a:pt x="25933" y="50152"/>
                    <a:pt x="25286" y="51422"/>
                    <a:pt x="24486" y="52642"/>
                  </a:cubicBezTo>
                  <a:cubicBezTo>
                    <a:pt x="23686" y="53835"/>
                    <a:pt x="22746" y="54902"/>
                    <a:pt x="21666" y="55804"/>
                  </a:cubicBezTo>
                  <a:cubicBezTo>
                    <a:pt x="20600" y="56706"/>
                    <a:pt x="19380" y="57442"/>
                    <a:pt x="18009" y="57963"/>
                  </a:cubicBezTo>
                  <a:cubicBezTo>
                    <a:pt x="16637" y="58471"/>
                    <a:pt x="15088" y="58725"/>
                    <a:pt x="13373" y="58725"/>
                  </a:cubicBezTo>
                  <a:lnTo>
                    <a:pt x="6376" y="58725"/>
                  </a:lnTo>
                  <a:lnTo>
                    <a:pt x="6376" y="48501"/>
                  </a:lnTo>
                  <a:lnTo>
                    <a:pt x="10986" y="48501"/>
                  </a:lnTo>
                  <a:cubicBezTo>
                    <a:pt x="12598" y="48501"/>
                    <a:pt x="13856" y="48184"/>
                    <a:pt x="14821" y="47562"/>
                  </a:cubicBezTo>
                  <a:cubicBezTo>
                    <a:pt x="15773" y="46926"/>
                    <a:pt x="16535" y="46012"/>
                    <a:pt x="17107" y="44793"/>
                  </a:cubicBezTo>
                  <a:lnTo>
                    <a:pt x="18834" y="40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Shape 105">
              <a:extLst>
                <a:ext uri="{FF2B5EF4-FFF2-40B4-BE49-F238E27FC236}">
                  <a16:creationId xmlns:a16="http://schemas.microsoft.com/office/drawing/2014/main" xmlns="" id="{1CFC8B15-CCF8-4A6E-BE37-40EBE9B800DC}"/>
                </a:ext>
              </a:extLst>
            </p:cNvPr>
            <p:cNvSpPr/>
            <p:nvPr/>
          </p:nvSpPr>
          <p:spPr>
            <a:xfrm>
              <a:off x="1883374" y="502"/>
              <a:ext cx="48946" cy="58725"/>
            </a:xfrm>
            <a:custGeom>
              <a:avLst/>
              <a:gdLst/>
              <a:ahLst/>
              <a:cxnLst/>
              <a:rect l="0" t="0" r="0" b="0"/>
              <a:pathLst>
                <a:path w="48946" h="58725">
                  <a:moveTo>
                    <a:pt x="1168" y="0"/>
                  </a:moveTo>
                  <a:lnTo>
                    <a:pt x="14199" y="0"/>
                  </a:lnTo>
                  <a:lnTo>
                    <a:pt x="24422" y="18961"/>
                  </a:lnTo>
                  <a:lnTo>
                    <a:pt x="34747" y="0"/>
                  </a:lnTo>
                  <a:lnTo>
                    <a:pt x="47701" y="0"/>
                  </a:lnTo>
                  <a:lnTo>
                    <a:pt x="30620" y="28626"/>
                  </a:lnTo>
                  <a:lnTo>
                    <a:pt x="48946" y="58725"/>
                  </a:lnTo>
                  <a:lnTo>
                    <a:pt x="35801" y="58725"/>
                  </a:lnTo>
                  <a:lnTo>
                    <a:pt x="24422" y="38290"/>
                  </a:lnTo>
                  <a:lnTo>
                    <a:pt x="13132" y="58725"/>
                  </a:lnTo>
                  <a:lnTo>
                    <a:pt x="0" y="58725"/>
                  </a:lnTo>
                  <a:lnTo>
                    <a:pt x="18237" y="28626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Shape 106">
              <a:extLst>
                <a:ext uri="{FF2B5EF4-FFF2-40B4-BE49-F238E27FC236}">
                  <a16:creationId xmlns:a16="http://schemas.microsoft.com/office/drawing/2014/main" xmlns="" id="{03DAC16C-3B7D-41D1-A10D-71ED410277CF}"/>
                </a:ext>
              </a:extLst>
            </p:cNvPr>
            <p:cNvSpPr/>
            <p:nvPr/>
          </p:nvSpPr>
          <p:spPr>
            <a:xfrm>
              <a:off x="1936772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40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99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30" y="41199"/>
                    <a:pt x="127" y="39332"/>
                    <a:pt x="51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51" y="22060"/>
                    <a:pt x="229" y="19926"/>
                  </a:cubicBezTo>
                  <a:cubicBezTo>
                    <a:pt x="394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Shape 107">
              <a:extLst>
                <a:ext uri="{FF2B5EF4-FFF2-40B4-BE49-F238E27FC236}">
                  <a16:creationId xmlns:a16="http://schemas.microsoft.com/office/drawing/2014/main" xmlns="" id="{2F9F1458-2688-4211-A249-42B502C8617E}"/>
                </a:ext>
              </a:extLst>
            </p:cNvPr>
            <p:cNvSpPr/>
            <p:nvPr/>
          </p:nvSpPr>
          <p:spPr>
            <a:xfrm>
              <a:off x="1958400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Shape 108">
              <a:extLst>
                <a:ext uri="{FF2B5EF4-FFF2-40B4-BE49-F238E27FC236}">
                  <a16:creationId xmlns:a16="http://schemas.microsoft.com/office/drawing/2014/main" xmlns="" id="{2704BE0B-EEDD-48AF-93D5-25B46C8BCAA9}"/>
                </a:ext>
              </a:extLst>
            </p:cNvPr>
            <p:cNvSpPr/>
            <p:nvPr/>
          </p:nvSpPr>
          <p:spPr>
            <a:xfrm>
              <a:off x="199185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1241" y="0"/>
                  </a:lnTo>
                  <a:lnTo>
                    <a:pt x="21241" y="10224"/>
                  </a:lnTo>
                  <a:lnTo>
                    <a:pt x="11366" y="10224"/>
                  </a:lnTo>
                  <a:lnTo>
                    <a:pt x="11366" y="23749"/>
                  </a:lnTo>
                  <a:lnTo>
                    <a:pt x="21241" y="23749"/>
                  </a:lnTo>
                  <a:lnTo>
                    <a:pt x="21241" y="34061"/>
                  </a:lnTo>
                  <a:lnTo>
                    <a:pt x="11366" y="34061"/>
                  </a:lnTo>
                  <a:lnTo>
                    <a:pt x="11366" y="48489"/>
                  </a:lnTo>
                  <a:lnTo>
                    <a:pt x="21241" y="48489"/>
                  </a:lnTo>
                  <a:lnTo>
                    <a:pt x="21241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Shape 109">
              <a:extLst>
                <a:ext uri="{FF2B5EF4-FFF2-40B4-BE49-F238E27FC236}">
                  <a16:creationId xmlns:a16="http://schemas.microsoft.com/office/drawing/2014/main" xmlns="" id="{6535E144-292D-4364-8784-83FB1BD8A2EE}"/>
                </a:ext>
              </a:extLst>
            </p:cNvPr>
            <p:cNvSpPr/>
            <p:nvPr/>
          </p:nvSpPr>
          <p:spPr>
            <a:xfrm>
              <a:off x="201309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305" y="0"/>
                  </a:lnTo>
                  <a:cubicBezTo>
                    <a:pt x="5061" y="0"/>
                    <a:pt x="7538" y="381"/>
                    <a:pt x="9798" y="1156"/>
                  </a:cubicBezTo>
                  <a:cubicBezTo>
                    <a:pt x="12046" y="1930"/>
                    <a:pt x="13938" y="3023"/>
                    <a:pt x="15526" y="4420"/>
                  </a:cubicBezTo>
                  <a:cubicBezTo>
                    <a:pt x="17075" y="5829"/>
                    <a:pt x="18294" y="7493"/>
                    <a:pt x="19145" y="9500"/>
                  </a:cubicBezTo>
                  <a:cubicBezTo>
                    <a:pt x="19996" y="11468"/>
                    <a:pt x="20415" y="13703"/>
                    <a:pt x="20415" y="16154"/>
                  </a:cubicBezTo>
                  <a:cubicBezTo>
                    <a:pt x="20415" y="21768"/>
                    <a:pt x="17990" y="25933"/>
                    <a:pt x="13164" y="28626"/>
                  </a:cubicBezTo>
                  <a:cubicBezTo>
                    <a:pt x="14307" y="29210"/>
                    <a:pt x="15183" y="29756"/>
                    <a:pt x="15805" y="30201"/>
                  </a:cubicBezTo>
                  <a:cubicBezTo>
                    <a:pt x="16402" y="30645"/>
                    <a:pt x="16999" y="31166"/>
                    <a:pt x="17621" y="31763"/>
                  </a:cubicBezTo>
                  <a:cubicBezTo>
                    <a:pt x="18891" y="33122"/>
                    <a:pt x="19793" y="34658"/>
                    <a:pt x="20365" y="36284"/>
                  </a:cubicBezTo>
                  <a:cubicBezTo>
                    <a:pt x="20936" y="37948"/>
                    <a:pt x="21241" y="39802"/>
                    <a:pt x="21241" y="41910"/>
                  </a:cubicBezTo>
                  <a:cubicBezTo>
                    <a:pt x="21241" y="44501"/>
                    <a:pt x="20834" y="46799"/>
                    <a:pt x="19996" y="48870"/>
                  </a:cubicBezTo>
                  <a:cubicBezTo>
                    <a:pt x="19171" y="50914"/>
                    <a:pt x="17990" y="52692"/>
                    <a:pt x="16427" y="54127"/>
                  </a:cubicBezTo>
                  <a:cubicBezTo>
                    <a:pt x="14853" y="55626"/>
                    <a:pt x="12960" y="56718"/>
                    <a:pt x="10725" y="57531"/>
                  </a:cubicBezTo>
                  <a:cubicBezTo>
                    <a:pt x="8528" y="58331"/>
                    <a:pt x="6039" y="58725"/>
                    <a:pt x="3296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3" y="48489"/>
                  </a:lnTo>
                  <a:cubicBezTo>
                    <a:pt x="4528" y="48489"/>
                    <a:pt x="6395" y="47841"/>
                    <a:pt x="7766" y="46584"/>
                  </a:cubicBezTo>
                  <a:cubicBezTo>
                    <a:pt x="9176" y="45276"/>
                    <a:pt x="9874" y="43485"/>
                    <a:pt x="9874" y="41237"/>
                  </a:cubicBezTo>
                  <a:cubicBezTo>
                    <a:pt x="9874" y="38976"/>
                    <a:pt x="9176" y="37211"/>
                    <a:pt x="7766" y="35954"/>
                  </a:cubicBezTo>
                  <a:cubicBezTo>
                    <a:pt x="6395" y="34709"/>
                    <a:pt x="4528" y="34061"/>
                    <a:pt x="2153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03" y="23749"/>
                  </a:lnTo>
                  <a:cubicBezTo>
                    <a:pt x="3778" y="23749"/>
                    <a:pt x="5645" y="23152"/>
                    <a:pt x="6991" y="21933"/>
                  </a:cubicBezTo>
                  <a:cubicBezTo>
                    <a:pt x="8338" y="20714"/>
                    <a:pt x="9023" y="19088"/>
                    <a:pt x="9023" y="16993"/>
                  </a:cubicBezTo>
                  <a:cubicBezTo>
                    <a:pt x="9023" y="14910"/>
                    <a:pt x="8338" y="13259"/>
                    <a:pt x="6991" y="12040"/>
                  </a:cubicBezTo>
                  <a:cubicBezTo>
                    <a:pt x="5645" y="10846"/>
                    <a:pt x="3778" y="10224"/>
                    <a:pt x="1403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Shape 110">
              <a:extLst>
                <a:ext uri="{FF2B5EF4-FFF2-40B4-BE49-F238E27FC236}">
                  <a16:creationId xmlns:a16="http://schemas.microsoft.com/office/drawing/2014/main" xmlns="" id="{B3DEBAA8-B58D-4656-A6DC-B2539C2FFC38}"/>
                </a:ext>
              </a:extLst>
            </p:cNvPr>
            <p:cNvSpPr/>
            <p:nvPr/>
          </p:nvSpPr>
          <p:spPr>
            <a:xfrm>
              <a:off x="2046130" y="502"/>
              <a:ext cx="42723" cy="58725"/>
            </a:xfrm>
            <a:custGeom>
              <a:avLst/>
              <a:gdLst/>
              <a:ahLst/>
              <a:cxnLst/>
              <a:rect l="0" t="0" r="0" b="0"/>
              <a:pathLst>
                <a:path w="42723" h="58725">
                  <a:moveTo>
                    <a:pt x="0" y="0"/>
                  </a:moveTo>
                  <a:lnTo>
                    <a:pt x="11367" y="0"/>
                  </a:lnTo>
                  <a:lnTo>
                    <a:pt x="11367" y="24016"/>
                  </a:lnTo>
                  <a:lnTo>
                    <a:pt x="31344" y="24016"/>
                  </a:lnTo>
                  <a:lnTo>
                    <a:pt x="31344" y="0"/>
                  </a:lnTo>
                  <a:lnTo>
                    <a:pt x="42723" y="0"/>
                  </a:lnTo>
                  <a:lnTo>
                    <a:pt x="42723" y="58725"/>
                  </a:lnTo>
                  <a:lnTo>
                    <a:pt x="31344" y="58725"/>
                  </a:lnTo>
                  <a:lnTo>
                    <a:pt x="31344" y="34163"/>
                  </a:lnTo>
                  <a:lnTo>
                    <a:pt x="11367" y="34163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Shape 111">
              <a:extLst>
                <a:ext uri="{FF2B5EF4-FFF2-40B4-BE49-F238E27FC236}">
                  <a16:creationId xmlns:a16="http://schemas.microsoft.com/office/drawing/2014/main" xmlns="" id="{4FC51DAF-EE42-4A98-853D-99D041004CDD}"/>
                </a:ext>
              </a:extLst>
            </p:cNvPr>
            <p:cNvSpPr/>
            <p:nvPr/>
          </p:nvSpPr>
          <p:spPr>
            <a:xfrm>
              <a:off x="2100663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488" y="11024"/>
                  </a:cubicBezTo>
                  <a:cubicBezTo>
                    <a:pt x="16218" y="11570"/>
                    <a:pt x="15126" y="12332"/>
                    <a:pt x="14161" y="13373"/>
                  </a:cubicBezTo>
                  <a:cubicBezTo>
                    <a:pt x="12840" y="14796"/>
                    <a:pt x="12052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61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Shape 112">
              <a:extLst>
                <a:ext uri="{FF2B5EF4-FFF2-40B4-BE49-F238E27FC236}">
                  <a16:creationId xmlns:a16="http://schemas.microsoft.com/office/drawing/2014/main" xmlns="" id="{56FA4AF1-355D-471F-A3F1-E7911C1DDE3A}"/>
                </a:ext>
              </a:extLst>
            </p:cNvPr>
            <p:cNvSpPr/>
            <p:nvPr/>
          </p:nvSpPr>
          <p:spPr>
            <a:xfrm>
              <a:off x="2122291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24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24" y="53302"/>
                  </a:cubicBezTo>
                  <a:cubicBezTo>
                    <a:pt x="11709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31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Shape 113">
              <a:extLst>
                <a:ext uri="{FF2B5EF4-FFF2-40B4-BE49-F238E27FC236}">
                  <a16:creationId xmlns:a16="http://schemas.microsoft.com/office/drawing/2014/main" xmlns="" id="{32AEC820-3F09-49B0-8E85-DB690793678A}"/>
                </a:ext>
              </a:extLst>
            </p:cNvPr>
            <p:cNvSpPr/>
            <p:nvPr/>
          </p:nvSpPr>
          <p:spPr>
            <a:xfrm>
              <a:off x="2153779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6" y="0"/>
                  </a:moveTo>
                  <a:cubicBezTo>
                    <a:pt x="24270" y="0"/>
                    <a:pt x="26835" y="381"/>
                    <a:pt x="29248" y="1168"/>
                  </a:cubicBezTo>
                  <a:cubicBezTo>
                    <a:pt x="31623" y="1943"/>
                    <a:pt x="33744" y="3111"/>
                    <a:pt x="35674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8" y="15494"/>
                    <a:pt x="43129" y="18580"/>
                  </a:cubicBezTo>
                  <a:lnTo>
                    <a:pt x="31496" y="18580"/>
                  </a:lnTo>
                  <a:cubicBezTo>
                    <a:pt x="30899" y="16192"/>
                    <a:pt x="29807" y="14224"/>
                    <a:pt x="28283" y="12611"/>
                  </a:cubicBezTo>
                  <a:cubicBezTo>
                    <a:pt x="26721" y="11036"/>
                    <a:pt x="24498" y="10224"/>
                    <a:pt x="21603" y="10224"/>
                  </a:cubicBezTo>
                  <a:cubicBezTo>
                    <a:pt x="19990" y="10224"/>
                    <a:pt x="18593" y="10516"/>
                    <a:pt x="17348" y="11062"/>
                  </a:cubicBezTo>
                  <a:cubicBezTo>
                    <a:pt x="16103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65" y="15316"/>
                  </a:cubicBezTo>
                  <a:cubicBezTo>
                    <a:pt x="12446" y="16027"/>
                    <a:pt x="12167" y="17018"/>
                    <a:pt x="11938" y="18237"/>
                  </a:cubicBezTo>
                  <a:cubicBezTo>
                    <a:pt x="11722" y="19431"/>
                    <a:pt x="11570" y="20980"/>
                    <a:pt x="11493" y="22847"/>
                  </a:cubicBezTo>
                  <a:cubicBezTo>
                    <a:pt x="11417" y="24714"/>
                    <a:pt x="11366" y="27051"/>
                    <a:pt x="11366" y="29858"/>
                  </a:cubicBezTo>
                  <a:cubicBezTo>
                    <a:pt x="11366" y="32664"/>
                    <a:pt x="11417" y="35001"/>
                    <a:pt x="11493" y="36855"/>
                  </a:cubicBezTo>
                  <a:cubicBezTo>
                    <a:pt x="11570" y="38760"/>
                    <a:pt x="11722" y="40284"/>
                    <a:pt x="11938" y="41491"/>
                  </a:cubicBezTo>
                  <a:cubicBezTo>
                    <a:pt x="12167" y="42685"/>
                    <a:pt x="12446" y="43675"/>
                    <a:pt x="12865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03" y="48108"/>
                    <a:pt x="17348" y="48679"/>
                  </a:cubicBezTo>
                  <a:cubicBezTo>
                    <a:pt x="18593" y="49225"/>
                    <a:pt x="19990" y="49505"/>
                    <a:pt x="21603" y="49505"/>
                  </a:cubicBezTo>
                  <a:cubicBezTo>
                    <a:pt x="24498" y="49505"/>
                    <a:pt x="26721" y="48704"/>
                    <a:pt x="28283" y="47104"/>
                  </a:cubicBezTo>
                  <a:cubicBezTo>
                    <a:pt x="29807" y="45517"/>
                    <a:pt x="30899" y="43523"/>
                    <a:pt x="31496" y="41161"/>
                  </a:cubicBezTo>
                  <a:lnTo>
                    <a:pt x="43129" y="41161"/>
                  </a:lnTo>
                  <a:cubicBezTo>
                    <a:pt x="42608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74" y="55054"/>
                  </a:cubicBezTo>
                  <a:cubicBezTo>
                    <a:pt x="33744" y="56629"/>
                    <a:pt x="31597" y="57798"/>
                    <a:pt x="29184" y="58572"/>
                  </a:cubicBezTo>
                  <a:cubicBezTo>
                    <a:pt x="26746" y="59334"/>
                    <a:pt x="24219" y="59715"/>
                    <a:pt x="21526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47" y="56960"/>
                    <a:pt x="7785" y="55385"/>
                    <a:pt x="5715" y="53289"/>
                  </a:cubicBezTo>
                  <a:cubicBezTo>
                    <a:pt x="4242" y="51816"/>
                    <a:pt x="3099" y="50228"/>
                    <a:pt x="2324" y="48552"/>
                  </a:cubicBezTo>
                  <a:cubicBezTo>
                    <a:pt x="1524" y="46863"/>
                    <a:pt x="978" y="45085"/>
                    <a:pt x="635" y="43129"/>
                  </a:cubicBezTo>
                  <a:cubicBezTo>
                    <a:pt x="330" y="41211"/>
                    <a:pt x="127" y="39167"/>
                    <a:pt x="63" y="36970"/>
                  </a:cubicBezTo>
                  <a:cubicBezTo>
                    <a:pt x="13" y="34760"/>
                    <a:pt x="0" y="32385"/>
                    <a:pt x="0" y="29858"/>
                  </a:cubicBezTo>
                  <a:cubicBezTo>
                    <a:pt x="0" y="27330"/>
                    <a:pt x="13" y="24981"/>
                    <a:pt x="63" y="22771"/>
                  </a:cubicBezTo>
                  <a:cubicBezTo>
                    <a:pt x="127" y="20574"/>
                    <a:pt x="330" y="18491"/>
                    <a:pt x="635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099" y="9512"/>
                    <a:pt x="4242" y="7925"/>
                    <a:pt x="5715" y="6452"/>
                  </a:cubicBezTo>
                  <a:cubicBezTo>
                    <a:pt x="7785" y="4356"/>
                    <a:pt x="10147" y="2743"/>
                    <a:pt x="12738" y="1664"/>
                  </a:cubicBezTo>
                  <a:cubicBezTo>
                    <a:pt x="15354" y="571"/>
                    <a:pt x="18263" y="0"/>
                    <a:pt x="2152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Shape 114">
              <a:extLst>
                <a:ext uri="{FF2B5EF4-FFF2-40B4-BE49-F238E27FC236}">
                  <a16:creationId xmlns:a16="http://schemas.microsoft.com/office/drawing/2014/main" xmlns="" id="{3296B318-62CB-42A4-91C8-EF634D8C7458}"/>
                </a:ext>
              </a:extLst>
            </p:cNvPr>
            <p:cNvSpPr/>
            <p:nvPr/>
          </p:nvSpPr>
          <p:spPr>
            <a:xfrm>
              <a:off x="2201703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16" y="58725"/>
                  </a:lnTo>
                  <a:lnTo>
                    <a:pt x="15316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Shape 115">
              <a:extLst>
                <a:ext uri="{FF2B5EF4-FFF2-40B4-BE49-F238E27FC236}">
                  <a16:creationId xmlns:a16="http://schemas.microsoft.com/office/drawing/2014/main" xmlns="" id="{D7C99678-873D-4783-BFDD-D1F0E43449EC}"/>
                </a:ext>
              </a:extLst>
            </p:cNvPr>
            <p:cNvSpPr/>
            <p:nvPr/>
          </p:nvSpPr>
          <p:spPr>
            <a:xfrm>
              <a:off x="2253157" y="496"/>
              <a:ext cx="21082" cy="58725"/>
            </a:xfrm>
            <a:custGeom>
              <a:avLst/>
              <a:gdLst/>
              <a:ahLst/>
              <a:cxnLst/>
              <a:rect l="0" t="0" r="0" b="0"/>
              <a:pathLst>
                <a:path w="21082" h="58725">
                  <a:moveTo>
                    <a:pt x="0" y="0"/>
                  </a:moveTo>
                  <a:lnTo>
                    <a:pt x="11392" y="0"/>
                  </a:lnTo>
                  <a:lnTo>
                    <a:pt x="11392" y="22136"/>
                  </a:lnTo>
                  <a:lnTo>
                    <a:pt x="21082" y="22136"/>
                  </a:lnTo>
                  <a:lnTo>
                    <a:pt x="21082" y="32334"/>
                  </a:lnTo>
                  <a:lnTo>
                    <a:pt x="11392" y="32334"/>
                  </a:lnTo>
                  <a:lnTo>
                    <a:pt x="11392" y="48501"/>
                  </a:lnTo>
                  <a:lnTo>
                    <a:pt x="21082" y="48501"/>
                  </a:lnTo>
                  <a:lnTo>
                    <a:pt x="2108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Shape 116">
              <a:extLst>
                <a:ext uri="{FF2B5EF4-FFF2-40B4-BE49-F238E27FC236}">
                  <a16:creationId xmlns:a16="http://schemas.microsoft.com/office/drawing/2014/main" xmlns="" id="{FA3F2F42-83BA-4198-B6CB-F88118F28E34}"/>
                </a:ext>
              </a:extLst>
            </p:cNvPr>
            <p:cNvSpPr/>
            <p:nvPr/>
          </p:nvSpPr>
          <p:spPr>
            <a:xfrm>
              <a:off x="2274239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26" y="0"/>
                    <a:pt x="7442" y="432"/>
                    <a:pt x="9766" y="1334"/>
                  </a:cubicBezTo>
                  <a:cubicBezTo>
                    <a:pt x="12129" y="2235"/>
                    <a:pt x="14122" y="3518"/>
                    <a:pt x="15799" y="5118"/>
                  </a:cubicBezTo>
                  <a:cubicBezTo>
                    <a:pt x="17488" y="6756"/>
                    <a:pt x="18783" y="8661"/>
                    <a:pt x="19698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698" y="25667"/>
                  </a:cubicBezTo>
                  <a:cubicBezTo>
                    <a:pt x="18809" y="27889"/>
                    <a:pt x="17488" y="29832"/>
                    <a:pt x="15824" y="31445"/>
                  </a:cubicBezTo>
                  <a:cubicBezTo>
                    <a:pt x="14148" y="33071"/>
                    <a:pt x="12154" y="34341"/>
                    <a:pt x="9792" y="35255"/>
                  </a:cubicBezTo>
                  <a:cubicBezTo>
                    <a:pt x="7468" y="36157"/>
                    <a:pt x="4877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17" y="24194"/>
                  </a:cubicBezTo>
                  <a:cubicBezTo>
                    <a:pt x="8915" y="22746"/>
                    <a:pt x="9690" y="20765"/>
                    <a:pt x="9690" y="18275"/>
                  </a:cubicBezTo>
                  <a:cubicBezTo>
                    <a:pt x="9690" y="15875"/>
                    <a:pt x="8915" y="13919"/>
                    <a:pt x="7417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Shape 117">
              <a:extLst>
                <a:ext uri="{FF2B5EF4-FFF2-40B4-BE49-F238E27FC236}">
                  <a16:creationId xmlns:a16="http://schemas.microsoft.com/office/drawing/2014/main" xmlns="" id="{8CD8F5DC-DABC-4AD3-8635-38DA780B28C7}"/>
                </a:ext>
              </a:extLst>
            </p:cNvPr>
            <p:cNvSpPr/>
            <p:nvPr/>
          </p:nvSpPr>
          <p:spPr>
            <a:xfrm>
              <a:off x="0" y="1316884"/>
              <a:ext cx="127978" cy="249517"/>
            </a:xfrm>
            <a:custGeom>
              <a:avLst/>
              <a:gdLst/>
              <a:ahLst/>
              <a:cxnLst/>
              <a:rect l="0" t="0" r="0" b="0"/>
              <a:pathLst>
                <a:path w="127978" h="249517">
                  <a:moveTo>
                    <a:pt x="1422" y="0"/>
                  </a:moveTo>
                  <a:lnTo>
                    <a:pt x="52032" y="0"/>
                  </a:lnTo>
                  <a:lnTo>
                    <a:pt x="63094" y="87313"/>
                  </a:lnTo>
                  <a:lnTo>
                    <a:pt x="64872" y="87313"/>
                  </a:lnTo>
                  <a:lnTo>
                    <a:pt x="75933" y="0"/>
                  </a:lnTo>
                  <a:lnTo>
                    <a:pt x="126543" y="0"/>
                  </a:lnTo>
                  <a:lnTo>
                    <a:pt x="102311" y="122263"/>
                  </a:lnTo>
                  <a:lnTo>
                    <a:pt x="127978" y="249517"/>
                  </a:lnTo>
                  <a:lnTo>
                    <a:pt x="77000" y="249517"/>
                  </a:lnTo>
                  <a:lnTo>
                    <a:pt x="64872" y="159664"/>
                  </a:lnTo>
                  <a:lnTo>
                    <a:pt x="63094" y="159664"/>
                  </a:lnTo>
                  <a:lnTo>
                    <a:pt x="50965" y="249517"/>
                  </a:lnTo>
                  <a:lnTo>
                    <a:pt x="0" y="249517"/>
                  </a:lnTo>
                  <a:lnTo>
                    <a:pt x="25667" y="122263"/>
                  </a:lnTo>
                  <a:lnTo>
                    <a:pt x="142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Shape 118">
              <a:extLst>
                <a:ext uri="{FF2B5EF4-FFF2-40B4-BE49-F238E27FC236}">
                  <a16:creationId xmlns:a16="http://schemas.microsoft.com/office/drawing/2014/main" xmlns="" id="{075FC0C7-7ABF-4219-A313-88E5E30BEFC5}"/>
                </a:ext>
              </a:extLst>
            </p:cNvPr>
            <p:cNvSpPr/>
            <p:nvPr/>
          </p:nvSpPr>
          <p:spPr>
            <a:xfrm>
              <a:off x="428558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65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65" y="249530"/>
                  </a:lnTo>
                  <a:lnTo>
                    <a:pt x="72365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Shape 119">
              <a:extLst>
                <a:ext uri="{FF2B5EF4-FFF2-40B4-BE49-F238E27FC236}">
                  <a16:creationId xmlns:a16="http://schemas.microsoft.com/office/drawing/2014/main" xmlns="" id="{5166BF79-9FF9-4452-AAC8-6EB173DC1F5D}"/>
                </a:ext>
              </a:extLst>
            </p:cNvPr>
            <p:cNvSpPr/>
            <p:nvPr/>
          </p:nvSpPr>
          <p:spPr>
            <a:xfrm>
              <a:off x="854789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57747" y="0"/>
                  </a:lnTo>
                  <a:lnTo>
                    <a:pt x="57747" y="27457"/>
                  </a:lnTo>
                  <a:lnTo>
                    <a:pt x="49911" y="27457"/>
                  </a:lnTo>
                  <a:lnTo>
                    <a:pt x="49911" y="99809"/>
                  </a:lnTo>
                  <a:lnTo>
                    <a:pt x="57747" y="99809"/>
                  </a:lnTo>
                  <a:lnTo>
                    <a:pt x="57747" y="127978"/>
                  </a:lnTo>
                  <a:lnTo>
                    <a:pt x="56312" y="127267"/>
                  </a:lnTo>
                  <a:lnTo>
                    <a:pt x="49911" y="127267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Shape 120">
              <a:extLst>
                <a:ext uri="{FF2B5EF4-FFF2-40B4-BE49-F238E27FC236}">
                  <a16:creationId xmlns:a16="http://schemas.microsoft.com/office/drawing/2014/main" xmlns="" id="{00C5EE66-F5D6-4558-9333-D16DDFEA126B}"/>
                </a:ext>
              </a:extLst>
            </p:cNvPr>
            <p:cNvSpPr/>
            <p:nvPr/>
          </p:nvSpPr>
          <p:spPr>
            <a:xfrm>
              <a:off x="912536" y="1416670"/>
              <a:ext cx="57747" cy="149720"/>
            </a:xfrm>
            <a:custGeom>
              <a:avLst/>
              <a:gdLst/>
              <a:ahLst/>
              <a:cxnLst/>
              <a:rect l="0" t="0" r="0" b="0"/>
              <a:pathLst>
                <a:path w="57747" h="149720">
                  <a:moveTo>
                    <a:pt x="0" y="0"/>
                  </a:moveTo>
                  <a:lnTo>
                    <a:pt x="20663" y="0"/>
                  </a:lnTo>
                  <a:cubicBezTo>
                    <a:pt x="55613" y="0"/>
                    <a:pt x="57747" y="27089"/>
                    <a:pt x="57747" y="44577"/>
                  </a:cubicBezTo>
                  <a:lnTo>
                    <a:pt x="57747" y="105156"/>
                  </a:lnTo>
                  <a:cubicBezTo>
                    <a:pt x="57747" y="122644"/>
                    <a:pt x="55613" y="149720"/>
                    <a:pt x="20663" y="149720"/>
                  </a:cubicBezTo>
                  <a:lnTo>
                    <a:pt x="0" y="149720"/>
                  </a:lnTo>
                  <a:lnTo>
                    <a:pt x="0" y="121575"/>
                  </a:lnTo>
                  <a:lnTo>
                    <a:pt x="5205" y="118988"/>
                  </a:lnTo>
                  <a:cubicBezTo>
                    <a:pt x="6855" y="116846"/>
                    <a:pt x="7836" y="113722"/>
                    <a:pt x="7836" y="109792"/>
                  </a:cubicBezTo>
                  <a:lnTo>
                    <a:pt x="7836" y="39942"/>
                  </a:lnTo>
                  <a:cubicBezTo>
                    <a:pt x="7836" y="36011"/>
                    <a:pt x="6855" y="32890"/>
                    <a:pt x="5205" y="30751"/>
                  </a:cubicBezTo>
                  <a:lnTo>
                    <a:pt x="0" y="28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Shape 17498">
              <a:extLst>
                <a:ext uri="{FF2B5EF4-FFF2-40B4-BE49-F238E27FC236}">
                  <a16:creationId xmlns:a16="http://schemas.microsoft.com/office/drawing/2014/main" xmlns="" id="{5D6B31E7-5471-4AAD-99D1-E428369C4C6F}"/>
                </a:ext>
              </a:extLst>
            </p:cNvPr>
            <p:cNvSpPr/>
            <p:nvPr/>
          </p:nvSpPr>
          <p:spPr>
            <a:xfrm>
              <a:off x="912536" y="1316860"/>
              <a:ext cx="52756" cy="27457"/>
            </a:xfrm>
            <a:custGeom>
              <a:avLst/>
              <a:gdLst/>
              <a:ahLst/>
              <a:cxnLst/>
              <a:rect l="0" t="0" r="0" b="0"/>
              <a:pathLst>
                <a:path w="52756" h="27457">
                  <a:moveTo>
                    <a:pt x="0" y="0"/>
                  </a:moveTo>
                  <a:lnTo>
                    <a:pt x="52756" y="0"/>
                  </a:lnTo>
                  <a:lnTo>
                    <a:pt x="52756" y="27457"/>
                  </a:lnTo>
                  <a:lnTo>
                    <a:pt x="0" y="27457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Shape 122">
              <a:extLst>
                <a:ext uri="{FF2B5EF4-FFF2-40B4-BE49-F238E27FC236}">
                  <a16:creationId xmlns:a16="http://schemas.microsoft.com/office/drawing/2014/main" xmlns="" id="{2FCB8F5A-B7F7-4646-9038-D3521C87A18C}"/>
                </a:ext>
              </a:extLst>
            </p:cNvPr>
            <p:cNvSpPr/>
            <p:nvPr/>
          </p:nvSpPr>
          <p:spPr>
            <a:xfrm>
              <a:off x="1273962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52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52" y="249530"/>
                  </a:lnTo>
                  <a:lnTo>
                    <a:pt x="72352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Shape 123">
              <a:extLst>
                <a:ext uri="{FF2B5EF4-FFF2-40B4-BE49-F238E27FC236}">
                  <a16:creationId xmlns:a16="http://schemas.microsoft.com/office/drawing/2014/main" xmlns="" id="{E9990C77-3C51-4651-8EB7-45B978325B80}"/>
                </a:ext>
              </a:extLst>
            </p:cNvPr>
            <p:cNvSpPr/>
            <p:nvPr/>
          </p:nvSpPr>
          <p:spPr>
            <a:xfrm>
              <a:off x="1700195" y="1316860"/>
              <a:ext cx="115494" cy="249530"/>
            </a:xfrm>
            <a:custGeom>
              <a:avLst/>
              <a:gdLst/>
              <a:ahLst/>
              <a:cxnLst/>
              <a:rect l="0" t="0" r="0" b="0"/>
              <a:pathLst>
                <a:path w="115494" h="249530">
                  <a:moveTo>
                    <a:pt x="0" y="0"/>
                  </a:moveTo>
                  <a:lnTo>
                    <a:pt x="49924" y="0"/>
                  </a:lnTo>
                  <a:lnTo>
                    <a:pt x="49924" y="104800"/>
                  </a:lnTo>
                  <a:lnTo>
                    <a:pt x="65595" y="104800"/>
                  </a:lnTo>
                  <a:lnTo>
                    <a:pt x="65595" y="0"/>
                  </a:lnTo>
                  <a:lnTo>
                    <a:pt x="115494" y="0"/>
                  </a:lnTo>
                  <a:lnTo>
                    <a:pt x="115494" y="249530"/>
                  </a:lnTo>
                  <a:lnTo>
                    <a:pt x="65595" y="249530"/>
                  </a:lnTo>
                  <a:lnTo>
                    <a:pt x="65595" y="132258"/>
                  </a:lnTo>
                  <a:lnTo>
                    <a:pt x="49924" y="132258"/>
                  </a:lnTo>
                  <a:lnTo>
                    <a:pt x="49924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Shape 124">
              <a:extLst>
                <a:ext uri="{FF2B5EF4-FFF2-40B4-BE49-F238E27FC236}">
                  <a16:creationId xmlns:a16="http://schemas.microsoft.com/office/drawing/2014/main" xmlns="" id="{7E78103C-BB4E-4666-8D05-5236908C2B88}"/>
                </a:ext>
              </a:extLst>
            </p:cNvPr>
            <p:cNvSpPr/>
            <p:nvPr/>
          </p:nvSpPr>
          <p:spPr>
            <a:xfrm>
              <a:off x="2119654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49911" y="0"/>
                  </a:lnTo>
                  <a:lnTo>
                    <a:pt x="49911" y="92329"/>
                  </a:lnTo>
                  <a:lnTo>
                    <a:pt x="57747" y="92329"/>
                  </a:lnTo>
                  <a:lnTo>
                    <a:pt x="57747" y="120499"/>
                  </a:lnTo>
                  <a:lnTo>
                    <a:pt x="56312" y="119786"/>
                  </a:lnTo>
                  <a:lnTo>
                    <a:pt x="49911" y="119786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Shape 125">
              <a:extLst>
                <a:ext uri="{FF2B5EF4-FFF2-40B4-BE49-F238E27FC236}">
                  <a16:creationId xmlns:a16="http://schemas.microsoft.com/office/drawing/2014/main" xmlns="" id="{447D7636-F885-473F-8637-60F4DD45AF43}"/>
                </a:ext>
              </a:extLst>
            </p:cNvPr>
            <p:cNvSpPr/>
            <p:nvPr/>
          </p:nvSpPr>
          <p:spPr>
            <a:xfrm>
              <a:off x="2177401" y="1409189"/>
              <a:ext cx="57747" cy="157200"/>
            </a:xfrm>
            <a:custGeom>
              <a:avLst/>
              <a:gdLst/>
              <a:ahLst/>
              <a:cxnLst/>
              <a:rect l="0" t="0" r="0" b="0"/>
              <a:pathLst>
                <a:path w="57747" h="157200">
                  <a:moveTo>
                    <a:pt x="0" y="0"/>
                  </a:moveTo>
                  <a:lnTo>
                    <a:pt x="20676" y="0"/>
                  </a:lnTo>
                  <a:cubicBezTo>
                    <a:pt x="55613" y="0"/>
                    <a:pt x="57747" y="27102"/>
                    <a:pt x="57747" y="44564"/>
                  </a:cubicBezTo>
                  <a:lnTo>
                    <a:pt x="57747" y="112636"/>
                  </a:lnTo>
                  <a:cubicBezTo>
                    <a:pt x="57747" y="130124"/>
                    <a:pt x="55613" y="157200"/>
                    <a:pt x="20676" y="157200"/>
                  </a:cubicBezTo>
                  <a:lnTo>
                    <a:pt x="0" y="157200"/>
                  </a:lnTo>
                  <a:lnTo>
                    <a:pt x="0" y="129055"/>
                  </a:lnTo>
                  <a:lnTo>
                    <a:pt x="5205" y="126468"/>
                  </a:lnTo>
                  <a:cubicBezTo>
                    <a:pt x="6855" y="124327"/>
                    <a:pt x="7836" y="121202"/>
                    <a:pt x="7836" y="117272"/>
                  </a:cubicBezTo>
                  <a:lnTo>
                    <a:pt x="7836" y="39929"/>
                  </a:lnTo>
                  <a:cubicBezTo>
                    <a:pt x="7836" y="36011"/>
                    <a:pt x="6855" y="32893"/>
                    <a:pt x="5205" y="30755"/>
                  </a:cubicBezTo>
                  <a:lnTo>
                    <a:pt x="0" y="28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Shape 17499">
              <a:extLst>
                <a:ext uri="{FF2B5EF4-FFF2-40B4-BE49-F238E27FC236}">
                  <a16:creationId xmlns:a16="http://schemas.microsoft.com/office/drawing/2014/main" xmlns="" id="{72A1DDF4-7449-432D-B7A1-A579DD15C6E5}"/>
                </a:ext>
              </a:extLst>
            </p:cNvPr>
            <p:cNvSpPr/>
            <p:nvPr/>
          </p:nvSpPr>
          <p:spPr>
            <a:xfrm>
              <a:off x="2250820" y="1316860"/>
              <a:ext cx="49936" cy="249530"/>
            </a:xfrm>
            <a:custGeom>
              <a:avLst/>
              <a:gdLst/>
              <a:ahLst/>
              <a:cxnLst/>
              <a:rect l="0" t="0" r="0" b="0"/>
              <a:pathLst>
                <a:path w="49936" h="249530">
                  <a:moveTo>
                    <a:pt x="0" y="0"/>
                  </a:moveTo>
                  <a:lnTo>
                    <a:pt x="49936" y="0"/>
                  </a:lnTo>
                  <a:lnTo>
                    <a:pt x="49936" y="249530"/>
                  </a:lnTo>
                  <a:lnTo>
                    <a:pt x="0" y="249530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46" name="Picture 2">
            <a:extLst>
              <a:ext uri="{FF2B5EF4-FFF2-40B4-BE49-F238E27FC236}">
                <a16:creationId xmlns:a16="http://schemas.microsoft.com/office/drawing/2014/main" xmlns="" id="{E869B6B9-F60C-43A7-AE32-749966387F3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0" y="148981"/>
            <a:ext cx="1228938" cy="104991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Прямоугольник 146"/>
          <p:cNvSpPr/>
          <p:nvPr/>
        </p:nvSpPr>
        <p:spPr>
          <a:xfrm>
            <a:off x="717175" y="5402614"/>
            <a:ext cx="10757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ru-RU" b="1" dirty="0"/>
              <a:t>Чем для вас привлекательны занятия в секции «ДРОЗД»: </a:t>
            </a:r>
          </a:p>
          <a:p>
            <a:pPr marL="342900" indent="-342900" algn="ctr"/>
            <a:r>
              <a:rPr lang="ru-RU" b="1" dirty="0"/>
              <a:t>А</a:t>
            </a:r>
            <a:r>
              <a:rPr lang="ru-RU" dirty="0"/>
              <a:t>. Тем, что она бесплатная </a:t>
            </a:r>
            <a:r>
              <a:rPr lang="ru-RU" b="1" dirty="0"/>
              <a:t>Б. </a:t>
            </a:r>
            <a:r>
              <a:rPr lang="ru-RU" dirty="0"/>
              <a:t>Тем, что она рядом с домом </a:t>
            </a:r>
            <a:r>
              <a:rPr lang="ru-RU" b="1" dirty="0"/>
              <a:t>В. </a:t>
            </a:r>
            <a:r>
              <a:rPr lang="ru-RU" dirty="0"/>
              <a:t>Нравится этот вид спорта  </a:t>
            </a:r>
            <a:r>
              <a:rPr lang="ru-RU" b="1" dirty="0"/>
              <a:t>Г. </a:t>
            </a:r>
            <a:r>
              <a:rPr lang="ru-RU" dirty="0"/>
              <a:t>Нравится тренер</a:t>
            </a:r>
          </a:p>
          <a:p>
            <a:pPr algn="ctr"/>
            <a:r>
              <a:rPr lang="ru-RU" b="1" dirty="0"/>
              <a:t>Д. </a:t>
            </a:r>
            <a:r>
              <a:rPr lang="ru-RU" dirty="0"/>
              <a:t>Свой вариант ответа</a:t>
            </a:r>
          </a:p>
        </p:txBody>
      </p:sp>
      <p:graphicFrame>
        <p:nvGraphicFramePr>
          <p:cNvPr id="148" name="Диаграмма 147"/>
          <p:cNvGraphicFramePr/>
          <p:nvPr>
            <p:extLst>
              <p:ext uri="{D42A27DB-BD31-4B8C-83A1-F6EECF244321}">
                <p14:modId xmlns:p14="http://schemas.microsoft.com/office/powerpoint/2010/main" val="2634506863"/>
              </p:ext>
            </p:extLst>
          </p:nvPr>
        </p:nvGraphicFramePr>
        <p:xfrm>
          <a:off x="1371600" y="1425387"/>
          <a:ext cx="9009529" cy="3711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639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28529" y="6492875"/>
            <a:ext cx="2743200" cy="365125"/>
          </a:xfrm>
        </p:spPr>
        <p:txBody>
          <a:bodyPr/>
          <a:lstStyle/>
          <a:p>
            <a:fld id="{32D93C3F-6B7A-465C-B6E3-62511948D2CF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41588" y="458382"/>
            <a:ext cx="9114520" cy="8865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родителей о работе секций «ДРОЗД» 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07877" y="2461071"/>
            <a:ext cx="424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Выездные соревнования </a:t>
            </a:r>
          </a:p>
        </p:txBody>
      </p:sp>
      <p:grpSp>
        <p:nvGrpSpPr>
          <p:cNvPr id="2" name="Group 16963">
            <a:extLst>
              <a:ext uri="{FF2B5EF4-FFF2-40B4-BE49-F238E27FC236}">
                <a16:creationId xmlns:a16="http://schemas.microsoft.com/office/drawing/2014/main" xmlns="" id="{2416C256-8B3E-4049-8907-CA9BB502AE60}"/>
              </a:ext>
            </a:extLst>
          </p:cNvPr>
          <p:cNvGrpSpPr/>
          <p:nvPr/>
        </p:nvGrpSpPr>
        <p:grpSpPr>
          <a:xfrm>
            <a:off x="10664015" y="157730"/>
            <a:ext cx="1379570" cy="906485"/>
            <a:chOff x="0" y="0"/>
            <a:chExt cx="2300756" cy="1566401"/>
          </a:xfrm>
        </p:grpSpPr>
        <p:sp>
          <p:nvSpPr>
            <p:cNvPr id="18" name="Shape 17496">
              <a:extLst>
                <a:ext uri="{FF2B5EF4-FFF2-40B4-BE49-F238E27FC236}">
                  <a16:creationId xmlns:a16="http://schemas.microsoft.com/office/drawing/2014/main" xmlns="" id="{58C63338-AB95-48C6-890B-4492D943822A}"/>
                </a:ext>
              </a:extLst>
            </p:cNvPr>
            <p:cNvSpPr/>
            <p:nvPr/>
          </p:nvSpPr>
          <p:spPr>
            <a:xfrm>
              <a:off x="170" y="1183684"/>
              <a:ext cx="2295131" cy="23965"/>
            </a:xfrm>
            <a:custGeom>
              <a:avLst/>
              <a:gdLst/>
              <a:ahLst/>
              <a:cxnLst/>
              <a:rect l="0" t="0" r="0" b="0"/>
              <a:pathLst>
                <a:path w="2295131" h="23965">
                  <a:moveTo>
                    <a:pt x="0" y="0"/>
                  </a:moveTo>
                  <a:lnTo>
                    <a:pt x="2295131" y="0"/>
                  </a:lnTo>
                  <a:lnTo>
                    <a:pt x="2295131" y="23965"/>
                  </a:lnTo>
                  <a:lnTo>
                    <a:pt x="0" y="23965"/>
                  </a:lnTo>
                  <a:lnTo>
                    <a:pt x="0" y="0"/>
                  </a:lnTo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Shape 7">
              <a:extLst>
                <a:ext uri="{FF2B5EF4-FFF2-40B4-BE49-F238E27FC236}">
                  <a16:creationId xmlns:a16="http://schemas.microsoft.com/office/drawing/2014/main" xmlns="" id="{82420FE1-00A7-43FB-B5F8-8C086D8B657D}"/>
                </a:ext>
              </a:extLst>
            </p:cNvPr>
            <p:cNvSpPr/>
            <p:nvPr/>
          </p:nvSpPr>
          <p:spPr>
            <a:xfrm>
              <a:off x="162" y="254606"/>
              <a:ext cx="150019" cy="765150"/>
            </a:xfrm>
            <a:custGeom>
              <a:avLst/>
              <a:gdLst/>
              <a:ahLst/>
              <a:cxnLst/>
              <a:rect l="0" t="0" r="0" b="0"/>
              <a:pathLst>
                <a:path w="150019" h="765150">
                  <a:moveTo>
                    <a:pt x="49708" y="0"/>
                  </a:moveTo>
                  <a:lnTo>
                    <a:pt x="150019" y="0"/>
                  </a:lnTo>
                  <a:lnTo>
                    <a:pt x="150019" y="62751"/>
                  </a:lnTo>
                  <a:lnTo>
                    <a:pt x="139205" y="62751"/>
                  </a:lnTo>
                  <a:lnTo>
                    <a:pt x="139205" y="540360"/>
                  </a:lnTo>
                  <a:cubicBezTo>
                    <a:pt x="139205" y="574104"/>
                    <a:pt x="128334" y="587197"/>
                    <a:pt x="120180" y="592823"/>
                  </a:cubicBezTo>
                  <a:lnTo>
                    <a:pt x="150019" y="592823"/>
                  </a:lnTo>
                  <a:lnTo>
                    <a:pt x="150019" y="655561"/>
                  </a:lnTo>
                  <a:lnTo>
                    <a:pt x="89497" y="655561"/>
                  </a:lnTo>
                  <a:lnTo>
                    <a:pt x="89497" y="765150"/>
                  </a:lnTo>
                  <a:lnTo>
                    <a:pt x="0" y="765150"/>
                  </a:lnTo>
                  <a:lnTo>
                    <a:pt x="0" y="592823"/>
                  </a:lnTo>
                  <a:lnTo>
                    <a:pt x="6350" y="592823"/>
                  </a:lnTo>
                  <a:cubicBezTo>
                    <a:pt x="45187" y="592823"/>
                    <a:pt x="49708" y="563779"/>
                    <a:pt x="49708" y="540360"/>
                  </a:cubicBezTo>
                  <a:lnTo>
                    <a:pt x="4970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Shape 8">
              <a:extLst>
                <a:ext uri="{FF2B5EF4-FFF2-40B4-BE49-F238E27FC236}">
                  <a16:creationId xmlns:a16="http://schemas.microsoft.com/office/drawing/2014/main" xmlns="" id="{8D2C8431-CDCF-4E88-AFD9-250C99860F68}"/>
                </a:ext>
              </a:extLst>
            </p:cNvPr>
            <p:cNvSpPr/>
            <p:nvPr/>
          </p:nvSpPr>
          <p:spPr>
            <a:xfrm>
              <a:off x="150181" y="254606"/>
              <a:ext cx="141903" cy="765150"/>
            </a:xfrm>
            <a:custGeom>
              <a:avLst/>
              <a:gdLst/>
              <a:ahLst/>
              <a:cxnLst/>
              <a:rect l="0" t="0" r="0" b="0"/>
              <a:pathLst>
                <a:path w="141903" h="765150">
                  <a:moveTo>
                    <a:pt x="0" y="0"/>
                  </a:moveTo>
                  <a:lnTo>
                    <a:pt x="119335" y="0"/>
                  </a:lnTo>
                  <a:lnTo>
                    <a:pt x="119335" y="592823"/>
                  </a:lnTo>
                  <a:lnTo>
                    <a:pt x="141903" y="592823"/>
                  </a:lnTo>
                  <a:lnTo>
                    <a:pt x="141903" y="765150"/>
                  </a:lnTo>
                  <a:lnTo>
                    <a:pt x="52432" y="765150"/>
                  </a:lnTo>
                  <a:lnTo>
                    <a:pt x="52432" y="655561"/>
                  </a:lnTo>
                  <a:lnTo>
                    <a:pt x="0" y="655561"/>
                  </a:lnTo>
                  <a:lnTo>
                    <a:pt x="0" y="592823"/>
                  </a:lnTo>
                  <a:lnTo>
                    <a:pt x="29839" y="592823"/>
                  </a:lnTo>
                  <a:lnTo>
                    <a:pt x="29839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Shape 9">
              <a:extLst>
                <a:ext uri="{FF2B5EF4-FFF2-40B4-BE49-F238E27FC236}">
                  <a16:creationId xmlns:a16="http://schemas.microsoft.com/office/drawing/2014/main" xmlns="" id="{86B5D81F-25B3-4A6E-BD35-5B223D3E3820}"/>
                </a:ext>
              </a:extLst>
            </p:cNvPr>
            <p:cNvSpPr/>
            <p:nvPr/>
          </p:nvSpPr>
          <p:spPr>
            <a:xfrm>
              <a:off x="388577" y="309367"/>
              <a:ext cx="110280" cy="655612"/>
            </a:xfrm>
            <a:custGeom>
              <a:avLst/>
              <a:gdLst/>
              <a:ahLst/>
              <a:cxnLst/>
              <a:rect l="0" t="0" r="0" b="0"/>
              <a:pathLst>
                <a:path w="110280" h="655612">
                  <a:moveTo>
                    <a:pt x="0" y="0"/>
                  </a:moveTo>
                  <a:lnTo>
                    <a:pt x="110280" y="0"/>
                  </a:lnTo>
                  <a:lnTo>
                    <a:pt x="110280" y="61096"/>
                  </a:lnTo>
                  <a:lnTo>
                    <a:pt x="101232" y="59931"/>
                  </a:lnTo>
                  <a:lnTo>
                    <a:pt x="89497" y="59931"/>
                  </a:lnTo>
                  <a:lnTo>
                    <a:pt x="89497" y="361531"/>
                  </a:lnTo>
                  <a:lnTo>
                    <a:pt x="100343" y="361531"/>
                  </a:lnTo>
                  <a:lnTo>
                    <a:pt x="110280" y="358113"/>
                  </a:lnTo>
                  <a:lnTo>
                    <a:pt x="110280" y="421462"/>
                  </a:lnTo>
                  <a:lnTo>
                    <a:pt x="89497" y="421462"/>
                  </a:lnTo>
                  <a:lnTo>
                    <a:pt x="89497" y="655612"/>
                  </a:lnTo>
                  <a:lnTo>
                    <a:pt x="0" y="655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Shape 10">
              <a:extLst>
                <a:ext uri="{FF2B5EF4-FFF2-40B4-BE49-F238E27FC236}">
                  <a16:creationId xmlns:a16="http://schemas.microsoft.com/office/drawing/2014/main" xmlns="" id="{4B41A596-3E48-4210-AB9C-A004ECE3BA11}"/>
                </a:ext>
              </a:extLst>
            </p:cNvPr>
            <p:cNvSpPr/>
            <p:nvPr/>
          </p:nvSpPr>
          <p:spPr>
            <a:xfrm>
              <a:off x="498857" y="309367"/>
              <a:ext cx="110230" cy="421462"/>
            </a:xfrm>
            <a:custGeom>
              <a:avLst/>
              <a:gdLst/>
              <a:ahLst/>
              <a:cxnLst/>
              <a:rect l="0" t="0" r="0" b="0"/>
              <a:pathLst>
                <a:path w="110230" h="421462">
                  <a:moveTo>
                    <a:pt x="0" y="0"/>
                  </a:moveTo>
                  <a:lnTo>
                    <a:pt x="28924" y="0"/>
                  </a:lnTo>
                  <a:cubicBezTo>
                    <a:pt x="58744" y="0"/>
                    <a:pt x="110230" y="0"/>
                    <a:pt x="110230" y="95555"/>
                  </a:cubicBezTo>
                  <a:lnTo>
                    <a:pt x="110230" y="321221"/>
                  </a:lnTo>
                  <a:cubicBezTo>
                    <a:pt x="110230" y="418655"/>
                    <a:pt x="61474" y="421462"/>
                    <a:pt x="28924" y="421462"/>
                  </a:cubicBezTo>
                  <a:lnTo>
                    <a:pt x="0" y="421462"/>
                  </a:lnTo>
                  <a:lnTo>
                    <a:pt x="0" y="358113"/>
                  </a:lnTo>
                  <a:lnTo>
                    <a:pt x="11857" y="354035"/>
                  </a:lnTo>
                  <a:cubicBezTo>
                    <a:pt x="17393" y="348882"/>
                    <a:pt x="20784" y="340919"/>
                    <a:pt x="20784" y="329679"/>
                  </a:cubicBezTo>
                  <a:lnTo>
                    <a:pt x="20784" y="93663"/>
                  </a:lnTo>
                  <a:cubicBezTo>
                    <a:pt x="20784" y="71898"/>
                    <a:pt x="10111" y="63806"/>
                    <a:pt x="193" y="61121"/>
                  </a:cubicBezTo>
                  <a:lnTo>
                    <a:pt x="0" y="610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Shape 11">
              <a:extLst>
                <a:ext uri="{FF2B5EF4-FFF2-40B4-BE49-F238E27FC236}">
                  <a16:creationId xmlns:a16="http://schemas.microsoft.com/office/drawing/2014/main" xmlns="" id="{320D9073-7999-4AD5-9BB5-F4AA06E8585A}"/>
                </a:ext>
              </a:extLst>
            </p:cNvPr>
            <p:cNvSpPr/>
            <p:nvPr/>
          </p:nvSpPr>
          <p:spPr>
            <a:xfrm>
              <a:off x="1685453" y="309366"/>
              <a:ext cx="221463" cy="656539"/>
            </a:xfrm>
            <a:custGeom>
              <a:avLst/>
              <a:gdLst/>
              <a:ahLst/>
              <a:cxnLst/>
              <a:rect l="0" t="0" r="0" b="0"/>
              <a:pathLst>
                <a:path w="221463" h="656539">
                  <a:moveTo>
                    <a:pt x="86741" y="0"/>
                  </a:moveTo>
                  <a:lnTo>
                    <a:pt x="131940" y="0"/>
                  </a:lnTo>
                  <a:cubicBezTo>
                    <a:pt x="219621" y="0"/>
                    <a:pt x="221463" y="67450"/>
                    <a:pt x="221463" y="103962"/>
                  </a:cubicBezTo>
                  <a:lnTo>
                    <a:pt x="221463" y="239763"/>
                  </a:lnTo>
                  <a:cubicBezTo>
                    <a:pt x="221463" y="259436"/>
                    <a:pt x="217805" y="305321"/>
                    <a:pt x="155448" y="308127"/>
                  </a:cubicBezTo>
                  <a:lnTo>
                    <a:pt x="155448" y="314706"/>
                  </a:lnTo>
                  <a:cubicBezTo>
                    <a:pt x="221463" y="312814"/>
                    <a:pt x="221463" y="372745"/>
                    <a:pt x="221463" y="385864"/>
                  </a:cubicBezTo>
                  <a:lnTo>
                    <a:pt x="221463" y="556324"/>
                  </a:lnTo>
                  <a:cubicBezTo>
                    <a:pt x="221463" y="656539"/>
                    <a:pt x="175298" y="655612"/>
                    <a:pt x="131940" y="655612"/>
                  </a:cubicBezTo>
                  <a:lnTo>
                    <a:pt x="81331" y="655612"/>
                  </a:lnTo>
                  <a:cubicBezTo>
                    <a:pt x="0" y="655612"/>
                    <a:pt x="0" y="586283"/>
                    <a:pt x="0" y="557263"/>
                  </a:cubicBezTo>
                  <a:lnTo>
                    <a:pt x="0" y="426149"/>
                  </a:lnTo>
                  <a:lnTo>
                    <a:pt x="89471" y="426149"/>
                  </a:lnTo>
                  <a:lnTo>
                    <a:pt x="89471" y="574103"/>
                  </a:lnTo>
                  <a:cubicBezTo>
                    <a:pt x="89471" y="585343"/>
                    <a:pt x="102146" y="595668"/>
                    <a:pt x="111176" y="595668"/>
                  </a:cubicBezTo>
                  <a:cubicBezTo>
                    <a:pt x="118389" y="595668"/>
                    <a:pt x="131940" y="588175"/>
                    <a:pt x="131940" y="574103"/>
                  </a:cubicBezTo>
                  <a:lnTo>
                    <a:pt x="131940" y="385864"/>
                  </a:lnTo>
                  <a:cubicBezTo>
                    <a:pt x="131940" y="367157"/>
                    <a:pt x="128346" y="341859"/>
                    <a:pt x="84938" y="341859"/>
                  </a:cubicBezTo>
                  <a:lnTo>
                    <a:pt x="49682" y="341859"/>
                  </a:lnTo>
                  <a:lnTo>
                    <a:pt x="49682" y="281915"/>
                  </a:lnTo>
                  <a:lnTo>
                    <a:pt x="84938" y="281915"/>
                  </a:lnTo>
                  <a:cubicBezTo>
                    <a:pt x="128346" y="281915"/>
                    <a:pt x="131940" y="258521"/>
                    <a:pt x="131940" y="236017"/>
                  </a:cubicBezTo>
                  <a:lnTo>
                    <a:pt x="131940" y="77737"/>
                  </a:lnTo>
                  <a:cubicBezTo>
                    <a:pt x="131940" y="62763"/>
                    <a:pt x="119317" y="59957"/>
                    <a:pt x="112065" y="59957"/>
                  </a:cubicBezTo>
                  <a:cubicBezTo>
                    <a:pt x="103035" y="59957"/>
                    <a:pt x="89471" y="66510"/>
                    <a:pt x="89471" y="77737"/>
                  </a:cubicBezTo>
                  <a:lnTo>
                    <a:pt x="89471" y="209804"/>
                  </a:lnTo>
                  <a:lnTo>
                    <a:pt x="0" y="209804"/>
                  </a:lnTo>
                  <a:lnTo>
                    <a:pt x="0" y="103962"/>
                  </a:lnTo>
                  <a:cubicBezTo>
                    <a:pt x="0" y="70256"/>
                    <a:pt x="3620" y="0"/>
                    <a:pt x="8674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Shape 12">
              <a:extLst>
                <a:ext uri="{FF2B5EF4-FFF2-40B4-BE49-F238E27FC236}">
                  <a16:creationId xmlns:a16="http://schemas.microsoft.com/office/drawing/2014/main" xmlns="" id="{DF8C71B7-76EA-45D6-8C32-D9C0294B887F}"/>
                </a:ext>
              </a:extLst>
            </p:cNvPr>
            <p:cNvSpPr/>
            <p:nvPr/>
          </p:nvSpPr>
          <p:spPr>
            <a:xfrm>
              <a:off x="2003381" y="254580"/>
              <a:ext cx="141891" cy="765175"/>
            </a:xfrm>
            <a:custGeom>
              <a:avLst/>
              <a:gdLst/>
              <a:ahLst/>
              <a:cxnLst/>
              <a:rect l="0" t="0" r="0" b="0"/>
              <a:pathLst>
                <a:path w="141891" h="765175">
                  <a:moveTo>
                    <a:pt x="22568" y="0"/>
                  </a:moveTo>
                  <a:lnTo>
                    <a:pt x="141891" y="0"/>
                  </a:lnTo>
                  <a:lnTo>
                    <a:pt x="141891" y="62751"/>
                  </a:lnTo>
                  <a:lnTo>
                    <a:pt x="112065" y="62751"/>
                  </a:lnTo>
                  <a:lnTo>
                    <a:pt x="112065" y="592849"/>
                  </a:lnTo>
                  <a:lnTo>
                    <a:pt x="141891" y="592849"/>
                  </a:lnTo>
                  <a:lnTo>
                    <a:pt x="141891" y="655587"/>
                  </a:lnTo>
                  <a:lnTo>
                    <a:pt x="89471" y="655587"/>
                  </a:lnTo>
                  <a:lnTo>
                    <a:pt x="89471" y="765175"/>
                  </a:lnTo>
                  <a:lnTo>
                    <a:pt x="0" y="765175"/>
                  </a:lnTo>
                  <a:lnTo>
                    <a:pt x="0" y="592849"/>
                  </a:lnTo>
                  <a:lnTo>
                    <a:pt x="22568" y="592849"/>
                  </a:lnTo>
                  <a:lnTo>
                    <a:pt x="225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Shape 13">
              <a:extLst>
                <a:ext uri="{FF2B5EF4-FFF2-40B4-BE49-F238E27FC236}">
                  <a16:creationId xmlns:a16="http://schemas.microsoft.com/office/drawing/2014/main" xmlns="" id="{2820737F-877C-4218-BCB5-0C0556A5C8FC}"/>
                </a:ext>
              </a:extLst>
            </p:cNvPr>
            <p:cNvSpPr/>
            <p:nvPr/>
          </p:nvSpPr>
          <p:spPr>
            <a:xfrm>
              <a:off x="2145271" y="254580"/>
              <a:ext cx="150032" cy="765175"/>
            </a:xfrm>
            <a:custGeom>
              <a:avLst/>
              <a:gdLst/>
              <a:ahLst/>
              <a:cxnLst/>
              <a:rect l="0" t="0" r="0" b="0"/>
              <a:pathLst>
                <a:path w="150032" h="765175">
                  <a:moveTo>
                    <a:pt x="0" y="0"/>
                  </a:moveTo>
                  <a:lnTo>
                    <a:pt x="100324" y="0"/>
                  </a:lnTo>
                  <a:lnTo>
                    <a:pt x="100324" y="540385"/>
                  </a:lnTo>
                  <a:cubicBezTo>
                    <a:pt x="100324" y="563804"/>
                    <a:pt x="104832" y="592849"/>
                    <a:pt x="143682" y="592849"/>
                  </a:cubicBezTo>
                  <a:lnTo>
                    <a:pt x="150032" y="592849"/>
                  </a:lnTo>
                  <a:lnTo>
                    <a:pt x="150032" y="765175"/>
                  </a:lnTo>
                  <a:lnTo>
                    <a:pt x="60560" y="765175"/>
                  </a:lnTo>
                  <a:lnTo>
                    <a:pt x="60560" y="655587"/>
                  </a:lnTo>
                  <a:lnTo>
                    <a:pt x="0" y="655587"/>
                  </a:lnTo>
                  <a:lnTo>
                    <a:pt x="0" y="592849"/>
                  </a:lnTo>
                  <a:lnTo>
                    <a:pt x="29826" y="592849"/>
                  </a:lnTo>
                  <a:cubicBezTo>
                    <a:pt x="21698" y="587223"/>
                    <a:pt x="10852" y="574129"/>
                    <a:pt x="10852" y="540385"/>
                  </a:cubicBezTo>
                  <a:lnTo>
                    <a:pt x="10852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Shape 15">
              <a:extLst>
                <a:ext uri="{FF2B5EF4-FFF2-40B4-BE49-F238E27FC236}">
                  <a16:creationId xmlns:a16="http://schemas.microsoft.com/office/drawing/2014/main" xmlns="" id="{04605877-81D5-4697-AC94-E572461CD777}"/>
                </a:ext>
              </a:extLst>
            </p:cNvPr>
            <p:cNvSpPr/>
            <p:nvPr/>
          </p:nvSpPr>
          <p:spPr>
            <a:xfrm>
              <a:off x="943394" y="732161"/>
              <a:ext cx="3620" cy="1892"/>
            </a:xfrm>
            <a:custGeom>
              <a:avLst/>
              <a:gdLst/>
              <a:ahLst/>
              <a:cxnLst/>
              <a:rect l="0" t="0" r="0" b="0"/>
              <a:pathLst>
                <a:path w="3620" h="1892">
                  <a:moveTo>
                    <a:pt x="0" y="0"/>
                  </a:moveTo>
                  <a:cubicBezTo>
                    <a:pt x="1207" y="597"/>
                    <a:pt x="2375" y="1295"/>
                    <a:pt x="3620" y="1892"/>
                  </a:cubicBezTo>
                  <a:lnTo>
                    <a:pt x="889" y="1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Shape 16">
              <a:extLst>
                <a:ext uri="{FF2B5EF4-FFF2-40B4-BE49-F238E27FC236}">
                  <a16:creationId xmlns:a16="http://schemas.microsoft.com/office/drawing/2014/main" xmlns="" id="{2828B061-5048-42CD-8FA8-9713AB3D5F12}"/>
                </a:ext>
              </a:extLst>
            </p:cNvPr>
            <p:cNvSpPr/>
            <p:nvPr/>
          </p:nvSpPr>
          <p:spPr>
            <a:xfrm>
              <a:off x="1508361" y="461993"/>
              <a:ext cx="92850" cy="370980"/>
            </a:xfrm>
            <a:custGeom>
              <a:avLst/>
              <a:gdLst/>
              <a:ahLst/>
              <a:cxnLst/>
              <a:rect l="0" t="0" r="0" b="0"/>
              <a:pathLst>
                <a:path w="92850" h="370980">
                  <a:moveTo>
                    <a:pt x="43612" y="0"/>
                  </a:moveTo>
                  <a:cubicBezTo>
                    <a:pt x="75070" y="47676"/>
                    <a:pt x="92850" y="101575"/>
                    <a:pt x="92850" y="158674"/>
                  </a:cubicBezTo>
                  <a:lnTo>
                    <a:pt x="92850" y="158725"/>
                  </a:lnTo>
                  <a:cubicBezTo>
                    <a:pt x="92850" y="238442"/>
                    <a:pt x="58191" y="312014"/>
                    <a:pt x="0" y="370980"/>
                  </a:cubicBezTo>
                  <a:cubicBezTo>
                    <a:pt x="4051" y="344564"/>
                    <a:pt x="6083" y="317729"/>
                    <a:pt x="6083" y="290538"/>
                  </a:cubicBezTo>
                  <a:cubicBezTo>
                    <a:pt x="6083" y="280365"/>
                    <a:pt x="5690" y="270269"/>
                    <a:pt x="5093" y="260223"/>
                  </a:cubicBezTo>
                  <a:lnTo>
                    <a:pt x="10694" y="265163"/>
                  </a:lnTo>
                  <a:lnTo>
                    <a:pt x="45949" y="296342"/>
                  </a:lnTo>
                  <a:lnTo>
                    <a:pt x="55347" y="250254"/>
                  </a:lnTo>
                  <a:lnTo>
                    <a:pt x="55613" y="248895"/>
                  </a:lnTo>
                  <a:lnTo>
                    <a:pt x="56515" y="247231"/>
                  </a:lnTo>
                  <a:lnTo>
                    <a:pt x="61913" y="237134"/>
                  </a:lnTo>
                  <a:lnTo>
                    <a:pt x="58445" y="226212"/>
                  </a:lnTo>
                  <a:lnTo>
                    <a:pt x="58001" y="224828"/>
                  </a:lnTo>
                  <a:lnTo>
                    <a:pt x="60300" y="222771"/>
                  </a:lnTo>
                  <a:lnTo>
                    <a:pt x="59766" y="210020"/>
                  </a:lnTo>
                  <a:lnTo>
                    <a:pt x="59309" y="199454"/>
                  </a:lnTo>
                  <a:lnTo>
                    <a:pt x="59068" y="193675"/>
                  </a:lnTo>
                  <a:lnTo>
                    <a:pt x="56541" y="188519"/>
                  </a:lnTo>
                  <a:lnTo>
                    <a:pt x="51676" y="178791"/>
                  </a:lnTo>
                  <a:lnTo>
                    <a:pt x="50063" y="175489"/>
                  </a:lnTo>
                  <a:lnTo>
                    <a:pt x="49263" y="171628"/>
                  </a:lnTo>
                  <a:lnTo>
                    <a:pt x="49835" y="170358"/>
                  </a:lnTo>
                  <a:lnTo>
                    <a:pt x="56185" y="156515"/>
                  </a:lnTo>
                  <a:lnTo>
                    <a:pt x="47676" y="143866"/>
                  </a:lnTo>
                  <a:lnTo>
                    <a:pt x="40538" y="133325"/>
                  </a:lnTo>
                  <a:lnTo>
                    <a:pt x="36690" y="127203"/>
                  </a:lnTo>
                  <a:lnTo>
                    <a:pt x="34087" y="123076"/>
                  </a:lnTo>
                  <a:lnTo>
                    <a:pt x="30239" y="120129"/>
                  </a:lnTo>
                  <a:lnTo>
                    <a:pt x="26048" y="116929"/>
                  </a:lnTo>
                  <a:lnTo>
                    <a:pt x="25553" y="114922"/>
                  </a:lnTo>
                  <a:lnTo>
                    <a:pt x="27915" y="112293"/>
                  </a:lnTo>
                  <a:lnTo>
                    <a:pt x="37338" y="108420"/>
                  </a:lnTo>
                  <a:lnTo>
                    <a:pt x="35877" y="88748"/>
                  </a:lnTo>
                  <a:lnTo>
                    <a:pt x="35700" y="86589"/>
                  </a:lnTo>
                  <a:lnTo>
                    <a:pt x="36475" y="85852"/>
                  </a:lnTo>
                  <a:lnTo>
                    <a:pt x="38608" y="81229"/>
                  </a:lnTo>
                  <a:lnTo>
                    <a:pt x="40538" y="77064"/>
                  </a:lnTo>
                  <a:lnTo>
                    <a:pt x="43383" y="70866"/>
                  </a:lnTo>
                  <a:lnTo>
                    <a:pt x="42990" y="64046"/>
                  </a:lnTo>
                  <a:lnTo>
                    <a:pt x="41897" y="46038"/>
                  </a:lnTo>
                  <a:lnTo>
                    <a:pt x="41758" y="43802"/>
                  </a:lnTo>
                  <a:lnTo>
                    <a:pt x="41262" y="41593"/>
                  </a:lnTo>
                  <a:lnTo>
                    <a:pt x="38697" y="30480"/>
                  </a:lnTo>
                  <a:lnTo>
                    <a:pt x="37859" y="21933"/>
                  </a:lnTo>
                  <a:lnTo>
                    <a:pt x="38849" y="10249"/>
                  </a:lnTo>
                  <a:lnTo>
                    <a:pt x="40666" y="6350"/>
                  </a:lnTo>
                  <a:lnTo>
                    <a:pt x="4361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Shape 17">
              <a:extLst>
                <a:ext uri="{FF2B5EF4-FFF2-40B4-BE49-F238E27FC236}">
                  <a16:creationId xmlns:a16="http://schemas.microsoft.com/office/drawing/2014/main" xmlns="" id="{A1ED496C-9AFE-403E-9F08-0D54963F85C2}"/>
                </a:ext>
              </a:extLst>
            </p:cNvPr>
            <p:cNvSpPr/>
            <p:nvPr/>
          </p:nvSpPr>
          <p:spPr>
            <a:xfrm>
              <a:off x="1431272" y="673701"/>
              <a:ext cx="61443" cy="193154"/>
            </a:xfrm>
            <a:custGeom>
              <a:avLst/>
              <a:gdLst/>
              <a:ahLst/>
              <a:cxnLst/>
              <a:rect l="0" t="0" r="0" b="0"/>
              <a:pathLst>
                <a:path w="61443" h="193154">
                  <a:moveTo>
                    <a:pt x="49759" y="0"/>
                  </a:moveTo>
                  <a:lnTo>
                    <a:pt x="52070" y="6871"/>
                  </a:lnTo>
                  <a:lnTo>
                    <a:pt x="52756" y="8852"/>
                  </a:lnTo>
                  <a:lnTo>
                    <a:pt x="53759" y="10719"/>
                  </a:lnTo>
                  <a:lnTo>
                    <a:pt x="57848" y="18555"/>
                  </a:lnTo>
                  <a:cubicBezTo>
                    <a:pt x="60198" y="38329"/>
                    <a:pt x="61443" y="58458"/>
                    <a:pt x="61443" y="78829"/>
                  </a:cubicBezTo>
                  <a:cubicBezTo>
                    <a:pt x="61443" y="114529"/>
                    <a:pt x="57798" y="149568"/>
                    <a:pt x="50559" y="183833"/>
                  </a:cubicBezTo>
                  <a:cubicBezTo>
                    <a:pt x="46812" y="187008"/>
                    <a:pt x="42964" y="190132"/>
                    <a:pt x="39014" y="193154"/>
                  </a:cubicBezTo>
                  <a:lnTo>
                    <a:pt x="39967" y="182956"/>
                  </a:lnTo>
                  <a:lnTo>
                    <a:pt x="43117" y="165176"/>
                  </a:lnTo>
                  <a:lnTo>
                    <a:pt x="44158" y="159372"/>
                  </a:lnTo>
                  <a:lnTo>
                    <a:pt x="42685" y="153695"/>
                  </a:lnTo>
                  <a:lnTo>
                    <a:pt x="39662" y="141935"/>
                  </a:lnTo>
                  <a:lnTo>
                    <a:pt x="38951" y="139154"/>
                  </a:lnTo>
                  <a:lnTo>
                    <a:pt x="37706" y="136627"/>
                  </a:lnTo>
                  <a:lnTo>
                    <a:pt x="31699" y="124549"/>
                  </a:lnTo>
                  <a:lnTo>
                    <a:pt x="30340" y="113259"/>
                  </a:lnTo>
                  <a:lnTo>
                    <a:pt x="29896" y="109614"/>
                  </a:lnTo>
                  <a:lnTo>
                    <a:pt x="28473" y="106210"/>
                  </a:lnTo>
                  <a:lnTo>
                    <a:pt x="21412" y="89027"/>
                  </a:lnTo>
                  <a:lnTo>
                    <a:pt x="18834" y="82779"/>
                  </a:lnTo>
                  <a:lnTo>
                    <a:pt x="13614" y="78461"/>
                  </a:lnTo>
                  <a:lnTo>
                    <a:pt x="6947" y="72898"/>
                  </a:lnTo>
                  <a:lnTo>
                    <a:pt x="0" y="67145"/>
                  </a:lnTo>
                  <a:lnTo>
                    <a:pt x="991" y="64910"/>
                  </a:lnTo>
                  <a:lnTo>
                    <a:pt x="826" y="58585"/>
                  </a:lnTo>
                  <a:lnTo>
                    <a:pt x="597" y="49238"/>
                  </a:lnTo>
                  <a:lnTo>
                    <a:pt x="698" y="48666"/>
                  </a:lnTo>
                  <a:lnTo>
                    <a:pt x="1842" y="47155"/>
                  </a:lnTo>
                  <a:lnTo>
                    <a:pt x="5182" y="42570"/>
                  </a:lnTo>
                  <a:lnTo>
                    <a:pt x="6452" y="37008"/>
                  </a:lnTo>
                  <a:lnTo>
                    <a:pt x="7861" y="30658"/>
                  </a:lnTo>
                  <a:lnTo>
                    <a:pt x="9525" y="27254"/>
                  </a:lnTo>
                  <a:lnTo>
                    <a:pt x="14110" y="24511"/>
                  </a:lnTo>
                  <a:lnTo>
                    <a:pt x="15329" y="23762"/>
                  </a:lnTo>
                  <a:lnTo>
                    <a:pt x="16472" y="22924"/>
                  </a:lnTo>
                  <a:lnTo>
                    <a:pt x="29743" y="12903"/>
                  </a:lnTo>
                  <a:lnTo>
                    <a:pt x="38798" y="6058"/>
                  </a:lnTo>
                  <a:lnTo>
                    <a:pt x="42469" y="4039"/>
                  </a:lnTo>
                  <a:lnTo>
                    <a:pt x="47727" y="1118"/>
                  </a:lnTo>
                  <a:lnTo>
                    <a:pt x="49759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Shape 18">
              <a:extLst>
                <a:ext uri="{FF2B5EF4-FFF2-40B4-BE49-F238E27FC236}">
                  <a16:creationId xmlns:a16="http://schemas.microsoft.com/office/drawing/2014/main" xmlns="" id="{F53230D2-6633-4F77-9F9F-1CE76CE75927}"/>
                </a:ext>
              </a:extLst>
            </p:cNvPr>
            <p:cNvSpPr/>
            <p:nvPr/>
          </p:nvSpPr>
          <p:spPr>
            <a:xfrm>
              <a:off x="701192" y="625060"/>
              <a:ext cx="92481" cy="207912"/>
            </a:xfrm>
            <a:custGeom>
              <a:avLst/>
              <a:gdLst/>
              <a:ahLst/>
              <a:cxnLst/>
              <a:rect l="0" t="0" r="0" b="0"/>
              <a:pathLst>
                <a:path w="92481" h="207912">
                  <a:moveTo>
                    <a:pt x="88684" y="0"/>
                  </a:moveTo>
                  <a:lnTo>
                    <a:pt x="89281" y="1168"/>
                  </a:lnTo>
                  <a:lnTo>
                    <a:pt x="92329" y="12497"/>
                  </a:lnTo>
                  <a:lnTo>
                    <a:pt x="92481" y="12967"/>
                  </a:lnTo>
                  <a:cubicBezTo>
                    <a:pt x="84265" y="49860"/>
                    <a:pt x="79870" y="88176"/>
                    <a:pt x="79870" y="127470"/>
                  </a:cubicBezTo>
                  <a:cubicBezTo>
                    <a:pt x="79870" y="154661"/>
                    <a:pt x="81940" y="181496"/>
                    <a:pt x="85928" y="207912"/>
                  </a:cubicBezTo>
                  <a:cubicBezTo>
                    <a:pt x="42913" y="164274"/>
                    <a:pt x="12802" y="112687"/>
                    <a:pt x="0" y="56502"/>
                  </a:cubicBezTo>
                  <a:lnTo>
                    <a:pt x="47307" y="52311"/>
                  </a:lnTo>
                  <a:lnTo>
                    <a:pt x="55791" y="32588"/>
                  </a:lnTo>
                  <a:lnTo>
                    <a:pt x="55842" y="32449"/>
                  </a:lnTo>
                  <a:lnTo>
                    <a:pt x="55918" y="32296"/>
                  </a:lnTo>
                  <a:lnTo>
                    <a:pt x="59512" y="23711"/>
                  </a:lnTo>
                  <a:lnTo>
                    <a:pt x="68262" y="23609"/>
                  </a:lnTo>
                  <a:lnTo>
                    <a:pt x="75908" y="16713"/>
                  </a:lnTo>
                  <a:lnTo>
                    <a:pt x="80391" y="12675"/>
                  </a:lnTo>
                  <a:lnTo>
                    <a:pt x="88062" y="5728"/>
                  </a:lnTo>
                  <a:lnTo>
                    <a:pt x="8868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Shape 19">
              <a:extLst>
                <a:ext uri="{FF2B5EF4-FFF2-40B4-BE49-F238E27FC236}">
                  <a16:creationId xmlns:a16="http://schemas.microsoft.com/office/drawing/2014/main" xmlns="" id="{A64841FC-6596-4CF0-9AFD-7FF461E7760D}"/>
                </a:ext>
              </a:extLst>
            </p:cNvPr>
            <p:cNvSpPr/>
            <p:nvPr/>
          </p:nvSpPr>
          <p:spPr>
            <a:xfrm>
              <a:off x="828769" y="302770"/>
              <a:ext cx="145224" cy="99593"/>
            </a:xfrm>
            <a:custGeom>
              <a:avLst/>
              <a:gdLst/>
              <a:ahLst/>
              <a:cxnLst/>
              <a:rect l="0" t="0" r="0" b="0"/>
              <a:pathLst>
                <a:path w="145224" h="99593">
                  <a:moveTo>
                    <a:pt x="128016" y="0"/>
                  </a:moveTo>
                  <a:cubicBezTo>
                    <a:pt x="130696" y="14884"/>
                    <a:pt x="136576" y="29045"/>
                    <a:pt x="145224" y="42075"/>
                  </a:cubicBezTo>
                  <a:cubicBezTo>
                    <a:pt x="138354" y="47727"/>
                    <a:pt x="131686" y="53607"/>
                    <a:pt x="125108" y="59576"/>
                  </a:cubicBezTo>
                  <a:lnTo>
                    <a:pt x="123673" y="42596"/>
                  </a:lnTo>
                  <a:lnTo>
                    <a:pt x="105562" y="42888"/>
                  </a:lnTo>
                  <a:lnTo>
                    <a:pt x="86195" y="53721"/>
                  </a:lnTo>
                  <a:lnTo>
                    <a:pt x="59855" y="65291"/>
                  </a:lnTo>
                  <a:lnTo>
                    <a:pt x="53353" y="76670"/>
                  </a:lnTo>
                  <a:lnTo>
                    <a:pt x="43675" y="81534"/>
                  </a:lnTo>
                  <a:lnTo>
                    <a:pt x="35078" y="81191"/>
                  </a:lnTo>
                  <a:lnTo>
                    <a:pt x="29299" y="96812"/>
                  </a:lnTo>
                  <a:lnTo>
                    <a:pt x="20561" y="99593"/>
                  </a:lnTo>
                  <a:lnTo>
                    <a:pt x="21908" y="86970"/>
                  </a:lnTo>
                  <a:lnTo>
                    <a:pt x="11062" y="77013"/>
                  </a:lnTo>
                  <a:lnTo>
                    <a:pt x="7963" y="68466"/>
                  </a:lnTo>
                  <a:lnTo>
                    <a:pt x="0" y="69037"/>
                  </a:lnTo>
                  <a:cubicBezTo>
                    <a:pt x="37008" y="40678"/>
                    <a:pt x="80264" y="17234"/>
                    <a:pt x="12801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Shape 20">
              <a:extLst>
                <a:ext uri="{FF2B5EF4-FFF2-40B4-BE49-F238E27FC236}">
                  <a16:creationId xmlns:a16="http://schemas.microsoft.com/office/drawing/2014/main" xmlns="" id="{40F23252-4B3E-430B-8B3A-A28FA8870AC8}"/>
                </a:ext>
              </a:extLst>
            </p:cNvPr>
            <p:cNvSpPr/>
            <p:nvPr/>
          </p:nvSpPr>
          <p:spPr>
            <a:xfrm>
              <a:off x="1097451" y="167189"/>
              <a:ext cx="100609" cy="72898"/>
            </a:xfrm>
            <a:custGeom>
              <a:avLst/>
              <a:gdLst/>
              <a:ahLst/>
              <a:cxnLst/>
              <a:rect l="0" t="0" r="0" b="0"/>
              <a:pathLst>
                <a:path w="100609" h="72898">
                  <a:moveTo>
                    <a:pt x="50305" y="0"/>
                  </a:moveTo>
                  <a:cubicBezTo>
                    <a:pt x="54127" y="0"/>
                    <a:pt x="57874" y="203"/>
                    <a:pt x="61671" y="267"/>
                  </a:cubicBezTo>
                  <a:cubicBezTo>
                    <a:pt x="75108" y="889"/>
                    <a:pt x="88151" y="2553"/>
                    <a:pt x="100609" y="5207"/>
                  </a:cubicBezTo>
                  <a:cubicBezTo>
                    <a:pt x="83096" y="25324"/>
                    <a:pt x="66281" y="47993"/>
                    <a:pt x="50305" y="72898"/>
                  </a:cubicBezTo>
                  <a:cubicBezTo>
                    <a:pt x="34354" y="47993"/>
                    <a:pt x="17539" y="25324"/>
                    <a:pt x="0" y="5207"/>
                  </a:cubicBezTo>
                  <a:cubicBezTo>
                    <a:pt x="12433" y="2553"/>
                    <a:pt x="25502" y="889"/>
                    <a:pt x="38938" y="267"/>
                  </a:cubicBezTo>
                  <a:cubicBezTo>
                    <a:pt x="42736" y="203"/>
                    <a:pt x="46507" y="0"/>
                    <a:pt x="5030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Shape 21">
              <a:extLst>
                <a:ext uri="{FF2B5EF4-FFF2-40B4-BE49-F238E27FC236}">
                  <a16:creationId xmlns:a16="http://schemas.microsoft.com/office/drawing/2014/main" xmlns="" id="{01CFF682-7980-4AFF-941A-121FBA98305F}"/>
                </a:ext>
              </a:extLst>
            </p:cNvPr>
            <p:cNvSpPr/>
            <p:nvPr/>
          </p:nvSpPr>
          <p:spPr>
            <a:xfrm>
              <a:off x="1321511" y="302770"/>
              <a:ext cx="165176" cy="161354"/>
            </a:xfrm>
            <a:custGeom>
              <a:avLst/>
              <a:gdLst/>
              <a:ahLst/>
              <a:cxnLst/>
              <a:rect l="0" t="0" r="0" b="0"/>
              <a:pathLst>
                <a:path w="165176" h="161354">
                  <a:moveTo>
                    <a:pt x="17221" y="0"/>
                  </a:moveTo>
                  <a:cubicBezTo>
                    <a:pt x="73825" y="20409"/>
                    <a:pt x="124155" y="49530"/>
                    <a:pt x="165176" y="85230"/>
                  </a:cubicBezTo>
                  <a:lnTo>
                    <a:pt x="164033" y="86944"/>
                  </a:lnTo>
                  <a:lnTo>
                    <a:pt x="155829" y="99314"/>
                  </a:lnTo>
                  <a:lnTo>
                    <a:pt x="139052" y="108128"/>
                  </a:lnTo>
                  <a:lnTo>
                    <a:pt x="123038" y="120129"/>
                  </a:lnTo>
                  <a:lnTo>
                    <a:pt x="115697" y="132537"/>
                  </a:lnTo>
                  <a:lnTo>
                    <a:pt x="110211" y="139649"/>
                  </a:lnTo>
                  <a:lnTo>
                    <a:pt x="114351" y="144094"/>
                  </a:lnTo>
                  <a:lnTo>
                    <a:pt x="122911" y="147587"/>
                  </a:lnTo>
                  <a:lnTo>
                    <a:pt x="121793" y="152819"/>
                  </a:lnTo>
                  <a:lnTo>
                    <a:pt x="110579" y="152349"/>
                  </a:lnTo>
                  <a:lnTo>
                    <a:pt x="107683" y="160706"/>
                  </a:lnTo>
                  <a:lnTo>
                    <a:pt x="106832" y="161354"/>
                  </a:lnTo>
                  <a:cubicBezTo>
                    <a:pt x="77394" y="116383"/>
                    <a:pt x="41377" y="76124"/>
                    <a:pt x="0" y="42075"/>
                  </a:cubicBezTo>
                  <a:cubicBezTo>
                    <a:pt x="8661" y="29045"/>
                    <a:pt x="14542" y="14884"/>
                    <a:pt x="1722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Shape 22">
              <a:extLst>
                <a:ext uri="{FF2B5EF4-FFF2-40B4-BE49-F238E27FC236}">
                  <a16:creationId xmlns:a16="http://schemas.microsoft.com/office/drawing/2014/main" xmlns="" id="{3E2B2721-D81F-4925-B13A-7C4AD83CE50D}"/>
                </a:ext>
              </a:extLst>
            </p:cNvPr>
            <p:cNvSpPr/>
            <p:nvPr/>
          </p:nvSpPr>
          <p:spPr>
            <a:xfrm>
              <a:off x="1305912" y="860975"/>
              <a:ext cx="56579" cy="88354"/>
            </a:xfrm>
            <a:custGeom>
              <a:avLst/>
              <a:gdLst/>
              <a:ahLst/>
              <a:cxnLst/>
              <a:rect l="0" t="0" r="0" b="0"/>
              <a:pathLst>
                <a:path w="56579" h="88354">
                  <a:moveTo>
                    <a:pt x="4216" y="0"/>
                  </a:moveTo>
                  <a:lnTo>
                    <a:pt x="4839" y="2553"/>
                  </a:lnTo>
                  <a:lnTo>
                    <a:pt x="6198" y="7912"/>
                  </a:lnTo>
                  <a:lnTo>
                    <a:pt x="9525" y="12357"/>
                  </a:lnTo>
                  <a:lnTo>
                    <a:pt x="17780" y="23292"/>
                  </a:lnTo>
                  <a:lnTo>
                    <a:pt x="24651" y="32423"/>
                  </a:lnTo>
                  <a:lnTo>
                    <a:pt x="35941" y="33884"/>
                  </a:lnTo>
                  <a:lnTo>
                    <a:pt x="45174" y="35103"/>
                  </a:lnTo>
                  <a:lnTo>
                    <a:pt x="49060" y="36462"/>
                  </a:lnTo>
                  <a:lnTo>
                    <a:pt x="54597" y="45339"/>
                  </a:lnTo>
                  <a:lnTo>
                    <a:pt x="56579" y="45415"/>
                  </a:lnTo>
                  <a:lnTo>
                    <a:pt x="41618" y="62255"/>
                  </a:lnTo>
                  <a:lnTo>
                    <a:pt x="49416" y="71196"/>
                  </a:lnTo>
                  <a:cubicBezTo>
                    <a:pt x="33439" y="77635"/>
                    <a:pt x="17018" y="83439"/>
                    <a:pt x="0" y="88354"/>
                  </a:cubicBezTo>
                  <a:cubicBezTo>
                    <a:pt x="2349" y="60770"/>
                    <a:pt x="3492" y="32245"/>
                    <a:pt x="3670" y="3226"/>
                  </a:cubicBezTo>
                  <a:lnTo>
                    <a:pt x="4216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Shape 23">
              <a:extLst>
                <a:ext uri="{FF2B5EF4-FFF2-40B4-BE49-F238E27FC236}">
                  <a16:creationId xmlns:a16="http://schemas.microsoft.com/office/drawing/2014/main" xmlns="" id="{DAD08CFB-E78F-48A6-85B4-B207F1705310}"/>
                </a:ext>
              </a:extLst>
            </p:cNvPr>
            <p:cNvSpPr/>
            <p:nvPr/>
          </p:nvSpPr>
          <p:spPr>
            <a:xfrm>
              <a:off x="896831" y="376042"/>
              <a:ext cx="31153" cy="34900"/>
            </a:xfrm>
            <a:custGeom>
              <a:avLst/>
              <a:gdLst/>
              <a:ahLst/>
              <a:cxnLst/>
              <a:rect l="0" t="0" r="0" b="0"/>
              <a:pathLst>
                <a:path w="31153" h="34900">
                  <a:moveTo>
                    <a:pt x="31153" y="0"/>
                  </a:moveTo>
                  <a:lnTo>
                    <a:pt x="24778" y="8192"/>
                  </a:lnTo>
                  <a:lnTo>
                    <a:pt x="26492" y="16497"/>
                  </a:lnTo>
                  <a:cubicBezTo>
                    <a:pt x="21133" y="22225"/>
                    <a:pt x="15926" y="28080"/>
                    <a:pt x="10846" y="34061"/>
                  </a:cubicBezTo>
                  <a:lnTo>
                    <a:pt x="10909" y="31902"/>
                  </a:lnTo>
                  <a:lnTo>
                    <a:pt x="8509" y="27610"/>
                  </a:lnTo>
                  <a:lnTo>
                    <a:pt x="6528" y="34900"/>
                  </a:lnTo>
                  <a:lnTo>
                    <a:pt x="2184" y="34709"/>
                  </a:lnTo>
                  <a:lnTo>
                    <a:pt x="597" y="31509"/>
                  </a:lnTo>
                  <a:lnTo>
                    <a:pt x="0" y="24067"/>
                  </a:lnTo>
                  <a:cubicBezTo>
                    <a:pt x="0" y="24067"/>
                    <a:pt x="4636" y="16866"/>
                    <a:pt x="11608" y="13970"/>
                  </a:cubicBezTo>
                  <a:cubicBezTo>
                    <a:pt x="18605" y="11138"/>
                    <a:pt x="17805" y="10020"/>
                    <a:pt x="17805" y="10020"/>
                  </a:cubicBezTo>
                  <a:lnTo>
                    <a:pt x="22479" y="1791"/>
                  </a:lnTo>
                  <a:lnTo>
                    <a:pt x="3115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Shape 24">
              <a:extLst>
                <a:ext uri="{FF2B5EF4-FFF2-40B4-BE49-F238E27FC236}">
                  <a16:creationId xmlns:a16="http://schemas.microsoft.com/office/drawing/2014/main" xmlns="" id="{AAF068EC-DEB3-415C-A1FC-4674352AFA4F}"/>
                </a:ext>
              </a:extLst>
            </p:cNvPr>
            <p:cNvSpPr/>
            <p:nvPr/>
          </p:nvSpPr>
          <p:spPr>
            <a:xfrm>
              <a:off x="1046059" y="416451"/>
              <a:ext cx="202235" cy="136284"/>
            </a:xfrm>
            <a:custGeom>
              <a:avLst/>
              <a:gdLst/>
              <a:ahLst/>
              <a:cxnLst/>
              <a:rect l="0" t="0" r="0" b="0"/>
              <a:pathLst>
                <a:path w="202235" h="136284">
                  <a:moveTo>
                    <a:pt x="39484" y="0"/>
                  </a:moveTo>
                  <a:cubicBezTo>
                    <a:pt x="59004" y="4813"/>
                    <a:pt x="79921" y="7468"/>
                    <a:pt x="101702" y="7468"/>
                  </a:cubicBezTo>
                  <a:cubicBezTo>
                    <a:pt x="123469" y="7468"/>
                    <a:pt x="144386" y="4813"/>
                    <a:pt x="163906" y="0"/>
                  </a:cubicBezTo>
                  <a:cubicBezTo>
                    <a:pt x="178486" y="39192"/>
                    <a:pt x="191338" y="80810"/>
                    <a:pt x="202235" y="124143"/>
                  </a:cubicBezTo>
                  <a:lnTo>
                    <a:pt x="199898" y="122885"/>
                  </a:lnTo>
                  <a:lnTo>
                    <a:pt x="198336" y="118593"/>
                  </a:lnTo>
                  <a:lnTo>
                    <a:pt x="192303" y="118339"/>
                  </a:lnTo>
                  <a:lnTo>
                    <a:pt x="181661" y="125285"/>
                  </a:lnTo>
                  <a:lnTo>
                    <a:pt x="175095" y="117653"/>
                  </a:lnTo>
                  <a:lnTo>
                    <a:pt x="170879" y="115392"/>
                  </a:lnTo>
                  <a:lnTo>
                    <a:pt x="164795" y="116167"/>
                  </a:lnTo>
                  <a:lnTo>
                    <a:pt x="162789" y="123482"/>
                  </a:lnTo>
                  <a:lnTo>
                    <a:pt x="140043" y="132055"/>
                  </a:lnTo>
                  <a:lnTo>
                    <a:pt x="141034" y="127826"/>
                  </a:lnTo>
                  <a:cubicBezTo>
                    <a:pt x="141034" y="127826"/>
                    <a:pt x="142977" y="122657"/>
                    <a:pt x="145720" y="119583"/>
                  </a:cubicBezTo>
                  <a:cubicBezTo>
                    <a:pt x="148425" y="116535"/>
                    <a:pt x="148501" y="114452"/>
                    <a:pt x="151130" y="113462"/>
                  </a:cubicBezTo>
                  <a:cubicBezTo>
                    <a:pt x="153734" y="112560"/>
                    <a:pt x="161798" y="104381"/>
                    <a:pt x="167132" y="100406"/>
                  </a:cubicBezTo>
                  <a:cubicBezTo>
                    <a:pt x="172466" y="96393"/>
                    <a:pt x="170802" y="95275"/>
                    <a:pt x="170802" y="95275"/>
                  </a:cubicBezTo>
                  <a:lnTo>
                    <a:pt x="172263" y="79477"/>
                  </a:lnTo>
                  <a:lnTo>
                    <a:pt x="171590" y="74168"/>
                  </a:lnTo>
                  <a:cubicBezTo>
                    <a:pt x="171590" y="74168"/>
                    <a:pt x="163982" y="70676"/>
                    <a:pt x="161430" y="69532"/>
                  </a:cubicBezTo>
                  <a:cubicBezTo>
                    <a:pt x="158903" y="68364"/>
                    <a:pt x="159068" y="64148"/>
                    <a:pt x="159068" y="64148"/>
                  </a:cubicBezTo>
                  <a:lnTo>
                    <a:pt x="155131" y="54419"/>
                  </a:lnTo>
                  <a:lnTo>
                    <a:pt x="151625" y="55359"/>
                  </a:lnTo>
                  <a:lnTo>
                    <a:pt x="141783" y="65507"/>
                  </a:lnTo>
                  <a:lnTo>
                    <a:pt x="131890" y="74613"/>
                  </a:lnTo>
                  <a:lnTo>
                    <a:pt x="123203" y="76378"/>
                  </a:lnTo>
                  <a:lnTo>
                    <a:pt x="113005" y="72822"/>
                  </a:lnTo>
                  <a:lnTo>
                    <a:pt x="101790" y="72301"/>
                  </a:lnTo>
                  <a:lnTo>
                    <a:pt x="89662" y="74981"/>
                  </a:lnTo>
                  <a:lnTo>
                    <a:pt x="80785" y="80912"/>
                  </a:lnTo>
                  <a:lnTo>
                    <a:pt x="79642" y="88303"/>
                  </a:lnTo>
                  <a:lnTo>
                    <a:pt x="69469" y="83617"/>
                  </a:lnTo>
                  <a:lnTo>
                    <a:pt x="62586" y="83350"/>
                  </a:lnTo>
                  <a:lnTo>
                    <a:pt x="56248" y="90488"/>
                  </a:lnTo>
                  <a:lnTo>
                    <a:pt x="53429" y="96736"/>
                  </a:lnTo>
                  <a:lnTo>
                    <a:pt x="55728" y="104229"/>
                  </a:lnTo>
                  <a:lnTo>
                    <a:pt x="52731" y="114643"/>
                  </a:lnTo>
                  <a:lnTo>
                    <a:pt x="51321" y="128346"/>
                  </a:lnTo>
                  <a:lnTo>
                    <a:pt x="47752" y="131318"/>
                  </a:lnTo>
                  <a:lnTo>
                    <a:pt x="48247" y="118745"/>
                  </a:lnTo>
                  <a:lnTo>
                    <a:pt x="49428" y="111354"/>
                  </a:lnTo>
                  <a:lnTo>
                    <a:pt x="47269" y="99619"/>
                  </a:lnTo>
                  <a:lnTo>
                    <a:pt x="38722" y="98196"/>
                  </a:lnTo>
                  <a:lnTo>
                    <a:pt x="39903" y="112039"/>
                  </a:lnTo>
                  <a:lnTo>
                    <a:pt x="32664" y="98971"/>
                  </a:lnTo>
                  <a:lnTo>
                    <a:pt x="33058" y="88481"/>
                  </a:lnTo>
                  <a:lnTo>
                    <a:pt x="34379" y="76924"/>
                  </a:lnTo>
                  <a:lnTo>
                    <a:pt x="30950" y="75679"/>
                  </a:lnTo>
                  <a:lnTo>
                    <a:pt x="27203" y="82944"/>
                  </a:lnTo>
                  <a:lnTo>
                    <a:pt x="23482" y="90195"/>
                  </a:lnTo>
                  <a:lnTo>
                    <a:pt x="18060" y="97333"/>
                  </a:lnTo>
                  <a:lnTo>
                    <a:pt x="14262" y="105639"/>
                  </a:lnTo>
                  <a:lnTo>
                    <a:pt x="9601" y="113957"/>
                  </a:lnTo>
                  <a:lnTo>
                    <a:pt x="9297" y="122314"/>
                  </a:lnTo>
                  <a:lnTo>
                    <a:pt x="13246" y="130975"/>
                  </a:lnTo>
                  <a:lnTo>
                    <a:pt x="13043" y="136284"/>
                  </a:lnTo>
                  <a:lnTo>
                    <a:pt x="9792" y="131864"/>
                  </a:lnTo>
                  <a:lnTo>
                    <a:pt x="5702" y="126429"/>
                  </a:lnTo>
                  <a:lnTo>
                    <a:pt x="0" y="128765"/>
                  </a:lnTo>
                  <a:cubicBezTo>
                    <a:pt x="2108" y="120180"/>
                    <a:pt x="4318" y="111671"/>
                    <a:pt x="6591" y="103238"/>
                  </a:cubicBezTo>
                  <a:lnTo>
                    <a:pt x="13221" y="88722"/>
                  </a:lnTo>
                  <a:lnTo>
                    <a:pt x="20434" y="79502"/>
                  </a:lnTo>
                  <a:lnTo>
                    <a:pt x="26835" y="70244"/>
                  </a:lnTo>
                  <a:lnTo>
                    <a:pt x="22098" y="59487"/>
                  </a:lnTo>
                  <a:lnTo>
                    <a:pt x="18148" y="63030"/>
                  </a:lnTo>
                  <a:cubicBezTo>
                    <a:pt x="24778" y="41453"/>
                    <a:pt x="31890" y="20396"/>
                    <a:pt x="3948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Shape 25">
              <a:extLst>
                <a:ext uri="{FF2B5EF4-FFF2-40B4-BE49-F238E27FC236}">
                  <a16:creationId xmlns:a16="http://schemas.microsoft.com/office/drawing/2014/main" xmlns="" id="{97CF5E5B-C88E-49A0-AB1C-114BCAEF81EC}"/>
                </a:ext>
              </a:extLst>
            </p:cNvPr>
            <p:cNvSpPr/>
            <p:nvPr/>
          </p:nvSpPr>
          <p:spPr>
            <a:xfrm>
              <a:off x="1230772" y="361979"/>
              <a:ext cx="189116" cy="197688"/>
            </a:xfrm>
            <a:custGeom>
              <a:avLst/>
              <a:gdLst/>
              <a:ahLst/>
              <a:cxnLst/>
              <a:rect l="0" t="0" r="0" b="0"/>
              <a:pathLst>
                <a:path w="189116" h="197688">
                  <a:moveTo>
                    <a:pt x="77229" y="0"/>
                  </a:moveTo>
                  <a:cubicBezTo>
                    <a:pt x="121374" y="36462"/>
                    <a:pt x="159321" y="80188"/>
                    <a:pt x="189116" y="129426"/>
                  </a:cubicBezTo>
                  <a:lnTo>
                    <a:pt x="188620" y="131763"/>
                  </a:lnTo>
                  <a:lnTo>
                    <a:pt x="175768" y="129083"/>
                  </a:lnTo>
                  <a:lnTo>
                    <a:pt x="174333" y="122682"/>
                  </a:lnTo>
                  <a:lnTo>
                    <a:pt x="166624" y="120231"/>
                  </a:lnTo>
                  <a:lnTo>
                    <a:pt x="159474" y="127318"/>
                  </a:lnTo>
                  <a:lnTo>
                    <a:pt x="154064" y="132410"/>
                  </a:lnTo>
                  <a:lnTo>
                    <a:pt x="148616" y="140665"/>
                  </a:lnTo>
                  <a:lnTo>
                    <a:pt x="144437" y="137300"/>
                  </a:lnTo>
                  <a:lnTo>
                    <a:pt x="127851" y="141910"/>
                  </a:lnTo>
                  <a:lnTo>
                    <a:pt x="123241" y="150190"/>
                  </a:lnTo>
                  <a:lnTo>
                    <a:pt x="118644" y="156299"/>
                  </a:lnTo>
                  <a:lnTo>
                    <a:pt x="113017" y="145479"/>
                  </a:lnTo>
                  <a:lnTo>
                    <a:pt x="103518" y="146152"/>
                  </a:lnTo>
                  <a:lnTo>
                    <a:pt x="96545" y="148006"/>
                  </a:lnTo>
                  <a:lnTo>
                    <a:pt x="92926" y="153124"/>
                  </a:lnTo>
                  <a:lnTo>
                    <a:pt x="98501" y="164998"/>
                  </a:lnTo>
                  <a:lnTo>
                    <a:pt x="98933" y="175539"/>
                  </a:lnTo>
                  <a:lnTo>
                    <a:pt x="93663" y="178524"/>
                  </a:lnTo>
                  <a:lnTo>
                    <a:pt x="90018" y="182588"/>
                  </a:lnTo>
                  <a:lnTo>
                    <a:pt x="81140" y="189662"/>
                  </a:lnTo>
                  <a:lnTo>
                    <a:pt x="71641" y="190297"/>
                  </a:lnTo>
                  <a:lnTo>
                    <a:pt x="71349" y="197688"/>
                  </a:lnTo>
                  <a:lnTo>
                    <a:pt x="62738" y="197320"/>
                  </a:lnTo>
                  <a:lnTo>
                    <a:pt x="47257" y="172390"/>
                  </a:lnTo>
                  <a:lnTo>
                    <a:pt x="40729" y="164706"/>
                  </a:lnTo>
                  <a:lnTo>
                    <a:pt x="36487" y="164897"/>
                  </a:lnTo>
                  <a:cubicBezTo>
                    <a:pt x="25971" y="124346"/>
                    <a:pt x="13729" y="85357"/>
                    <a:pt x="0" y="48374"/>
                  </a:cubicBezTo>
                  <a:cubicBezTo>
                    <a:pt x="31356" y="37529"/>
                    <a:pt x="58026" y="20714"/>
                    <a:pt x="7722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Shape 26">
              <a:extLst>
                <a:ext uri="{FF2B5EF4-FFF2-40B4-BE49-F238E27FC236}">
                  <a16:creationId xmlns:a16="http://schemas.microsoft.com/office/drawing/2014/main" xmlns="" id="{FC505A71-C730-4B51-A75D-DCC1E3D7E79B}"/>
                </a:ext>
              </a:extLst>
            </p:cNvPr>
            <p:cNvSpPr/>
            <p:nvPr/>
          </p:nvSpPr>
          <p:spPr>
            <a:xfrm>
              <a:off x="1172467" y="281662"/>
              <a:ext cx="118593" cy="108471"/>
            </a:xfrm>
            <a:custGeom>
              <a:avLst/>
              <a:gdLst/>
              <a:ahLst/>
              <a:cxnLst/>
              <a:rect l="0" t="0" r="0" b="0"/>
              <a:pathLst>
                <a:path w="118593" h="108471">
                  <a:moveTo>
                    <a:pt x="0" y="0"/>
                  </a:moveTo>
                  <a:cubicBezTo>
                    <a:pt x="42710" y="16942"/>
                    <a:pt x="82474" y="39611"/>
                    <a:pt x="118593" y="66904"/>
                  </a:cubicBezTo>
                  <a:cubicBezTo>
                    <a:pt x="101790" y="84633"/>
                    <a:pt x="78334" y="99047"/>
                    <a:pt x="50597" y="108471"/>
                  </a:cubicBezTo>
                  <a:cubicBezTo>
                    <a:pt x="35293" y="69672"/>
                    <a:pt x="18351" y="33287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Shape 27">
              <a:extLst>
                <a:ext uri="{FF2B5EF4-FFF2-40B4-BE49-F238E27FC236}">
                  <a16:creationId xmlns:a16="http://schemas.microsoft.com/office/drawing/2014/main" xmlns="" id="{0071A3C6-1308-4633-A506-308CD5E4473B}"/>
                </a:ext>
              </a:extLst>
            </p:cNvPr>
            <p:cNvSpPr/>
            <p:nvPr/>
          </p:nvSpPr>
          <p:spPr>
            <a:xfrm>
              <a:off x="1093366" y="281864"/>
              <a:ext cx="108763" cy="120320"/>
            </a:xfrm>
            <a:custGeom>
              <a:avLst/>
              <a:gdLst/>
              <a:ahLst/>
              <a:cxnLst/>
              <a:rect l="0" t="0" r="0" b="0"/>
              <a:pathLst>
                <a:path w="108763" h="120320">
                  <a:moveTo>
                    <a:pt x="54369" y="0"/>
                  </a:moveTo>
                  <a:cubicBezTo>
                    <a:pt x="74206" y="34620"/>
                    <a:pt x="92443" y="72949"/>
                    <a:pt x="108763" y="114173"/>
                  </a:cubicBezTo>
                  <a:cubicBezTo>
                    <a:pt x="91669" y="118123"/>
                    <a:pt x="73419" y="120320"/>
                    <a:pt x="54369" y="120320"/>
                  </a:cubicBezTo>
                  <a:cubicBezTo>
                    <a:pt x="35395" y="120320"/>
                    <a:pt x="17082" y="118123"/>
                    <a:pt x="0" y="114173"/>
                  </a:cubicBezTo>
                  <a:cubicBezTo>
                    <a:pt x="16345" y="72949"/>
                    <a:pt x="34569" y="34620"/>
                    <a:pt x="5436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Shape 28">
              <a:extLst>
                <a:ext uri="{FF2B5EF4-FFF2-40B4-BE49-F238E27FC236}">
                  <a16:creationId xmlns:a16="http://schemas.microsoft.com/office/drawing/2014/main" xmlns="" id="{32049263-9948-4ED1-997B-DD066A67F814}"/>
                </a:ext>
              </a:extLst>
            </p:cNvPr>
            <p:cNvSpPr/>
            <p:nvPr/>
          </p:nvSpPr>
          <p:spPr>
            <a:xfrm>
              <a:off x="1004466" y="281662"/>
              <a:ext cx="118554" cy="108471"/>
            </a:xfrm>
            <a:custGeom>
              <a:avLst/>
              <a:gdLst/>
              <a:ahLst/>
              <a:cxnLst/>
              <a:rect l="0" t="0" r="0" b="0"/>
              <a:pathLst>
                <a:path w="118554" h="108471">
                  <a:moveTo>
                    <a:pt x="118554" y="0"/>
                  </a:moveTo>
                  <a:cubicBezTo>
                    <a:pt x="100203" y="33287"/>
                    <a:pt x="83287" y="69672"/>
                    <a:pt x="68008" y="108471"/>
                  </a:cubicBezTo>
                  <a:cubicBezTo>
                    <a:pt x="40272" y="99047"/>
                    <a:pt x="16789" y="84633"/>
                    <a:pt x="0" y="66904"/>
                  </a:cubicBezTo>
                  <a:cubicBezTo>
                    <a:pt x="36106" y="39611"/>
                    <a:pt x="75895" y="16942"/>
                    <a:pt x="1185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Shape 29">
              <a:extLst>
                <a:ext uri="{FF2B5EF4-FFF2-40B4-BE49-F238E27FC236}">
                  <a16:creationId xmlns:a16="http://schemas.microsoft.com/office/drawing/2014/main" xmlns="" id="{FE1C6F2D-5F00-4971-9F7B-6C58AF4DBDC1}"/>
                </a:ext>
              </a:extLst>
            </p:cNvPr>
            <p:cNvSpPr/>
            <p:nvPr/>
          </p:nvSpPr>
          <p:spPr>
            <a:xfrm>
              <a:off x="924883" y="361974"/>
              <a:ext cx="139878" cy="162852"/>
            </a:xfrm>
            <a:custGeom>
              <a:avLst/>
              <a:gdLst/>
              <a:ahLst/>
              <a:cxnLst/>
              <a:rect l="0" t="0" r="0" b="0"/>
              <a:pathLst>
                <a:path w="139878" h="162852">
                  <a:moveTo>
                    <a:pt x="62662" y="0"/>
                  </a:moveTo>
                  <a:cubicBezTo>
                    <a:pt x="81839" y="20714"/>
                    <a:pt x="108471" y="37529"/>
                    <a:pt x="139878" y="48374"/>
                  </a:cubicBezTo>
                  <a:cubicBezTo>
                    <a:pt x="128867" y="77991"/>
                    <a:pt x="118821" y="108902"/>
                    <a:pt x="109842" y="140894"/>
                  </a:cubicBezTo>
                  <a:lnTo>
                    <a:pt x="106769" y="143078"/>
                  </a:lnTo>
                  <a:lnTo>
                    <a:pt x="107112" y="151016"/>
                  </a:lnTo>
                  <a:cubicBezTo>
                    <a:pt x="106045" y="154965"/>
                    <a:pt x="104953" y="158877"/>
                    <a:pt x="103937" y="162852"/>
                  </a:cubicBezTo>
                  <a:lnTo>
                    <a:pt x="96673" y="158509"/>
                  </a:lnTo>
                  <a:lnTo>
                    <a:pt x="95161" y="153149"/>
                  </a:lnTo>
                  <a:lnTo>
                    <a:pt x="96393" y="143726"/>
                  </a:lnTo>
                  <a:lnTo>
                    <a:pt x="91554" y="135065"/>
                  </a:lnTo>
                  <a:lnTo>
                    <a:pt x="87490" y="128562"/>
                  </a:lnTo>
                  <a:lnTo>
                    <a:pt x="84887" y="107340"/>
                  </a:lnTo>
                  <a:lnTo>
                    <a:pt x="81915" y="116688"/>
                  </a:lnTo>
                  <a:lnTo>
                    <a:pt x="78232" y="122885"/>
                  </a:lnTo>
                  <a:lnTo>
                    <a:pt x="72161" y="123711"/>
                  </a:lnTo>
                  <a:lnTo>
                    <a:pt x="67297" y="116065"/>
                  </a:lnTo>
                  <a:lnTo>
                    <a:pt x="62167" y="114821"/>
                  </a:lnTo>
                  <a:lnTo>
                    <a:pt x="58839" y="110414"/>
                  </a:lnTo>
                  <a:lnTo>
                    <a:pt x="58344" y="102006"/>
                  </a:lnTo>
                  <a:lnTo>
                    <a:pt x="53340" y="97561"/>
                  </a:lnTo>
                  <a:lnTo>
                    <a:pt x="45873" y="90868"/>
                  </a:lnTo>
                  <a:lnTo>
                    <a:pt x="34900" y="84074"/>
                  </a:lnTo>
                  <a:lnTo>
                    <a:pt x="26302" y="83718"/>
                  </a:lnTo>
                  <a:lnTo>
                    <a:pt x="21184" y="81394"/>
                  </a:lnTo>
                  <a:lnTo>
                    <a:pt x="22327" y="74041"/>
                  </a:lnTo>
                  <a:lnTo>
                    <a:pt x="32791" y="71349"/>
                  </a:lnTo>
                  <a:lnTo>
                    <a:pt x="35573" y="66129"/>
                  </a:lnTo>
                  <a:lnTo>
                    <a:pt x="33172" y="61798"/>
                  </a:lnTo>
                  <a:lnTo>
                    <a:pt x="20866" y="67653"/>
                  </a:lnTo>
                  <a:lnTo>
                    <a:pt x="13627" y="75781"/>
                  </a:lnTo>
                  <a:lnTo>
                    <a:pt x="10351" y="71438"/>
                  </a:lnTo>
                  <a:lnTo>
                    <a:pt x="6274" y="64922"/>
                  </a:lnTo>
                  <a:lnTo>
                    <a:pt x="0" y="61493"/>
                  </a:lnTo>
                  <a:cubicBezTo>
                    <a:pt x="2134" y="58991"/>
                    <a:pt x="4216" y="56464"/>
                    <a:pt x="6401" y="54000"/>
                  </a:cubicBezTo>
                  <a:lnTo>
                    <a:pt x="8344" y="56566"/>
                  </a:lnTo>
                  <a:lnTo>
                    <a:pt x="17272" y="49543"/>
                  </a:lnTo>
                  <a:lnTo>
                    <a:pt x="21158" y="38125"/>
                  </a:lnTo>
                  <a:cubicBezTo>
                    <a:pt x="34265" y="24663"/>
                    <a:pt x="48146" y="11989"/>
                    <a:pt x="6266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Shape 30">
              <a:extLst>
                <a:ext uri="{FF2B5EF4-FFF2-40B4-BE49-F238E27FC236}">
                  <a16:creationId xmlns:a16="http://schemas.microsoft.com/office/drawing/2014/main" xmlns="" id="{EC1CFCEE-B526-42AD-8C9E-61847CD32285}"/>
                </a:ext>
              </a:extLst>
            </p:cNvPr>
            <p:cNvSpPr/>
            <p:nvPr/>
          </p:nvSpPr>
          <p:spPr>
            <a:xfrm>
              <a:off x="1207533" y="273076"/>
              <a:ext cx="110337" cy="58318"/>
            </a:xfrm>
            <a:custGeom>
              <a:avLst/>
              <a:gdLst/>
              <a:ahLst/>
              <a:cxnLst/>
              <a:rect l="0" t="0" r="0" b="0"/>
              <a:pathLst>
                <a:path w="110337" h="58318">
                  <a:moveTo>
                    <a:pt x="0" y="0"/>
                  </a:moveTo>
                  <a:cubicBezTo>
                    <a:pt x="38494" y="3975"/>
                    <a:pt x="75463" y="11709"/>
                    <a:pt x="110337" y="22670"/>
                  </a:cubicBezTo>
                  <a:cubicBezTo>
                    <a:pt x="108598" y="35255"/>
                    <a:pt x="103987" y="47231"/>
                    <a:pt x="96964" y="58318"/>
                  </a:cubicBezTo>
                  <a:cubicBezTo>
                    <a:pt x="66954" y="35598"/>
                    <a:pt x="34480" y="1600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Shape 31">
              <a:extLst>
                <a:ext uri="{FF2B5EF4-FFF2-40B4-BE49-F238E27FC236}">
                  <a16:creationId xmlns:a16="http://schemas.microsoft.com/office/drawing/2014/main" xmlns="" id="{E98C8176-59EB-4BD3-AADF-59136CFF8EB0}"/>
                </a:ext>
              </a:extLst>
            </p:cNvPr>
            <p:cNvSpPr/>
            <p:nvPr/>
          </p:nvSpPr>
          <p:spPr>
            <a:xfrm>
              <a:off x="1225494" y="246239"/>
              <a:ext cx="92304" cy="26645"/>
            </a:xfrm>
            <a:custGeom>
              <a:avLst/>
              <a:gdLst/>
              <a:ahLst/>
              <a:cxnLst/>
              <a:rect l="0" t="0" r="0" b="0"/>
              <a:pathLst>
                <a:path w="92304" h="26645">
                  <a:moveTo>
                    <a:pt x="83617" y="0"/>
                  </a:moveTo>
                  <a:lnTo>
                    <a:pt x="83668" y="0"/>
                  </a:lnTo>
                  <a:cubicBezTo>
                    <a:pt x="88011" y="8484"/>
                    <a:pt x="90932" y="17386"/>
                    <a:pt x="92304" y="26645"/>
                  </a:cubicBezTo>
                  <a:cubicBezTo>
                    <a:pt x="62776" y="17793"/>
                    <a:pt x="31979" y="11062"/>
                    <a:pt x="0" y="6947"/>
                  </a:cubicBezTo>
                  <a:cubicBezTo>
                    <a:pt x="27216" y="2438"/>
                    <a:pt x="55143" y="0"/>
                    <a:pt x="8361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Shape 32">
              <a:extLst>
                <a:ext uri="{FF2B5EF4-FFF2-40B4-BE49-F238E27FC236}">
                  <a16:creationId xmlns:a16="http://schemas.microsoft.com/office/drawing/2014/main" xmlns="" id="{8A761E7B-435C-4F8E-8317-DCA085AA7AA0}"/>
                </a:ext>
              </a:extLst>
            </p:cNvPr>
            <p:cNvSpPr/>
            <p:nvPr/>
          </p:nvSpPr>
          <p:spPr>
            <a:xfrm>
              <a:off x="1171990" y="178727"/>
              <a:ext cx="122657" cy="63868"/>
            </a:xfrm>
            <a:custGeom>
              <a:avLst/>
              <a:gdLst/>
              <a:ahLst/>
              <a:cxnLst/>
              <a:rect l="0" t="0" r="0" b="0"/>
              <a:pathLst>
                <a:path w="122657" h="63868">
                  <a:moveTo>
                    <a:pt x="49555" y="0"/>
                  </a:moveTo>
                  <a:cubicBezTo>
                    <a:pt x="79997" y="10071"/>
                    <a:pt x="105473" y="26162"/>
                    <a:pt x="122657" y="46012"/>
                  </a:cubicBezTo>
                  <a:cubicBezTo>
                    <a:pt x="80366" y="47180"/>
                    <a:pt x="39268" y="53302"/>
                    <a:pt x="0" y="63868"/>
                  </a:cubicBezTo>
                  <a:cubicBezTo>
                    <a:pt x="15723" y="40208"/>
                    <a:pt x="32347" y="18821"/>
                    <a:pt x="4955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Shape 33">
              <a:extLst>
                <a:ext uri="{FF2B5EF4-FFF2-40B4-BE49-F238E27FC236}">
                  <a16:creationId xmlns:a16="http://schemas.microsoft.com/office/drawing/2014/main" xmlns="" id="{B1E7FF87-C3B2-4EB6-909A-9909A713ADD5}"/>
                </a:ext>
              </a:extLst>
            </p:cNvPr>
            <p:cNvSpPr/>
            <p:nvPr/>
          </p:nvSpPr>
          <p:spPr>
            <a:xfrm>
              <a:off x="1288473" y="189662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0" y="0"/>
                  </a:moveTo>
                  <a:cubicBezTo>
                    <a:pt x="30505" y="9970"/>
                    <a:pt x="59550" y="23114"/>
                    <a:pt x="86843" y="39014"/>
                  </a:cubicBezTo>
                  <a:cubicBezTo>
                    <a:pt x="69050" y="36779"/>
                    <a:pt x="51117" y="35420"/>
                    <a:pt x="33134" y="35027"/>
                  </a:cubicBezTo>
                  <a:cubicBezTo>
                    <a:pt x="24600" y="22123"/>
                    <a:pt x="13373" y="1031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Shape 34">
              <a:extLst>
                <a:ext uri="{FF2B5EF4-FFF2-40B4-BE49-F238E27FC236}">
                  <a16:creationId xmlns:a16="http://schemas.microsoft.com/office/drawing/2014/main" xmlns="" id="{0E85CE2D-CE93-4B8A-8F11-38152E24E63F}"/>
                </a:ext>
              </a:extLst>
            </p:cNvPr>
            <p:cNvSpPr/>
            <p:nvPr/>
          </p:nvSpPr>
          <p:spPr>
            <a:xfrm>
              <a:off x="920192" y="189659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86843" y="0"/>
                  </a:moveTo>
                  <a:cubicBezTo>
                    <a:pt x="73482" y="10325"/>
                    <a:pt x="62243" y="22123"/>
                    <a:pt x="53708" y="35027"/>
                  </a:cubicBezTo>
                  <a:cubicBezTo>
                    <a:pt x="35725" y="35420"/>
                    <a:pt x="17793" y="36792"/>
                    <a:pt x="0" y="39014"/>
                  </a:cubicBezTo>
                  <a:cubicBezTo>
                    <a:pt x="27292" y="23127"/>
                    <a:pt x="56337" y="9970"/>
                    <a:pt x="8684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Shape 35">
              <a:extLst>
                <a:ext uri="{FF2B5EF4-FFF2-40B4-BE49-F238E27FC236}">
                  <a16:creationId xmlns:a16="http://schemas.microsoft.com/office/drawing/2014/main" xmlns="" id="{E184110A-0206-4846-95D6-635527D3E0C7}"/>
                </a:ext>
              </a:extLst>
            </p:cNvPr>
            <p:cNvSpPr/>
            <p:nvPr/>
          </p:nvSpPr>
          <p:spPr>
            <a:xfrm>
              <a:off x="1000862" y="178723"/>
              <a:ext cx="122656" cy="63868"/>
            </a:xfrm>
            <a:custGeom>
              <a:avLst/>
              <a:gdLst/>
              <a:ahLst/>
              <a:cxnLst/>
              <a:rect l="0" t="0" r="0" b="0"/>
              <a:pathLst>
                <a:path w="122656" h="63868">
                  <a:moveTo>
                    <a:pt x="73101" y="0"/>
                  </a:moveTo>
                  <a:cubicBezTo>
                    <a:pt x="90310" y="18821"/>
                    <a:pt x="106934" y="40208"/>
                    <a:pt x="122656" y="63868"/>
                  </a:cubicBezTo>
                  <a:cubicBezTo>
                    <a:pt x="83401" y="53302"/>
                    <a:pt x="42291" y="47180"/>
                    <a:pt x="0" y="46012"/>
                  </a:cubicBezTo>
                  <a:cubicBezTo>
                    <a:pt x="17221" y="26175"/>
                    <a:pt x="42647" y="10071"/>
                    <a:pt x="7310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Shape 36">
              <a:extLst>
                <a:ext uri="{FF2B5EF4-FFF2-40B4-BE49-F238E27FC236}">
                  <a16:creationId xmlns:a16="http://schemas.microsoft.com/office/drawing/2014/main" xmlns="" id="{68E0D324-8835-4732-9FB1-91EE08B81E59}"/>
                </a:ext>
              </a:extLst>
            </p:cNvPr>
            <p:cNvSpPr/>
            <p:nvPr/>
          </p:nvSpPr>
          <p:spPr>
            <a:xfrm>
              <a:off x="977741" y="246241"/>
              <a:ext cx="92278" cy="26645"/>
            </a:xfrm>
            <a:custGeom>
              <a:avLst/>
              <a:gdLst/>
              <a:ahLst/>
              <a:cxnLst/>
              <a:rect l="0" t="0" r="0" b="0"/>
              <a:pathLst>
                <a:path w="92278" h="26645">
                  <a:moveTo>
                    <a:pt x="8560" y="0"/>
                  </a:moveTo>
                  <a:lnTo>
                    <a:pt x="8661" y="0"/>
                  </a:lnTo>
                  <a:cubicBezTo>
                    <a:pt x="37135" y="0"/>
                    <a:pt x="65088" y="2400"/>
                    <a:pt x="92278" y="6972"/>
                  </a:cubicBezTo>
                  <a:cubicBezTo>
                    <a:pt x="60325" y="11062"/>
                    <a:pt x="29502" y="17780"/>
                    <a:pt x="0" y="26645"/>
                  </a:cubicBezTo>
                  <a:cubicBezTo>
                    <a:pt x="1346" y="17386"/>
                    <a:pt x="4267" y="8484"/>
                    <a:pt x="856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Shape 37">
              <a:extLst>
                <a:ext uri="{FF2B5EF4-FFF2-40B4-BE49-F238E27FC236}">
                  <a16:creationId xmlns:a16="http://schemas.microsoft.com/office/drawing/2014/main" xmlns="" id="{B80278DD-2614-4E01-825D-B8B77684FDDB}"/>
                </a:ext>
              </a:extLst>
            </p:cNvPr>
            <p:cNvSpPr/>
            <p:nvPr/>
          </p:nvSpPr>
          <p:spPr>
            <a:xfrm>
              <a:off x="977652" y="273079"/>
              <a:ext cx="110350" cy="58344"/>
            </a:xfrm>
            <a:custGeom>
              <a:avLst/>
              <a:gdLst/>
              <a:ahLst/>
              <a:cxnLst/>
              <a:rect l="0" t="0" r="0" b="0"/>
              <a:pathLst>
                <a:path w="110350" h="58344">
                  <a:moveTo>
                    <a:pt x="110350" y="0"/>
                  </a:moveTo>
                  <a:cubicBezTo>
                    <a:pt x="75844" y="16002"/>
                    <a:pt x="43358" y="35598"/>
                    <a:pt x="13360" y="58344"/>
                  </a:cubicBezTo>
                  <a:cubicBezTo>
                    <a:pt x="6325" y="47231"/>
                    <a:pt x="1727" y="35243"/>
                    <a:pt x="0" y="22670"/>
                  </a:cubicBezTo>
                  <a:cubicBezTo>
                    <a:pt x="34849" y="11735"/>
                    <a:pt x="71831" y="3950"/>
                    <a:pt x="11035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Shape 38">
              <a:extLst>
                <a:ext uri="{FF2B5EF4-FFF2-40B4-BE49-F238E27FC236}">
                  <a16:creationId xmlns:a16="http://schemas.microsoft.com/office/drawing/2014/main" xmlns="" id="{7B8E004B-EDB5-43CB-8F7C-9CB6711B014A}"/>
                </a:ext>
              </a:extLst>
            </p:cNvPr>
            <p:cNvSpPr/>
            <p:nvPr/>
          </p:nvSpPr>
          <p:spPr>
            <a:xfrm>
              <a:off x="717246" y="468486"/>
              <a:ext cx="22073" cy="41948"/>
            </a:xfrm>
            <a:custGeom>
              <a:avLst/>
              <a:gdLst/>
              <a:ahLst/>
              <a:cxnLst/>
              <a:rect l="0" t="0" r="0" b="0"/>
              <a:pathLst>
                <a:path w="22073" h="41948">
                  <a:moveTo>
                    <a:pt x="22073" y="0"/>
                  </a:moveTo>
                  <a:lnTo>
                    <a:pt x="21704" y="30886"/>
                  </a:lnTo>
                  <a:lnTo>
                    <a:pt x="0" y="41948"/>
                  </a:lnTo>
                  <a:cubicBezTo>
                    <a:pt x="6198" y="27534"/>
                    <a:pt x="13614" y="13526"/>
                    <a:pt x="2207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Shape 39">
              <a:extLst>
                <a:ext uri="{FF2B5EF4-FFF2-40B4-BE49-F238E27FC236}">
                  <a16:creationId xmlns:a16="http://schemas.microsoft.com/office/drawing/2014/main" xmlns="" id="{82D6828B-3B42-4EB0-9D75-298517908C68}"/>
                </a:ext>
              </a:extLst>
            </p:cNvPr>
            <p:cNvSpPr/>
            <p:nvPr/>
          </p:nvSpPr>
          <p:spPr>
            <a:xfrm>
              <a:off x="802822" y="669582"/>
              <a:ext cx="186779" cy="279743"/>
            </a:xfrm>
            <a:custGeom>
              <a:avLst/>
              <a:gdLst/>
              <a:ahLst/>
              <a:cxnLst/>
              <a:rect l="0" t="0" r="0" b="0"/>
              <a:pathLst>
                <a:path w="186779" h="279743">
                  <a:moveTo>
                    <a:pt x="6896" y="0"/>
                  </a:moveTo>
                  <a:lnTo>
                    <a:pt x="7074" y="229"/>
                  </a:lnTo>
                  <a:lnTo>
                    <a:pt x="9627" y="10541"/>
                  </a:lnTo>
                  <a:lnTo>
                    <a:pt x="14161" y="28600"/>
                  </a:lnTo>
                  <a:lnTo>
                    <a:pt x="32614" y="30912"/>
                  </a:lnTo>
                  <a:lnTo>
                    <a:pt x="45466" y="32525"/>
                  </a:lnTo>
                  <a:lnTo>
                    <a:pt x="62039" y="34608"/>
                  </a:lnTo>
                  <a:lnTo>
                    <a:pt x="68936" y="24409"/>
                  </a:lnTo>
                  <a:lnTo>
                    <a:pt x="71145" y="26416"/>
                  </a:lnTo>
                  <a:lnTo>
                    <a:pt x="77813" y="28080"/>
                  </a:lnTo>
                  <a:lnTo>
                    <a:pt x="92824" y="31826"/>
                  </a:lnTo>
                  <a:lnTo>
                    <a:pt x="100978" y="34112"/>
                  </a:lnTo>
                  <a:lnTo>
                    <a:pt x="101498" y="35001"/>
                  </a:lnTo>
                  <a:lnTo>
                    <a:pt x="102095" y="36043"/>
                  </a:lnTo>
                  <a:lnTo>
                    <a:pt x="101803" y="37655"/>
                  </a:lnTo>
                  <a:lnTo>
                    <a:pt x="99720" y="48666"/>
                  </a:lnTo>
                  <a:lnTo>
                    <a:pt x="105994" y="57937"/>
                  </a:lnTo>
                  <a:lnTo>
                    <a:pt x="112471" y="67488"/>
                  </a:lnTo>
                  <a:lnTo>
                    <a:pt x="117348" y="76898"/>
                  </a:lnTo>
                  <a:lnTo>
                    <a:pt x="124600" y="90856"/>
                  </a:lnTo>
                  <a:lnTo>
                    <a:pt x="136754" y="91351"/>
                  </a:lnTo>
                  <a:cubicBezTo>
                    <a:pt x="137389" y="94412"/>
                    <a:pt x="137884" y="96939"/>
                    <a:pt x="138062" y="98222"/>
                  </a:cubicBezTo>
                  <a:cubicBezTo>
                    <a:pt x="138214" y="102794"/>
                    <a:pt x="139255" y="106985"/>
                    <a:pt x="140475" y="110477"/>
                  </a:cubicBezTo>
                  <a:lnTo>
                    <a:pt x="140716" y="118961"/>
                  </a:lnTo>
                  <a:lnTo>
                    <a:pt x="140894" y="126479"/>
                  </a:lnTo>
                  <a:lnTo>
                    <a:pt x="144907" y="132829"/>
                  </a:lnTo>
                  <a:lnTo>
                    <a:pt x="153835" y="146914"/>
                  </a:lnTo>
                  <a:lnTo>
                    <a:pt x="157531" y="152743"/>
                  </a:lnTo>
                  <a:lnTo>
                    <a:pt x="163563" y="156121"/>
                  </a:lnTo>
                  <a:lnTo>
                    <a:pt x="169024" y="159169"/>
                  </a:lnTo>
                  <a:lnTo>
                    <a:pt x="174155" y="173292"/>
                  </a:lnTo>
                  <a:lnTo>
                    <a:pt x="174676" y="174701"/>
                  </a:lnTo>
                  <a:lnTo>
                    <a:pt x="175349" y="176035"/>
                  </a:lnTo>
                  <a:lnTo>
                    <a:pt x="181724" y="188963"/>
                  </a:lnTo>
                  <a:lnTo>
                    <a:pt x="182855" y="191224"/>
                  </a:lnTo>
                  <a:lnTo>
                    <a:pt x="183058" y="191541"/>
                  </a:lnTo>
                  <a:cubicBezTo>
                    <a:pt x="183210" y="221602"/>
                    <a:pt x="184353" y="251168"/>
                    <a:pt x="186779" y="279743"/>
                  </a:cubicBezTo>
                  <a:cubicBezTo>
                    <a:pt x="119012" y="260172"/>
                    <a:pt x="58890" y="228422"/>
                    <a:pt x="10846" y="187947"/>
                  </a:cubicBezTo>
                  <a:cubicBezTo>
                    <a:pt x="3645" y="153695"/>
                    <a:pt x="0" y="118643"/>
                    <a:pt x="0" y="82944"/>
                  </a:cubicBezTo>
                  <a:cubicBezTo>
                    <a:pt x="0" y="54699"/>
                    <a:pt x="2400" y="27013"/>
                    <a:pt x="689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Shape 40">
              <a:extLst>
                <a:ext uri="{FF2B5EF4-FFF2-40B4-BE49-F238E27FC236}">
                  <a16:creationId xmlns:a16="http://schemas.microsoft.com/office/drawing/2014/main" xmlns="" id="{6944FA7A-8D43-4AEC-A40A-A4A6ED815E86}"/>
                </a:ext>
              </a:extLst>
            </p:cNvPr>
            <p:cNvSpPr/>
            <p:nvPr/>
          </p:nvSpPr>
          <p:spPr>
            <a:xfrm>
              <a:off x="822275" y="892006"/>
              <a:ext cx="181610" cy="158598"/>
            </a:xfrm>
            <a:custGeom>
              <a:avLst/>
              <a:gdLst/>
              <a:ahLst/>
              <a:cxnLst/>
              <a:rect l="0" t="0" r="0" b="0"/>
              <a:pathLst>
                <a:path w="181610" h="158598">
                  <a:moveTo>
                    <a:pt x="0" y="0"/>
                  </a:moveTo>
                  <a:cubicBezTo>
                    <a:pt x="48158" y="35496"/>
                    <a:pt x="105766" y="63233"/>
                    <a:pt x="169583" y="80594"/>
                  </a:cubicBezTo>
                  <a:cubicBezTo>
                    <a:pt x="172517" y="107556"/>
                    <a:pt x="176555" y="133604"/>
                    <a:pt x="181610" y="158598"/>
                  </a:cubicBezTo>
                  <a:cubicBezTo>
                    <a:pt x="123304" y="139027"/>
                    <a:pt x="70269" y="107975"/>
                    <a:pt x="25197" y="68059"/>
                  </a:cubicBezTo>
                  <a:lnTo>
                    <a:pt x="23558" y="65088"/>
                  </a:lnTo>
                  <a:cubicBezTo>
                    <a:pt x="14160" y="43828"/>
                    <a:pt x="6325" y="2212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Shape 41">
              <a:extLst>
                <a:ext uri="{FF2B5EF4-FFF2-40B4-BE49-F238E27FC236}">
                  <a16:creationId xmlns:a16="http://schemas.microsoft.com/office/drawing/2014/main" xmlns="" id="{4F7C2AE5-038E-41C6-B891-793EE7701989}"/>
                </a:ext>
              </a:extLst>
            </p:cNvPr>
            <p:cNvSpPr/>
            <p:nvPr/>
          </p:nvSpPr>
          <p:spPr>
            <a:xfrm>
              <a:off x="1008007" y="876529"/>
              <a:ext cx="278511" cy="94856"/>
            </a:xfrm>
            <a:custGeom>
              <a:avLst/>
              <a:gdLst/>
              <a:ahLst/>
              <a:cxnLst/>
              <a:rect l="0" t="0" r="0" b="0"/>
              <a:pathLst>
                <a:path w="278511" h="94856">
                  <a:moveTo>
                    <a:pt x="47333" y="0"/>
                  </a:moveTo>
                  <a:lnTo>
                    <a:pt x="53873" y="10122"/>
                  </a:lnTo>
                  <a:lnTo>
                    <a:pt x="57645" y="15951"/>
                  </a:lnTo>
                  <a:lnTo>
                    <a:pt x="63729" y="19253"/>
                  </a:lnTo>
                  <a:lnTo>
                    <a:pt x="76429" y="26124"/>
                  </a:lnTo>
                  <a:lnTo>
                    <a:pt x="95453" y="36411"/>
                  </a:lnTo>
                  <a:lnTo>
                    <a:pt x="109766" y="20218"/>
                  </a:lnTo>
                  <a:lnTo>
                    <a:pt x="115659" y="13513"/>
                  </a:lnTo>
                  <a:lnTo>
                    <a:pt x="117221" y="16866"/>
                  </a:lnTo>
                  <a:lnTo>
                    <a:pt x="124168" y="31902"/>
                  </a:lnTo>
                  <a:lnTo>
                    <a:pt x="140741" y="32588"/>
                  </a:lnTo>
                  <a:lnTo>
                    <a:pt x="147371" y="32868"/>
                  </a:lnTo>
                  <a:lnTo>
                    <a:pt x="150736" y="39662"/>
                  </a:lnTo>
                  <a:lnTo>
                    <a:pt x="161773" y="43117"/>
                  </a:lnTo>
                  <a:cubicBezTo>
                    <a:pt x="162916" y="43459"/>
                    <a:pt x="189230" y="51689"/>
                    <a:pt x="193624" y="53010"/>
                  </a:cubicBezTo>
                  <a:cubicBezTo>
                    <a:pt x="198145" y="54318"/>
                    <a:pt x="202971" y="54915"/>
                    <a:pt x="209182" y="54915"/>
                  </a:cubicBezTo>
                  <a:cubicBezTo>
                    <a:pt x="212877" y="54915"/>
                    <a:pt x="215900" y="54699"/>
                    <a:pt x="216446" y="54648"/>
                  </a:cubicBezTo>
                  <a:lnTo>
                    <a:pt x="230188" y="53581"/>
                  </a:lnTo>
                  <a:lnTo>
                    <a:pt x="237477" y="41872"/>
                  </a:lnTo>
                  <a:lnTo>
                    <a:pt x="240652" y="36767"/>
                  </a:lnTo>
                  <a:cubicBezTo>
                    <a:pt x="242938" y="36856"/>
                    <a:pt x="244996" y="36932"/>
                    <a:pt x="245885" y="36982"/>
                  </a:cubicBezTo>
                  <a:cubicBezTo>
                    <a:pt x="248488" y="37059"/>
                    <a:pt x="254419" y="37300"/>
                    <a:pt x="254419" y="37300"/>
                  </a:cubicBezTo>
                  <a:lnTo>
                    <a:pt x="257378" y="37427"/>
                  </a:lnTo>
                  <a:lnTo>
                    <a:pt x="260299" y="36906"/>
                  </a:lnTo>
                  <a:lnTo>
                    <a:pt x="269926" y="35192"/>
                  </a:lnTo>
                  <a:lnTo>
                    <a:pt x="278511" y="33680"/>
                  </a:lnTo>
                  <a:cubicBezTo>
                    <a:pt x="277787" y="48920"/>
                    <a:pt x="276873" y="64021"/>
                    <a:pt x="275476" y="78778"/>
                  </a:cubicBezTo>
                  <a:cubicBezTo>
                    <a:pt x="232613" y="89192"/>
                    <a:pt x="187033" y="94856"/>
                    <a:pt x="139751" y="94856"/>
                  </a:cubicBezTo>
                  <a:cubicBezTo>
                    <a:pt x="92469" y="94856"/>
                    <a:pt x="46876" y="89192"/>
                    <a:pt x="4013" y="78778"/>
                  </a:cubicBezTo>
                  <a:cubicBezTo>
                    <a:pt x="1854" y="55931"/>
                    <a:pt x="597" y="32398"/>
                    <a:pt x="0" y="8458"/>
                  </a:cubicBezTo>
                  <a:cubicBezTo>
                    <a:pt x="4585" y="10770"/>
                    <a:pt x="9055" y="11481"/>
                    <a:pt x="12624" y="11481"/>
                  </a:cubicBezTo>
                  <a:cubicBezTo>
                    <a:pt x="18034" y="11481"/>
                    <a:pt x="23089" y="9944"/>
                    <a:pt x="27330" y="7264"/>
                  </a:cubicBezTo>
                  <a:lnTo>
                    <a:pt x="39141" y="3442"/>
                  </a:lnTo>
                  <a:lnTo>
                    <a:pt x="40500" y="3023"/>
                  </a:lnTo>
                  <a:lnTo>
                    <a:pt x="41846" y="2451"/>
                  </a:lnTo>
                  <a:lnTo>
                    <a:pt x="4733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Shape 42">
              <a:extLst>
                <a:ext uri="{FF2B5EF4-FFF2-40B4-BE49-F238E27FC236}">
                  <a16:creationId xmlns:a16="http://schemas.microsoft.com/office/drawing/2014/main" xmlns="" id="{D92CED0A-1E49-48D6-9AB7-5335F83B9BF3}"/>
                </a:ext>
              </a:extLst>
            </p:cNvPr>
            <p:cNvSpPr/>
            <p:nvPr/>
          </p:nvSpPr>
          <p:spPr>
            <a:xfrm>
              <a:off x="1291627" y="892002"/>
              <a:ext cx="181623" cy="158610"/>
            </a:xfrm>
            <a:custGeom>
              <a:avLst/>
              <a:gdLst/>
              <a:ahLst/>
              <a:cxnLst/>
              <a:rect l="0" t="0" r="0" b="0"/>
              <a:pathLst>
                <a:path w="181623" h="158610">
                  <a:moveTo>
                    <a:pt x="181623" y="0"/>
                  </a:moveTo>
                  <a:cubicBezTo>
                    <a:pt x="175285" y="22123"/>
                    <a:pt x="167450" y="43828"/>
                    <a:pt x="158052" y="65088"/>
                  </a:cubicBezTo>
                  <a:lnTo>
                    <a:pt x="156235" y="68212"/>
                  </a:lnTo>
                  <a:cubicBezTo>
                    <a:pt x="111201" y="108052"/>
                    <a:pt x="58242" y="139065"/>
                    <a:pt x="0" y="158610"/>
                  </a:cubicBezTo>
                  <a:cubicBezTo>
                    <a:pt x="5055" y="133604"/>
                    <a:pt x="9106" y="107556"/>
                    <a:pt x="12027" y="80594"/>
                  </a:cubicBezTo>
                  <a:cubicBezTo>
                    <a:pt x="35192" y="74270"/>
                    <a:pt x="57544" y="66573"/>
                    <a:pt x="78905" y="57671"/>
                  </a:cubicBezTo>
                  <a:lnTo>
                    <a:pt x="86741" y="66624"/>
                  </a:lnTo>
                  <a:lnTo>
                    <a:pt x="99606" y="66230"/>
                  </a:lnTo>
                  <a:lnTo>
                    <a:pt x="113449" y="65786"/>
                  </a:lnTo>
                  <a:lnTo>
                    <a:pt x="121615" y="65519"/>
                  </a:lnTo>
                  <a:lnTo>
                    <a:pt x="128283" y="60795"/>
                  </a:lnTo>
                  <a:cubicBezTo>
                    <a:pt x="129845" y="59690"/>
                    <a:pt x="131979" y="58293"/>
                    <a:pt x="133096" y="57620"/>
                  </a:cubicBezTo>
                  <a:cubicBezTo>
                    <a:pt x="136690" y="56109"/>
                    <a:pt x="143243" y="52565"/>
                    <a:pt x="149936" y="42621"/>
                  </a:cubicBezTo>
                  <a:lnTo>
                    <a:pt x="155918" y="36614"/>
                  </a:lnTo>
                  <a:lnTo>
                    <a:pt x="161900" y="30607"/>
                  </a:lnTo>
                  <a:lnTo>
                    <a:pt x="163436" y="22276"/>
                  </a:lnTo>
                  <a:lnTo>
                    <a:pt x="165418" y="11341"/>
                  </a:lnTo>
                  <a:cubicBezTo>
                    <a:pt x="170929" y="7645"/>
                    <a:pt x="176352" y="3899"/>
                    <a:pt x="18162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Shape 43">
              <a:extLst>
                <a:ext uri="{FF2B5EF4-FFF2-40B4-BE49-F238E27FC236}">
                  <a16:creationId xmlns:a16="http://schemas.microsoft.com/office/drawing/2014/main" xmlns="" id="{553CF6E9-060C-4788-91D5-79DF106C9DB6}"/>
                </a:ext>
              </a:extLst>
            </p:cNvPr>
            <p:cNvSpPr/>
            <p:nvPr/>
          </p:nvSpPr>
          <p:spPr>
            <a:xfrm>
              <a:off x="1333116" y="246836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0" y="0"/>
                  </a:moveTo>
                  <a:cubicBezTo>
                    <a:pt x="29223" y="1359"/>
                    <a:pt x="58268" y="5207"/>
                    <a:pt x="86601" y="11532"/>
                  </a:cubicBezTo>
                  <a:lnTo>
                    <a:pt x="87224" y="11684"/>
                  </a:lnTo>
                  <a:cubicBezTo>
                    <a:pt x="149632" y="58788"/>
                    <a:pt x="199479" y="121615"/>
                    <a:pt x="230937" y="194221"/>
                  </a:cubicBezTo>
                  <a:cubicBezTo>
                    <a:pt x="180950" y="123203"/>
                    <a:pt x="102273" y="66383"/>
                    <a:pt x="7099" y="33287"/>
                  </a:cubicBezTo>
                  <a:cubicBezTo>
                    <a:pt x="6604" y="21806"/>
                    <a:pt x="4178" y="1064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Shape 44">
              <a:extLst>
                <a:ext uri="{FF2B5EF4-FFF2-40B4-BE49-F238E27FC236}">
                  <a16:creationId xmlns:a16="http://schemas.microsoft.com/office/drawing/2014/main" xmlns="" id="{B5C4B484-3EFF-4E39-880F-65A576890629}"/>
                </a:ext>
              </a:extLst>
            </p:cNvPr>
            <p:cNvSpPr/>
            <p:nvPr/>
          </p:nvSpPr>
          <p:spPr>
            <a:xfrm>
              <a:off x="731453" y="246834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230937" y="0"/>
                  </a:moveTo>
                  <a:cubicBezTo>
                    <a:pt x="226797" y="10643"/>
                    <a:pt x="224346" y="21781"/>
                    <a:pt x="223838" y="33287"/>
                  </a:cubicBezTo>
                  <a:cubicBezTo>
                    <a:pt x="128664" y="66383"/>
                    <a:pt x="49987" y="123203"/>
                    <a:pt x="0" y="194221"/>
                  </a:cubicBezTo>
                  <a:cubicBezTo>
                    <a:pt x="31433" y="121641"/>
                    <a:pt x="81293" y="58814"/>
                    <a:pt x="143675" y="11735"/>
                  </a:cubicBezTo>
                  <a:lnTo>
                    <a:pt x="144348" y="11532"/>
                  </a:lnTo>
                  <a:cubicBezTo>
                    <a:pt x="172669" y="5207"/>
                    <a:pt x="201689" y="1397"/>
                    <a:pt x="23093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Shape 45">
              <a:extLst>
                <a:ext uri="{FF2B5EF4-FFF2-40B4-BE49-F238E27FC236}">
                  <a16:creationId xmlns:a16="http://schemas.microsoft.com/office/drawing/2014/main" xmlns="" id="{19581F46-1C34-4304-8A0E-F1E226A81BCC}"/>
                </a:ext>
              </a:extLst>
            </p:cNvPr>
            <p:cNvSpPr/>
            <p:nvPr/>
          </p:nvSpPr>
          <p:spPr>
            <a:xfrm>
              <a:off x="731533" y="800449"/>
              <a:ext cx="77140" cy="120878"/>
            </a:xfrm>
            <a:custGeom>
              <a:avLst/>
              <a:gdLst/>
              <a:ahLst/>
              <a:cxnLst/>
              <a:rect l="0" t="0" r="0" b="0"/>
              <a:pathLst>
                <a:path w="77140" h="120878">
                  <a:moveTo>
                    <a:pt x="0" y="0"/>
                  </a:moveTo>
                  <a:cubicBezTo>
                    <a:pt x="17539" y="24854"/>
                    <a:pt x="38494" y="47981"/>
                    <a:pt x="62509" y="68910"/>
                  </a:cubicBezTo>
                  <a:cubicBezTo>
                    <a:pt x="66472" y="86474"/>
                    <a:pt x="71412" y="103784"/>
                    <a:pt x="77140" y="120878"/>
                  </a:cubicBezTo>
                  <a:cubicBezTo>
                    <a:pt x="45441" y="85154"/>
                    <a:pt x="19279" y="44425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Shape 46">
              <a:extLst>
                <a:ext uri="{FF2B5EF4-FFF2-40B4-BE49-F238E27FC236}">
                  <a16:creationId xmlns:a16="http://schemas.microsoft.com/office/drawing/2014/main" xmlns="" id="{0DEE9EB3-9189-45F9-BAC9-154CC5404D06}"/>
                </a:ext>
              </a:extLst>
            </p:cNvPr>
            <p:cNvSpPr/>
            <p:nvPr/>
          </p:nvSpPr>
          <p:spPr>
            <a:xfrm>
              <a:off x="1014432" y="978247"/>
              <a:ext cx="266649" cy="95872"/>
            </a:xfrm>
            <a:custGeom>
              <a:avLst/>
              <a:gdLst/>
              <a:ahLst/>
              <a:cxnLst/>
              <a:rect l="0" t="0" r="0" b="0"/>
              <a:pathLst>
                <a:path w="266649" h="95872">
                  <a:moveTo>
                    <a:pt x="0" y="0"/>
                  </a:moveTo>
                  <a:cubicBezTo>
                    <a:pt x="42316" y="9678"/>
                    <a:pt x="87033" y="14885"/>
                    <a:pt x="133325" y="14885"/>
                  </a:cubicBezTo>
                  <a:cubicBezTo>
                    <a:pt x="179616" y="14885"/>
                    <a:pt x="224358" y="9678"/>
                    <a:pt x="266649" y="0"/>
                  </a:cubicBezTo>
                  <a:cubicBezTo>
                    <a:pt x="263423" y="27610"/>
                    <a:pt x="258991" y="54254"/>
                    <a:pt x="253479" y="79604"/>
                  </a:cubicBezTo>
                  <a:cubicBezTo>
                    <a:pt x="215176" y="90145"/>
                    <a:pt x="174917" y="95872"/>
                    <a:pt x="133325" y="95872"/>
                  </a:cubicBezTo>
                  <a:cubicBezTo>
                    <a:pt x="91732" y="95872"/>
                    <a:pt x="51473" y="90145"/>
                    <a:pt x="13195" y="79604"/>
                  </a:cubicBezTo>
                  <a:cubicBezTo>
                    <a:pt x="7645" y="54254"/>
                    <a:pt x="3251" y="27610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Shape 47">
              <a:extLst>
                <a:ext uri="{FF2B5EF4-FFF2-40B4-BE49-F238E27FC236}">
                  <a16:creationId xmlns:a16="http://schemas.microsoft.com/office/drawing/2014/main" xmlns="" id="{F57AA546-9C2B-446A-8120-C09600BC5A8B}"/>
                </a:ext>
              </a:extLst>
            </p:cNvPr>
            <p:cNvSpPr/>
            <p:nvPr/>
          </p:nvSpPr>
          <p:spPr>
            <a:xfrm>
              <a:off x="1486837" y="800472"/>
              <a:ext cx="77140" cy="120853"/>
            </a:xfrm>
            <a:custGeom>
              <a:avLst/>
              <a:gdLst/>
              <a:ahLst/>
              <a:cxnLst/>
              <a:rect l="0" t="0" r="0" b="0"/>
              <a:pathLst>
                <a:path w="77140" h="120853">
                  <a:moveTo>
                    <a:pt x="77140" y="0"/>
                  </a:moveTo>
                  <a:cubicBezTo>
                    <a:pt x="57874" y="44399"/>
                    <a:pt x="31699" y="85128"/>
                    <a:pt x="0" y="120853"/>
                  </a:cubicBezTo>
                  <a:cubicBezTo>
                    <a:pt x="5753" y="103759"/>
                    <a:pt x="10668" y="86449"/>
                    <a:pt x="14630" y="68885"/>
                  </a:cubicBezTo>
                  <a:cubicBezTo>
                    <a:pt x="38646" y="47930"/>
                    <a:pt x="59627" y="24829"/>
                    <a:pt x="7714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Shape 48">
              <a:extLst>
                <a:ext uri="{FF2B5EF4-FFF2-40B4-BE49-F238E27FC236}">
                  <a16:creationId xmlns:a16="http://schemas.microsoft.com/office/drawing/2014/main" xmlns="" id="{29619723-7B23-4356-9486-D7B23A8C4EE8}"/>
                </a:ext>
              </a:extLst>
            </p:cNvPr>
            <p:cNvSpPr/>
            <p:nvPr/>
          </p:nvSpPr>
          <p:spPr>
            <a:xfrm>
              <a:off x="974328" y="764413"/>
              <a:ext cx="473291" cy="166637"/>
            </a:xfrm>
            <a:custGeom>
              <a:avLst/>
              <a:gdLst/>
              <a:ahLst/>
              <a:cxnLst/>
              <a:rect l="0" t="0" r="0" b="0"/>
              <a:pathLst>
                <a:path w="473291" h="166637">
                  <a:moveTo>
                    <a:pt x="417309" y="0"/>
                  </a:moveTo>
                  <a:lnTo>
                    <a:pt x="416369" y="2870"/>
                  </a:lnTo>
                  <a:lnTo>
                    <a:pt x="416014" y="11354"/>
                  </a:lnTo>
                  <a:lnTo>
                    <a:pt x="420357" y="11506"/>
                  </a:lnTo>
                  <a:lnTo>
                    <a:pt x="424497" y="15926"/>
                  </a:lnTo>
                  <a:lnTo>
                    <a:pt x="431521" y="11951"/>
                  </a:lnTo>
                  <a:lnTo>
                    <a:pt x="434848" y="15278"/>
                  </a:lnTo>
                  <a:lnTo>
                    <a:pt x="438442" y="11214"/>
                  </a:lnTo>
                  <a:lnTo>
                    <a:pt x="441325" y="3899"/>
                  </a:lnTo>
                  <a:lnTo>
                    <a:pt x="446506" y="3099"/>
                  </a:lnTo>
                  <a:lnTo>
                    <a:pt x="453225" y="8674"/>
                  </a:lnTo>
                  <a:lnTo>
                    <a:pt x="460324" y="25845"/>
                  </a:lnTo>
                  <a:lnTo>
                    <a:pt x="462255" y="41745"/>
                  </a:lnTo>
                  <a:lnTo>
                    <a:pt x="470268" y="57963"/>
                  </a:lnTo>
                  <a:lnTo>
                    <a:pt x="473291" y="69723"/>
                  </a:lnTo>
                  <a:lnTo>
                    <a:pt x="469925" y="88595"/>
                  </a:lnTo>
                  <a:lnTo>
                    <a:pt x="468478" y="104356"/>
                  </a:lnTo>
                  <a:lnTo>
                    <a:pt x="457238" y="127153"/>
                  </a:lnTo>
                  <a:lnTo>
                    <a:pt x="453974" y="145009"/>
                  </a:lnTo>
                  <a:lnTo>
                    <a:pt x="445884" y="153124"/>
                  </a:lnTo>
                  <a:cubicBezTo>
                    <a:pt x="445884" y="153124"/>
                    <a:pt x="442214" y="159321"/>
                    <a:pt x="439585" y="160261"/>
                  </a:cubicBezTo>
                  <a:cubicBezTo>
                    <a:pt x="436956" y="161176"/>
                    <a:pt x="429882" y="166218"/>
                    <a:pt x="429882" y="166218"/>
                  </a:cubicBezTo>
                  <a:lnTo>
                    <a:pt x="416065" y="166637"/>
                  </a:lnTo>
                  <a:lnTo>
                    <a:pt x="409397" y="159017"/>
                  </a:lnTo>
                  <a:lnTo>
                    <a:pt x="418478" y="148831"/>
                  </a:lnTo>
                  <a:lnTo>
                    <a:pt x="424751" y="142723"/>
                  </a:lnTo>
                  <a:lnTo>
                    <a:pt x="428600" y="132309"/>
                  </a:lnTo>
                  <a:lnTo>
                    <a:pt x="428993" y="121793"/>
                  </a:lnTo>
                  <a:lnTo>
                    <a:pt x="428523" y="111176"/>
                  </a:lnTo>
                  <a:lnTo>
                    <a:pt x="423354" y="110947"/>
                  </a:lnTo>
                  <a:lnTo>
                    <a:pt x="412001" y="115786"/>
                  </a:lnTo>
                  <a:lnTo>
                    <a:pt x="401638" y="115341"/>
                  </a:lnTo>
                  <a:lnTo>
                    <a:pt x="397561" y="108839"/>
                  </a:lnTo>
                  <a:lnTo>
                    <a:pt x="389826" y="107480"/>
                  </a:lnTo>
                  <a:lnTo>
                    <a:pt x="383083" y="105067"/>
                  </a:lnTo>
                  <a:lnTo>
                    <a:pt x="371069" y="103505"/>
                  </a:lnTo>
                  <a:lnTo>
                    <a:pt x="362839" y="92545"/>
                  </a:lnTo>
                  <a:lnTo>
                    <a:pt x="359118" y="77610"/>
                  </a:lnTo>
                  <a:lnTo>
                    <a:pt x="347586" y="63424"/>
                  </a:lnTo>
                  <a:lnTo>
                    <a:pt x="338252" y="59906"/>
                  </a:lnTo>
                  <a:lnTo>
                    <a:pt x="329603" y="59525"/>
                  </a:lnTo>
                  <a:lnTo>
                    <a:pt x="313868" y="65189"/>
                  </a:lnTo>
                  <a:lnTo>
                    <a:pt x="309334" y="70320"/>
                  </a:lnTo>
                  <a:lnTo>
                    <a:pt x="310604" y="82995"/>
                  </a:lnTo>
                  <a:lnTo>
                    <a:pt x="308369" y="95593"/>
                  </a:lnTo>
                  <a:cubicBezTo>
                    <a:pt x="308369" y="95593"/>
                    <a:pt x="305537" y="102933"/>
                    <a:pt x="304521" y="106020"/>
                  </a:cubicBezTo>
                  <a:cubicBezTo>
                    <a:pt x="303530" y="109169"/>
                    <a:pt x="303301" y="115468"/>
                    <a:pt x="303301" y="115468"/>
                  </a:cubicBezTo>
                  <a:lnTo>
                    <a:pt x="298818" y="120548"/>
                  </a:lnTo>
                  <a:lnTo>
                    <a:pt x="289217" y="122288"/>
                  </a:lnTo>
                  <a:cubicBezTo>
                    <a:pt x="289217" y="122288"/>
                    <a:pt x="283210" y="122009"/>
                    <a:pt x="280632" y="121933"/>
                  </a:cubicBezTo>
                  <a:cubicBezTo>
                    <a:pt x="278054" y="121818"/>
                    <a:pt x="266001" y="121323"/>
                    <a:pt x="266001" y="121323"/>
                  </a:cubicBezTo>
                  <a:lnTo>
                    <a:pt x="259893" y="123177"/>
                  </a:lnTo>
                  <a:lnTo>
                    <a:pt x="254444" y="129324"/>
                  </a:lnTo>
                  <a:lnTo>
                    <a:pt x="248044" y="139649"/>
                  </a:lnTo>
                  <a:cubicBezTo>
                    <a:pt x="248044" y="139649"/>
                    <a:pt x="239357" y="140322"/>
                    <a:pt x="235090" y="139078"/>
                  </a:cubicBezTo>
                  <a:cubicBezTo>
                    <a:pt x="230848" y="137808"/>
                    <a:pt x="203594" y="129286"/>
                    <a:pt x="203594" y="129286"/>
                  </a:cubicBezTo>
                  <a:lnTo>
                    <a:pt x="198755" y="119583"/>
                  </a:lnTo>
                  <a:lnTo>
                    <a:pt x="185877" y="117996"/>
                  </a:lnTo>
                  <a:lnTo>
                    <a:pt x="175539" y="117577"/>
                  </a:lnTo>
                  <a:lnTo>
                    <a:pt x="171564" y="108941"/>
                  </a:lnTo>
                  <a:lnTo>
                    <a:pt x="166751" y="100279"/>
                  </a:lnTo>
                  <a:cubicBezTo>
                    <a:pt x="166751" y="100279"/>
                    <a:pt x="165163" y="96012"/>
                    <a:pt x="161798" y="94780"/>
                  </a:cubicBezTo>
                  <a:cubicBezTo>
                    <a:pt x="158369" y="93612"/>
                    <a:pt x="146444" y="89967"/>
                    <a:pt x="146444" y="89967"/>
                  </a:cubicBezTo>
                  <a:lnTo>
                    <a:pt x="140386" y="90703"/>
                  </a:lnTo>
                  <a:lnTo>
                    <a:pt x="130569" y="98793"/>
                  </a:lnTo>
                  <a:lnTo>
                    <a:pt x="129400" y="107150"/>
                  </a:lnTo>
                  <a:lnTo>
                    <a:pt x="123050" y="114325"/>
                  </a:lnTo>
                  <a:lnTo>
                    <a:pt x="110376" y="107480"/>
                  </a:lnTo>
                  <a:lnTo>
                    <a:pt x="99835" y="91161"/>
                  </a:lnTo>
                  <a:lnTo>
                    <a:pt x="92291" y="84506"/>
                  </a:lnTo>
                  <a:lnTo>
                    <a:pt x="77660" y="83858"/>
                  </a:lnTo>
                  <a:lnTo>
                    <a:pt x="64491" y="89713"/>
                  </a:lnTo>
                  <a:lnTo>
                    <a:pt x="47053" y="95326"/>
                  </a:lnTo>
                  <a:cubicBezTo>
                    <a:pt x="47053" y="95326"/>
                    <a:pt x="46926" y="98501"/>
                    <a:pt x="43650" y="94132"/>
                  </a:cubicBezTo>
                  <a:cubicBezTo>
                    <a:pt x="40322" y="89764"/>
                    <a:pt x="34595" y="82105"/>
                    <a:pt x="34595" y="82105"/>
                  </a:cubicBezTo>
                  <a:lnTo>
                    <a:pt x="28219" y="69177"/>
                  </a:lnTo>
                  <a:lnTo>
                    <a:pt x="19609" y="45568"/>
                  </a:lnTo>
                  <a:lnTo>
                    <a:pt x="5309" y="37554"/>
                  </a:lnTo>
                  <a:lnTo>
                    <a:pt x="0" y="29223"/>
                  </a:lnTo>
                  <a:cubicBezTo>
                    <a:pt x="53251" y="46660"/>
                    <a:pt x="111862" y="56350"/>
                    <a:pt x="173431" y="56350"/>
                  </a:cubicBezTo>
                  <a:cubicBezTo>
                    <a:pt x="263614" y="56350"/>
                    <a:pt x="347434" y="35598"/>
                    <a:pt x="417309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Shape 49">
              <a:extLst>
                <a:ext uri="{FF2B5EF4-FFF2-40B4-BE49-F238E27FC236}">
                  <a16:creationId xmlns:a16="http://schemas.microsoft.com/office/drawing/2014/main" xmlns="" id="{EB8ADFCF-5C93-471E-BDA2-55A51A06AAD5}"/>
                </a:ext>
              </a:extLst>
            </p:cNvPr>
            <p:cNvSpPr/>
            <p:nvPr/>
          </p:nvSpPr>
          <p:spPr>
            <a:xfrm>
              <a:off x="696082" y="538168"/>
              <a:ext cx="49644" cy="128435"/>
            </a:xfrm>
            <a:custGeom>
              <a:avLst/>
              <a:gdLst/>
              <a:ahLst/>
              <a:cxnLst/>
              <a:rect l="0" t="0" r="0" b="0"/>
              <a:pathLst>
                <a:path w="49644" h="128435">
                  <a:moveTo>
                    <a:pt x="16650" y="0"/>
                  </a:moveTo>
                  <a:cubicBezTo>
                    <a:pt x="22924" y="29299"/>
                    <a:pt x="34163" y="57328"/>
                    <a:pt x="49644" y="83566"/>
                  </a:cubicBezTo>
                  <a:lnTo>
                    <a:pt x="42989" y="83668"/>
                  </a:lnTo>
                  <a:lnTo>
                    <a:pt x="41821" y="89967"/>
                  </a:lnTo>
                  <a:lnTo>
                    <a:pt x="40716" y="97282"/>
                  </a:lnTo>
                  <a:lnTo>
                    <a:pt x="35954" y="108725"/>
                  </a:lnTo>
                  <a:lnTo>
                    <a:pt x="27445" y="128435"/>
                  </a:lnTo>
                  <a:lnTo>
                    <a:pt x="21704" y="119761"/>
                  </a:lnTo>
                  <a:lnTo>
                    <a:pt x="24168" y="100876"/>
                  </a:lnTo>
                  <a:lnTo>
                    <a:pt x="0" y="50203"/>
                  </a:lnTo>
                  <a:lnTo>
                    <a:pt x="4940" y="21501"/>
                  </a:lnTo>
                  <a:lnTo>
                    <a:pt x="7988" y="9449"/>
                  </a:lnTo>
                  <a:lnTo>
                    <a:pt x="16650" y="0"/>
                  </a:ln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Shape 50">
              <a:extLst>
                <a:ext uri="{FF2B5EF4-FFF2-40B4-BE49-F238E27FC236}">
                  <a16:creationId xmlns:a16="http://schemas.microsoft.com/office/drawing/2014/main" xmlns="" id="{AE8DF259-CDE0-42EB-BDB4-CF06487A170E}"/>
                </a:ext>
              </a:extLst>
            </p:cNvPr>
            <p:cNvSpPr/>
            <p:nvPr/>
          </p:nvSpPr>
          <p:spPr>
            <a:xfrm>
              <a:off x="1510669" y="647386"/>
              <a:ext cx="30290" cy="59423"/>
            </a:xfrm>
            <a:custGeom>
              <a:avLst/>
              <a:gdLst/>
              <a:ahLst/>
              <a:cxnLst/>
              <a:rect l="0" t="0" r="0" b="0"/>
              <a:pathLst>
                <a:path w="30290" h="59423">
                  <a:moveTo>
                    <a:pt x="22327" y="0"/>
                  </a:moveTo>
                  <a:lnTo>
                    <a:pt x="25032" y="5474"/>
                  </a:lnTo>
                  <a:lnTo>
                    <a:pt x="29845" y="15176"/>
                  </a:lnTo>
                  <a:lnTo>
                    <a:pt x="30290" y="25768"/>
                  </a:lnTo>
                  <a:lnTo>
                    <a:pt x="25857" y="29807"/>
                  </a:lnTo>
                  <a:lnTo>
                    <a:pt x="27191" y="39357"/>
                  </a:lnTo>
                  <a:lnTo>
                    <a:pt x="30239" y="49009"/>
                  </a:lnTo>
                  <a:lnTo>
                    <a:pt x="27470" y="54166"/>
                  </a:lnTo>
                  <a:lnTo>
                    <a:pt x="26403" y="59423"/>
                  </a:lnTo>
                  <a:lnTo>
                    <a:pt x="16370" y="50571"/>
                  </a:lnTo>
                  <a:lnTo>
                    <a:pt x="8039" y="42837"/>
                  </a:lnTo>
                  <a:lnTo>
                    <a:pt x="0" y="27457"/>
                  </a:lnTo>
                  <a:cubicBezTo>
                    <a:pt x="7988" y="18605"/>
                    <a:pt x="15431" y="9423"/>
                    <a:pt x="22327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Shape 51">
              <a:extLst>
                <a:ext uri="{FF2B5EF4-FFF2-40B4-BE49-F238E27FC236}">
                  <a16:creationId xmlns:a16="http://schemas.microsoft.com/office/drawing/2014/main" xmlns="" id="{AE00F1BB-C440-4820-B06D-4CE6D025B76A}"/>
                </a:ext>
              </a:extLst>
            </p:cNvPr>
            <p:cNvSpPr/>
            <p:nvPr/>
          </p:nvSpPr>
          <p:spPr>
            <a:xfrm>
              <a:off x="712732" y="421907"/>
              <a:ext cx="820763" cy="398856"/>
            </a:xfrm>
            <a:custGeom>
              <a:avLst/>
              <a:gdLst/>
              <a:ahLst/>
              <a:cxnLst/>
              <a:rect l="0" t="0" r="0" b="0"/>
              <a:pathLst>
                <a:path w="820763" h="398856">
                  <a:moveTo>
                    <a:pt x="74168" y="0"/>
                  </a:moveTo>
                  <a:cubicBezTo>
                    <a:pt x="95948" y="121844"/>
                    <a:pt x="249136" y="216294"/>
                    <a:pt x="435026" y="216294"/>
                  </a:cubicBezTo>
                  <a:cubicBezTo>
                    <a:pt x="606133" y="216294"/>
                    <a:pt x="749503" y="136296"/>
                    <a:pt x="788238" y="28575"/>
                  </a:cubicBezTo>
                  <a:lnTo>
                    <a:pt x="797179" y="28029"/>
                  </a:lnTo>
                  <a:lnTo>
                    <a:pt x="807542" y="27407"/>
                  </a:lnTo>
                  <a:lnTo>
                    <a:pt x="811632" y="35001"/>
                  </a:lnTo>
                  <a:lnTo>
                    <a:pt x="807783" y="43256"/>
                  </a:lnTo>
                  <a:lnTo>
                    <a:pt x="806196" y="62192"/>
                  </a:lnTo>
                  <a:lnTo>
                    <a:pt x="807441" y="74930"/>
                  </a:lnTo>
                  <a:lnTo>
                    <a:pt x="810400" y="87757"/>
                  </a:lnTo>
                  <a:lnTo>
                    <a:pt x="811479" y="105766"/>
                  </a:lnTo>
                  <a:lnTo>
                    <a:pt x="809549" y="109931"/>
                  </a:lnTo>
                  <a:lnTo>
                    <a:pt x="803300" y="115964"/>
                  </a:lnTo>
                  <a:lnTo>
                    <a:pt x="804393" y="130848"/>
                  </a:lnTo>
                  <a:lnTo>
                    <a:pt x="797395" y="133718"/>
                  </a:lnTo>
                  <a:lnTo>
                    <a:pt x="797154" y="141110"/>
                  </a:lnTo>
                  <a:lnTo>
                    <a:pt x="791718" y="147218"/>
                  </a:lnTo>
                  <a:lnTo>
                    <a:pt x="793877" y="157861"/>
                  </a:lnTo>
                  <a:lnTo>
                    <a:pt x="797623" y="172809"/>
                  </a:lnTo>
                  <a:lnTo>
                    <a:pt x="809333" y="181801"/>
                  </a:lnTo>
                  <a:lnTo>
                    <a:pt x="813422" y="188290"/>
                  </a:lnTo>
                  <a:lnTo>
                    <a:pt x="820763" y="199161"/>
                  </a:lnTo>
                  <a:lnTo>
                    <a:pt x="816966" y="207442"/>
                  </a:lnTo>
                  <a:lnTo>
                    <a:pt x="817563" y="213817"/>
                  </a:lnTo>
                  <a:lnTo>
                    <a:pt x="819772" y="224485"/>
                  </a:lnTo>
                  <a:lnTo>
                    <a:pt x="820268" y="225476"/>
                  </a:lnTo>
                  <a:cubicBezTo>
                    <a:pt x="813372" y="234899"/>
                    <a:pt x="805929" y="244081"/>
                    <a:pt x="797941" y="252933"/>
                  </a:cubicBezTo>
                  <a:lnTo>
                    <a:pt x="796354" y="249885"/>
                  </a:lnTo>
                  <a:lnTo>
                    <a:pt x="790156" y="231673"/>
                  </a:lnTo>
                  <a:lnTo>
                    <a:pt x="786257" y="220955"/>
                  </a:lnTo>
                  <a:lnTo>
                    <a:pt x="780504" y="213296"/>
                  </a:lnTo>
                  <a:lnTo>
                    <a:pt x="787946" y="199898"/>
                  </a:lnTo>
                  <a:lnTo>
                    <a:pt x="785012" y="187096"/>
                  </a:lnTo>
                  <a:lnTo>
                    <a:pt x="784098" y="165875"/>
                  </a:lnTo>
                  <a:lnTo>
                    <a:pt x="783577" y="156401"/>
                  </a:lnTo>
                  <a:lnTo>
                    <a:pt x="783412" y="139471"/>
                  </a:lnTo>
                  <a:lnTo>
                    <a:pt x="780275" y="130848"/>
                  </a:lnTo>
                  <a:lnTo>
                    <a:pt x="774471" y="124295"/>
                  </a:lnTo>
                  <a:lnTo>
                    <a:pt x="771703" y="129502"/>
                  </a:lnTo>
                  <a:lnTo>
                    <a:pt x="772389" y="134734"/>
                  </a:lnTo>
                  <a:lnTo>
                    <a:pt x="775589" y="140221"/>
                  </a:lnTo>
                  <a:lnTo>
                    <a:pt x="775348" y="147587"/>
                  </a:lnTo>
                  <a:lnTo>
                    <a:pt x="774179" y="153886"/>
                  </a:lnTo>
                  <a:lnTo>
                    <a:pt x="774802" y="161303"/>
                  </a:lnTo>
                  <a:lnTo>
                    <a:pt x="774573" y="166611"/>
                  </a:lnTo>
                  <a:lnTo>
                    <a:pt x="764604" y="157683"/>
                  </a:lnTo>
                  <a:lnTo>
                    <a:pt x="760882" y="163906"/>
                  </a:lnTo>
                  <a:lnTo>
                    <a:pt x="756399" y="167907"/>
                  </a:lnTo>
                  <a:lnTo>
                    <a:pt x="755205" y="176365"/>
                  </a:lnTo>
                  <a:lnTo>
                    <a:pt x="751154" y="192011"/>
                  </a:lnTo>
                  <a:lnTo>
                    <a:pt x="755904" y="203848"/>
                  </a:lnTo>
                  <a:lnTo>
                    <a:pt x="761771" y="207264"/>
                  </a:lnTo>
                  <a:lnTo>
                    <a:pt x="759841" y="213525"/>
                  </a:lnTo>
                  <a:lnTo>
                    <a:pt x="755129" y="223914"/>
                  </a:lnTo>
                  <a:lnTo>
                    <a:pt x="753148" y="229121"/>
                  </a:lnTo>
                  <a:lnTo>
                    <a:pt x="747865" y="232029"/>
                  </a:lnTo>
                  <a:lnTo>
                    <a:pt x="742899" y="227635"/>
                  </a:lnTo>
                  <a:lnTo>
                    <a:pt x="737667" y="229489"/>
                  </a:lnTo>
                  <a:lnTo>
                    <a:pt x="733196" y="232499"/>
                  </a:lnTo>
                  <a:lnTo>
                    <a:pt x="731914" y="242964"/>
                  </a:lnTo>
                  <a:lnTo>
                    <a:pt x="718617" y="253009"/>
                  </a:lnTo>
                  <a:lnTo>
                    <a:pt x="707136" y="259931"/>
                  </a:lnTo>
                  <a:lnTo>
                    <a:pt x="700583" y="273393"/>
                  </a:lnTo>
                  <a:lnTo>
                    <a:pt x="698475" y="282854"/>
                  </a:lnTo>
                  <a:lnTo>
                    <a:pt x="693966" y="288976"/>
                  </a:lnTo>
                  <a:lnTo>
                    <a:pt x="691858" y="298399"/>
                  </a:lnTo>
                  <a:lnTo>
                    <a:pt x="692226" y="311125"/>
                  </a:lnTo>
                  <a:lnTo>
                    <a:pt x="688429" y="319392"/>
                  </a:lnTo>
                  <a:lnTo>
                    <a:pt x="684835" y="324548"/>
                  </a:lnTo>
                  <a:lnTo>
                    <a:pt x="678904" y="342506"/>
                  </a:lnTo>
                  <a:cubicBezTo>
                    <a:pt x="609029" y="378104"/>
                    <a:pt x="525208" y="398856"/>
                    <a:pt x="435026" y="398856"/>
                  </a:cubicBezTo>
                  <a:cubicBezTo>
                    <a:pt x="373456" y="398856"/>
                    <a:pt x="314846" y="389192"/>
                    <a:pt x="261620" y="371729"/>
                  </a:cubicBezTo>
                  <a:lnTo>
                    <a:pt x="257962" y="365963"/>
                  </a:lnTo>
                  <a:lnTo>
                    <a:pt x="257594" y="352222"/>
                  </a:lnTo>
                  <a:cubicBezTo>
                    <a:pt x="257594" y="352222"/>
                    <a:pt x="255219" y="347866"/>
                    <a:pt x="255321" y="344742"/>
                  </a:cubicBezTo>
                  <a:cubicBezTo>
                    <a:pt x="255461" y="341541"/>
                    <a:pt x="251028" y="322313"/>
                    <a:pt x="251028" y="322313"/>
                  </a:cubicBezTo>
                  <a:lnTo>
                    <a:pt x="247079" y="312687"/>
                  </a:lnTo>
                  <a:lnTo>
                    <a:pt x="231546" y="312014"/>
                  </a:lnTo>
                  <a:lnTo>
                    <a:pt x="225946" y="301231"/>
                  </a:lnTo>
                  <a:lnTo>
                    <a:pt x="218605" y="290360"/>
                  </a:lnTo>
                  <a:lnTo>
                    <a:pt x="220789" y="278829"/>
                  </a:lnTo>
                  <a:lnTo>
                    <a:pt x="215100" y="269062"/>
                  </a:lnTo>
                  <a:lnTo>
                    <a:pt x="212052" y="259436"/>
                  </a:lnTo>
                  <a:lnTo>
                    <a:pt x="189852" y="253238"/>
                  </a:lnTo>
                  <a:lnTo>
                    <a:pt x="174473" y="249390"/>
                  </a:lnTo>
                  <a:lnTo>
                    <a:pt x="161150" y="237185"/>
                  </a:lnTo>
                  <a:lnTo>
                    <a:pt x="149746" y="242024"/>
                  </a:lnTo>
                  <a:lnTo>
                    <a:pt x="141681" y="249136"/>
                  </a:lnTo>
                  <a:lnTo>
                    <a:pt x="138925" y="253238"/>
                  </a:lnTo>
                  <a:lnTo>
                    <a:pt x="126086" y="251625"/>
                  </a:lnTo>
                  <a:lnTo>
                    <a:pt x="122364" y="236665"/>
                  </a:lnTo>
                  <a:lnTo>
                    <a:pt x="115024" y="225793"/>
                  </a:lnTo>
                  <a:lnTo>
                    <a:pt x="107036" y="208559"/>
                  </a:lnTo>
                  <a:lnTo>
                    <a:pt x="103289" y="194640"/>
                  </a:lnTo>
                  <a:lnTo>
                    <a:pt x="98476" y="184950"/>
                  </a:lnTo>
                  <a:cubicBezTo>
                    <a:pt x="98476" y="184950"/>
                    <a:pt x="93688" y="175247"/>
                    <a:pt x="91110" y="175146"/>
                  </a:cubicBezTo>
                  <a:cubicBezTo>
                    <a:pt x="88532" y="175044"/>
                    <a:pt x="79197" y="170409"/>
                    <a:pt x="79197" y="170409"/>
                  </a:cubicBezTo>
                  <a:cubicBezTo>
                    <a:pt x="79197" y="170409"/>
                    <a:pt x="69774" y="168974"/>
                    <a:pt x="67120" y="169888"/>
                  </a:cubicBezTo>
                  <a:cubicBezTo>
                    <a:pt x="64541" y="170853"/>
                    <a:pt x="53950" y="176759"/>
                    <a:pt x="52959" y="179857"/>
                  </a:cubicBezTo>
                  <a:cubicBezTo>
                    <a:pt x="51994" y="183007"/>
                    <a:pt x="50622" y="195631"/>
                    <a:pt x="50622" y="195631"/>
                  </a:cubicBezTo>
                  <a:lnTo>
                    <a:pt x="46139" y="199707"/>
                  </a:lnTo>
                  <a:lnTo>
                    <a:pt x="32995" y="199847"/>
                  </a:lnTo>
                  <a:cubicBezTo>
                    <a:pt x="17539" y="173584"/>
                    <a:pt x="6274" y="145580"/>
                    <a:pt x="0" y="116256"/>
                  </a:cubicBezTo>
                  <a:lnTo>
                    <a:pt x="368" y="112141"/>
                  </a:lnTo>
                  <a:lnTo>
                    <a:pt x="7239" y="113513"/>
                  </a:lnTo>
                  <a:lnTo>
                    <a:pt x="14859" y="117005"/>
                  </a:lnTo>
                  <a:lnTo>
                    <a:pt x="19964" y="119342"/>
                  </a:lnTo>
                  <a:lnTo>
                    <a:pt x="16891" y="108623"/>
                  </a:lnTo>
                  <a:lnTo>
                    <a:pt x="25718" y="103708"/>
                  </a:lnTo>
                  <a:lnTo>
                    <a:pt x="41008" y="109664"/>
                  </a:lnTo>
                  <a:lnTo>
                    <a:pt x="44628" y="105575"/>
                  </a:lnTo>
                  <a:lnTo>
                    <a:pt x="43777" y="60084"/>
                  </a:lnTo>
                  <a:lnTo>
                    <a:pt x="52591" y="34011"/>
                  </a:lnTo>
                  <a:lnTo>
                    <a:pt x="54000" y="19279"/>
                  </a:lnTo>
                  <a:lnTo>
                    <a:pt x="67246" y="11392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009ED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Shape 52">
              <a:extLst>
                <a:ext uri="{FF2B5EF4-FFF2-40B4-BE49-F238E27FC236}">
                  <a16:creationId xmlns:a16="http://schemas.microsoft.com/office/drawing/2014/main" xmlns="" id="{27B4A2FB-1BF7-4CBF-89A0-E2527A989165}"/>
                </a:ext>
              </a:extLst>
            </p:cNvPr>
            <p:cNvSpPr/>
            <p:nvPr/>
          </p:nvSpPr>
          <p:spPr>
            <a:xfrm>
              <a:off x="162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Shape 53">
              <a:extLst>
                <a:ext uri="{FF2B5EF4-FFF2-40B4-BE49-F238E27FC236}">
                  <a16:creationId xmlns:a16="http://schemas.microsoft.com/office/drawing/2014/main" xmlns="" id="{88544256-1FB5-4FFB-8803-C8AF641459D2}"/>
                </a:ext>
              </a:extLst>
            </p:cNvPr>
            <p:cNvSpPr/>
            <p:nvPr/>
          </p:nvSpPr>
          <p:spPr>
            <a:xfrm>
              <a:off x="27544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Shape 54">
              <a:extLst>
                <a:ext uri="{FF2B5EF4-FFF2-40B4-BE49-F238E27FC236}">
                  <a16:creationId xmlns:a16="http://schemas.microsoft.com/office/drawing/2014/main" xmlns="" id="{A649B9B2-B49A-4A68-9582-2A9B0D2FE0B7}"/>
                </a:ext>
              </a:extLst>
            </p:cNvPr>
            <p:cNvSpPr/>
            <p:nvPr/>
          </p:nvSpPr>
          <p:spPr>
            <a:xfrm>
              <a:off x="63996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Shape 55">
              <a:extLst>
                <a:ext uri="{FF2B5EF4-FFF2-40B4-BE49-F238E27FC236}">
                  <a16:creationId xmlns:a16="http://schemas.microsoft.com/office/drawing/2014/main" xmlns="" id="{75370B3C-F5DF-49BB-9376-F996C1FAF59D}"/>
                </a:ext>
              </a:extLst>
            </p:cNvPr>
            <p:cNvSpPr/>
            <p:nvPr/>
          </p:nvSpPr>
          <p:spPr>
            <a:xfrm>
              <a:off x="109544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29" y="58725"/>
                  </a:lnTo>
                  <a:lnTo>
                    <a:pt x="15329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Shape 56">
              <a:extLst>
                <a:ext uri="{FF2B5EF4-FFF2-40B4-BE49-F238E27FC236}">
                  <a16:creationId xmlns:a16="http://schemas.microsoft.com/office/drawing/2014/main" xmlns="" id="{73CC6B1A-17E1-4C37-A782-9A526AD31D8E}"/>
                </a:ext>
              </a:extLst>
            </p:cNvPr>
            <p:cNvSpPr/>
            <p:nvPr/>
          </p:nvSpPr>
          <p:spPr>
            <a:xfrm>
              <a:off x="156801" y="500"/>
              <a:ext cx="23051" cy="58725"/>
            </a:xfrm>
            <a:custGeom>
              <a:avLst/>
              <a:gdLst/>
              <a:ahLst/>
              <a:cxnLst/>
              <a:rect l="0" t="0" r="0" b="0"/>
              <a:pathLst>
                <a:path w="23051" h="58725">
                  <a:moveTo>
                    <a:pt x="21311" y="0"/>
                  </a:moveTo>
                  <a:lnTo>
                    <a:pt x="23051" y="0"/>
                  </a:lnTo>
                  <a:lnTo>
                    <a:pt x="23051" y="10071"/>
                  </a:lnTo>
                  <a:lnTo>
                    <a:pt x="21946" y="10071"/>
                  </a:lnTo>
                  <a:cubicBezTo>
                    <a:pt x="19355" y="10071"/>
                    <a:pt x="17285" y="10808"/>
                    <a:pt x="15748" y="12255"/>
                  </a:cubicBezTo>
                  <a:cubicBezTo>
                    <a:pt x="14186" y="13729"/>
                    <a:pt x="13437" y="15659"/>
                    <a:pt x="13437" y="18161"/>
                  </a:cubicBezTo>
                  <a:cubicBezTo>
                    <a:pt x="13437" y="20561"/>
                    <a:pt x="14186" y="22555"/>
                    <a:pt x="15748" y="24143"/>
                  </a:cubicBezTo>
                  <a:cubicBezTo>
                    <a:pt x="17285" y="25692"/>
                    <a:pt x="19355" y="26479"/>
                    <a:pt x="21946" y="26479"/>
                  </a:cubicBezTo>
                  <a:lnTo>
                    <a:pt x="23051" y="26479"/>
                  </a:lnTo>
                  <a:lnTo>
                    <a:pt x="23051" y="37120"/>
                  </a:lnTo>
                  <a:lnTo>
                    <a:pt x="13602" y="58725"/>
                  </a:lnTo>
                  <a:lnTo>
                    <a:pt x="0" y="58725"/>
                  </a:lnTo>
                  <a:lnTo>
                    <a:pt x="12116" y="34315"/>
                  </a:lnTo>
                  <a:cubicBezTo>
                    <a:pt x="8992" y="32906"/>
                    <a:pt x="6528" y="30798"/>
                    <a:pt x="4737" y="28054"/>
                  </a:cubicBezTo>
                  <a:cubicBezTo>
                    <a:pt x="2946" y="25311"/>
                    <a:pt x="2045" y="22035"/>
                    <a:pt x="2045" y="18313"/>
                  </a:cubicBezTo>
                  <a:cubicBezTo>
                    <a:pt x="2045" y="15519"/>
                    <a:pt x="2527" y="12979"/>
                    <a:pt x="3493" y="10719"/>
                  </a:cubicBezTo>
                  <a:cubicBezTo>
                    <a:pt x="4445" y="8471"/>
                    <a:pt x="5804" y="6553"/>
                    <a:pt x="7480" y="4978"/>
                  </a:cubicBezTo>
                  <a:cubicBezTo>
                    <a:pt x="9195" y="3365"/>
                    <a:pt x="11214" y="2146"/>
                    <a:pt x="13576" y="1295"/>
                  </a:cubicBezTo>
                  <a:cubicBezTo>
                    <a:pt x="15926" y="432"/>
                    <a:pt x="18517" y="0"/>
                    <a:pt x="2131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Shape 57">
              <a:extLst>
                <a:ext uri="{FF2B5EF4-FFF2-40B4-BE49-F238E27FC236}">
                  <a16:creationId xmlns:a16="http://schemas.microsoft.com/office/drawing/2014/main" xmlns="" id="{5B35D0EF-D248-4881-B24C-44FD3CFFAD8A}"/>
                </a:ext>
              </a:extLst>
            </p:cNvPr>
            <p:cNvSpPr/>
            <p:nvPr/>
          </p:nvSpPr>
          <p:spPr>
            <a:xfrm>
              <a:off x="179851" y="500"/>
              <a:ext cx="20993" cy="58725"/>
            </a:xfrm>
            <a:custGeom>
              <a:avLst/>
              <a:gdLst/>
              <a:ahLst/>
              <a:cxnLst/>
              <a:rect l="0" t="0" r="0" b="0"/>
              <a:pathLst>
                <a:path w="20993" h="58725">
                  <a:moveTo>
                    <a:pt x="0" y="0"/>
                  </a:moveTo>
                  <a:lnTo>
                    <a:pt x="20993" y="0"/>
                  </a:lnTo>
                  <a:lnTo>
                    <a:pt x="20993" y="58725"/>
                  </a:lnTo>
                  <a:lnTo>
                    <a:pt x="9614" y="58725"/>
                  </a:lnTo>
                  <a:lnTo>
                    <a:pt x="9614" y="36627"/>
                  </a:lnTo>
                  <a:lnTo>
                    <a:pt x="216" y="36627"/>
                  </a:lnTo>
                  <a:lnTo>
                    <a:pt x="0" y="37120"/>
                  </a:lnTo>
                  <a:lnTo>
                    <a:pt x="0" y="26479"/>
                  </a:lnTo>
                  <a:lnTo>
                    <a:pt x="9614" y="26479"/>
                  </a:lnTo>
                  <a:lnTo>
                    <a:pt x="9614" y="10071"/>
                  </a:lnTo>
                  <a:lnTo>
                    <a:pt x="0" y="10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Shape 58">
              <a:extLst>
                <a:ext uri="{FF2B5EF4-FFF2-40B4-BE49-F238E27FC236}">
                  <a16:creationId xmlns:a16="http://schemas.microsoft.com/office/drawing/2014/main" xmlns="" id="{D57D2A8C-B5A4-4A6F-846D-FBE6FBBD4033}"/>
                </a:ext>
              </a:extLst>
            </p:cNvPr>
            <p:cNvSpPr/>
            <p:nvPr/>
          </p:nvSpPr>
          <p:spPr>
            <a:xfrm>
              <a:off x="214629" y="502"/>
              <a:ext cx="53188" cy="58725"/>
            </a:xfrm>
            <a:custGeom>
              <a:avLst/>
              <a:gdLst/>
              <a:ahLst/>
              <a:cxnLst/>
              <a:rect l="0" t="0" r="0" b="0"/>
              <a:pathLst>
                <a:path w="53188" h="58725">
                  <a:moveTo>
                    <a:pt x="0" y="0"/>
                  </a:moveTo>
                  <a:lnTo>
                    <a:pt x="11214" y="0"/>
                  </a:lnTo>
                  <a:lnTo>
                    <a:pt x="26632" y="31763"/>
                  </a:lnTo>
                  <a:lnTo>
                    <a:pt x="41961" y="0"/>
                  </a:lnTo>
                  <a:lnTo>
                    <a:pt x="53188" y="0"/>
                  </a:lnTo>
                  <a:lnTo>
                    <a:pt x="53188" y="58725"/>
                  </a:lnTo>
                  <a:lnTo>
                    <a:pt x="41808" y="58725"/>
                  </a:lnTo>
                  <a:lnTo>
                    <a:pt x="41808" y="24511"/>
                  </a:lnTo>
                  <a:lnTo>
                    <a:pt x="30531" y="46787"/>
                  </a:lnTo>
                  <a:lnTo>
                    <a:pt x="22720" y="46787"/>
                  </a:lnTo>
                  <a:lnTo>
                    <a:pt x="11366" y="24511"/>
                  </a:lnTo>
                  <a:lnTo>
                    <a:pt x="1136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Shape 59">
              <a:extLst>
                <a:ext uri="{FF2B5EF4-FFF2-40B4-BE49-F238E27FC236}">
                  <a16:creationId xmlns:a16="http://schemas.microsoft.com/office/drawing/2014/main" xmlns="" id="{08D5CC31-6992-4C14-B59B-1C51E7FFCBE2}"/>
                </a:ext>
              </a:extLst>
            </p:cNvPr>
            <p:cNvSpPr/>
            <p:nvPr/>
          </p:nvSpPr>
          <p:spPr>
            <a:xfrm>
              <a:off x="300634" y="504"/>
              <a:ext cx="21019" cy="58725"/>
            </a:xfrm>
            <a:custGeom>
              <a:avLst/>
              <a:gdLst/>
              <a:ahLst/>
              <a:cxnLst/>
              <a:rect l="0" t="0" r="0" b="0"/>
              <a:pathLst>
                <a:path w="21019" h="58725">
                  <a:moveTo>
                    <a:pt x="0" y="0"/>
                  </a:moveTo>
                  <a:lnTo>
                    <a:pt x="21019" y="0"/>
                  </a:lnTo>
                  <a:lnTo>
                    <a:pt x="21019" y="10224"/>
                  </a:lnTo>
                  <a:lnTo>
                    <a:pt x="11367" y="10224"/>
                  </a:lnTo>
                  <a:lnTo>
                    <a:pt x="11367" y="26314"/>
                  </a:lnTo>
                  <a:lnTo>
                    <a:pt x="21019" y="26314"/>
                  </a:lnTo>
                  <a:lnTo>
                    <a:pt x="21019" y="36627"/>
                  </a:lnTo>
                  <a:lnTo>
                    <a:pt x="11367" y="36627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Shape 60">
              <a:extLst>
                <a:ext uri="{FF2B5EF4-FFF2-40B4-BE49-F238E27FC236}">
                  <a16:creationId xmlns:a16="http://schemas.microsoft.com/office/drawing/2014/main" xmlns="" id="{C9DB0ACE-7F49-44F9-AAC3-C99602778D9F}"/>
                </a:ext>
              </a:extLst>
            </p:cNvPr>
            <p:cNvSpPr/>
            <p:nvPr/>
          </p:nvSpPr>
          <p:spPr>
            <a:xfrm>
              <a:off x="321653" y="504"/>
              <a:ext cx="21057" cy="36627"/>
            </a:xfrm>
            <a:custGeom>
              <a:avLst/>
              <a:gdLst/>
              <a:ahLst/>
              <a:cxnLst/>
              <a:rect l="0" t="0" r="0" b="0"/>
              <a:pathLst>
                <a:path w="21057" h="36627">
                  <a:moveTo>
                    <a:pt x="0" y="0"/>
                  </a:moveTo>
                  <a:lnTo>
                    <a:pt x="1702" y="0"/>
                  </a:lnTo>
                  <a:cubicBezTo>
                    <a:pt x="4496" y="0"/>
                    <a:pt x="7087" y="457"/>
                    <a:pt x="9474" y="1359"/>
                  </a:cubicBezTo>
                  <a:cubicBezTo>
                    <a:pt x="11887" y="2261"/>
                    <a:pt x="13906" y="3543"/>
                    <a:pt x="15621" y="5169"/>
                  </a:cubicBezTo>
                  <a:cubicBezTo>
                    <a:pt x="17323" y="6782"/>
                    <a:pt x="18644" y="8699"/>
                    <a:pt x="19609" y="10922"/>
                  </a:cubicBezTo>
                  <a:cubicBezTo>
                    <a:pt x="20587" y="13157"/>
                    <a:pt x="21057" y="15608"/>
                    <a:pt x="21057" y="18313"/>
                  </a:cubicBezTo>
                  <a:cubicBezTo>
                    <a:pt x="21057" y="21006"/>
                    <a:pt x="20561" y="23457"/>
                    <a:pt x="19609" y="25692"/>
                  </a:cubicBezTo>
                  <a:cubicBezTo>
                    <a:pt x="18644" y="27927"/>
                    <a:pt x="17323" y="29832"/>
                    <a:pt x="15621" y="31471"/>
                  </a:cubicBezTo>
                  <a:cubicBezTo>
                    <a:pt x="13906" y="33096"/>
                    <a:pt x="11862" y="34354"/>
                    <a:pt x="9500" y="35255"/>
                  </a:cubicBezTo>
                  <a:cubicBezTo>
                    <a:pt x="7150" y="36157"/>
                    <a:pt x="4534" y="36627"/>
                    <a:pt x="1676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30" y="26314"/>
                  </a:lnTo>
                  <a:cubicBezTo>
                    <a:pt x="3721" y="26314"/>
                    <a:pt x="5791" y="25590"/>
                    <a:pt x="7353" y="24168"/>
                  </a:cubicBezTo>
                  <a:cubicBezTo>
                    <a:pt x="8903" y="22746"/>
                    <a:pt x="9652" y="20790"/>
                    <a:pt x="9652" y="18313"/>
                  </a:cubicBezTo>
                  <a:cubicBezTo>
                    <a:pt x="9652" y="15850"/>
                    <a:pt x="8903" y="13881"/>
                    <a:pt x="7353" y="12421"/>
                  </a:cubicBezTo>
                  <a:cubicBezTo>
                    <a:pt x="5791" y="10947"/>
                    <a:pt x="3721" y="10224"/>
                    <a:pt x="113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Shape 61">
              <a:extLst>
                <a:ext uri="{FF2B5EF4-FFF2-40B4-BE49-F238E27FC236}">
                  <a16:creationId xmlns:a16="http://schemas.microsoft.com/office/drawing/2014/main" xmlns="" id="{9135B685-7134-4874-B508-2D80FBA7B26B}"/>
                </a:ext>
              </a:extLst>
            </p:cNvPr>
            <p:cNvSpPr/>
            <p:nvPr/>
          </p:nvSpPr>
          <p:spPr>
            <a:xfrm>
              <a:off x="350455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21654" y="0"/>
                  </a:moveTo>
                  <a:lnTo>
                    <a:pt x="21654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811" y="19558"/>
                  </a:cubicBezTo>
                  <a:cubicBezTo>
                    <a:pt x="11532" y="22250"/>
                    <a:pt x="11392" y="25413"/>
                    <a:pt x="11392" y="29058"/>
                  </a:cubicBezTo>
                  <a:lnTo>
                    <a:pt x="11392" y="32004"/>
                  </a:lnTo>
                  <a:cubicBezTo>
                    <a:pt x="11392" y="35077"/>
                    <a:pt x="11506" y="37910"/>
                    <a:pt x="11760" y="40475"/>
                  </a:cubicBezTo>
                  <a:cubicBezTo>
                    <a:pt x="12027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54" y="49517"/>
                  </a:cubicBezTo>
                  <a:lnTo>
                    <a:pt x="21654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715" y="46660"/>
                    <a:pt x="1143" y="44882"/>
                    <a:pt x="749" y="43040"/>
                  </a:cubicBezTo>
                  <a:cubicBezTo>
                    <a:pt x="368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54" y="19926"/>
                  </a:cubicBezTo>
                  <a:cubicBezTo>
                    <a:pt x="419" y="17805"/>
                    <a:pt x="724" y="15938"/>
                    <a:pt x="1168" y="14326"/>
                  </a:cubicBezTo>
                  <a:cubicBezTo>
                    <a:pt x="1600" y="12700"/>
                    <a:pt x="2197" y="11278"/>
                    <a:pt x="2921" y="10020"/>
                  </a:cubicBezTo>
                  <a:cubicBezTo>
                    <a:pt x="3645" y="8788"/>
                    <a:pt x="4610" y="7595"/>
                    <a:pt x="5779" y="6452"/>
                  </a:cubicBezTo>
                  <a:cubicBezTo>
                    <a:pt x="9957" y="2146"/>
                    <a:pt x="15240" y="0"/>
                    <a:pt x="216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Shape 62">
              <a:extLst>
                <a:ext uri="{FF2B5EF4-FFF2-40B4-BE49-F238E27FC236}">
                  <a16:creationId xmlns:a16="http://schemas.microsoft.com/office/drawing/2014/main" xmlns="" id="{54CFF7A2-DEB4-4321-B73E-771D416840F6}"/>
                </a:ext>
              </a:extLst>
            </p:cNvPr>
            <p:cNvSpPr/>
            <p:nvPr/>
          </p:nvSpPr>
          <p:spPr>
            <a:xfrm>
              <a:off x="372109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31" y="8522"/>
                    <a:pt x="19304" y="11087"/>
                    <a:pt x="20244" y="14122"/>
                  </a:cubicBezTo>
                  <a:cubicBezTo>
                    <a:pt x="21171" y="17132"/>
                    <a:pt x="21641" y="21018"/>
                    <a:pt x="21641" y="25730"/>
                  </a:cubicBezTo>
                  <a:lnTo>
                    <a:pt x="21641" y="32004"/>
                  </a:lnTo>
                  <a:cubicBezTo>
                    <a:pt x="21641" y="33934"/>
                    <a:pt x="21615" y="35865"/>
                    <a:pt x="21539" y="37757"/>
                  </a:cubicBezTo>
                  <a:cubicBezTo>
                    <a:pt x="21425" y="39637"/>
                    <a:pt x="21222" y="41504"/>
                    <a:pt x="20853" y="43332"/>
                  </a:cubicBezTo>
                  <a:cubicBezTo>
                    <a:pt x="20498" y="45136"/>
                    <a:pt x="19926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91" y="46355"/>
                  </a:cubicBezTo>
                  <a:cubicBezTo>
                    <a:pt x="7988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28" y="41046"/>
                  </a:cubicBezTo>
                  <a:cubicBezTo>
                    <a:pt x="9931" y="39738"/>
                    <a:pt x="10058" y="38138"/>
                    <a:pt x="10135" y="36170"/>
                  </a:cubicBezTo>
                  <a:cubicBezTo>
                    <a:pt x="10211" y="34226"/>
                    <a:pt x="10262" y="31763"/>
                    <a:pt x="10262" y="28791"/>
                  </a:cubicBezTo>
                  <a:cubicBezTo>
                    <a:pt x="10262" y="26378"/>
                    <a:pt x="10211" y="24321"/>
                    <a:pt x="10135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61" y="17234"/>
                    <a:pt x="9182" y="16281"/>
                    <a:pt x="8788" y="15519"/>
                  </a:cubicBezTo>
                  <a:cubicBezTo>
                    <a:pt x="8407" y="14757"/>
                    <a:pt x="7925" y="14046"/>
                    <a:pt x="7391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Shape 63">
              <a:extLst>
                <a:ext uri="{FF2B5EF4-FFF2-40B4-BE49-F238E27FC236}">
                  <a16:creationId xmlns:a16="http://schemas.microsoft.com/office/drawing/2014/main" xmlns="" id="{97FBBA8E-82FB-404E-AD87-4C1907FD3FD6}"/>
                </a:ext>
              </a:extLst>
            </p:cNvPr>
            <p:cNvSpPr/>
            <p:nvPr/>
          </p:nvSpPr>
          <p:spPr>
            <a:xfrm>
              <a:off x="403572" y="8"/>
              <a:ext cx="43155" cy="59715"/>
            </a:xfrm>
            <a:custGeom>
              <a:avLst/>
              <a:gdLst/>
              <a:ahLst/>
              <a:cxnLst/>
              <a:rect l="0" t="0" r="0" b="0"/>
              <a:pathLst>
                <a:path w="43155" h="59715">
                  <a:moveTo>
                    <a:pt x="21552" y="0"/>
                  </a:moveTo>
                  <a:cubicBezTo>
                    <a:pt x="24295" y="0"/>
                    <a:pt x="26861" y="381"/>
                    <a:pt x="29248" y="1168"/>
                  </a:cubicBezTo>
                  <a:cubicBezTo>
                    <a:pt x="31623" y="1943"/>
                    <a:pt x="33782" y="3111"/>
                    <a:pt x="35674" y="4661"/>
                  </a:cubicBezTo>
                  <a:cubicBezTo>
                    <a:pt x="37592" y="6236"/>
                    <a:pt x="39167" y="8179"/>
                    <a:pt x="40462" y="10490"/>
                  </a:cubicBezTo>
                  <a:cubicBezTo>
                    <a:pt x="41758" y="12802"/>
                    <a:pt x="42634" y="15494"/>
                    <a:pt x="43155" y="18580"/>
                  </a:cubicBezTo>
                  <a:lnTo>
                    <a:pt x="31521" y="18580"/>
                  </a:lnTo>
                  <a:cubicBezTo>
                    <a:pt x="30899" y="16192"/>
                    <a:pt x="29845" y="14224"/>
                    <a:pt x="28308" y="12611"/>
                  </a:cubicBezTo>
                  <a:cubicBezTo>
                    <a:pt x="26759" y="11036"/>
                    <a:pt x="24524" y="10224"/>
                    <a:pt x="21628" y="10224"/>
                  </a:cubicBezTo>
                  <a:cubicBezTo>
                    <a:pt x="20015" y="10224"/>
                    <a:pt x="18618" y="10516"/>
                    <a:pt x="17374" y="11062"/>
                  </a:cubicBezTo>
                  <a:cubicBezTo>
                    <a:pt x="16142" y="11608"/>
                    <a:pt x="15100" y="12344"/>
                    <a:pt x="14275" y="13297"/>
                  </a:cubicBezTo>
                  <a:cubicBezTo>
                    <a:pt x="13729" y="13894"/>
                    <a:pt x="13259" y="14554"/>
                    <a:pt x="12865" y="15316"/>
                  </a:cubicBezTo>
                  <a:cubicBezTo>
                    <a:pt x="12484" y="16027"/>
                    <a:pt x="12192" y="17018"/>
                    <a:pt x="11963" y="18237"/>
                  </a:cubicBezTo>
                  <a:cubicBezTo>
                    <a:pt x="11760" y="19431"/>
                    <a:pt x="11595" y="20980"/>
                    <a:pt x="11519" y="22847"/>
                  </a:cubicBezTo>
                  <a:cubicBezTo>
                    <a:pt x="11443" y="24714"/>
                    <a:pt x="11392" y="27051"/>
                    <a:pt x="11392" y="29858"/>
                  </a:cubicBezTo>
                  <a:cubicBezTo>
                    <a:pt x="11392" y="32664"/>
                    <a:pt x="11443" y="35001"/>
                    <a:pt x="11519" y="36855"/>
                  </a:cubicBezTo>
                  <a:cubicBezTo>
                    <a:pt x="11595" y="38760"/>
                    <a:pt x="11760" y="40284"/>
                    <a:pt x="11963" y="41491"/>
                  </a:cubicBezTo>
                  <a:cubicBezTo>
                    <a:pt x="12192" y="42685"/>
                    <a:pt x="12484" y="43675"/>
                    <a:pt x="12865" y="44425"/>
                  </a:cubicBezTo>
                  <a:cubicBezTo>
                    <a:pt x="13259" y="45149"/>
                    <a:pt x="13729" y="45822"/>
                    <a:pt x="14275" y="46444"/>
                  </a:cubicBezTo>
                  <a:cubicBezTo>
                    <a:pt x="15100" y="47384"/>
                    <a:pt x="16142" y="48108"/>
                    <a:pt x="17374" y="48679"/>
                  </a:cubicBezTo>
                  <a:cubicBezTo>
                    <a:pt x="18618" y="49225"/>
                    <a:pt x="20015" y="49505"/>
                    <a:pt x="21628" y="49505"/>
                  </a:cubicBezTo>
                  <a:cubicBezTo>
                    <a:pt x="24524" y="49505"/>
                    <a:pt x="26759" y="48704"/>
                    <a:pt x="28308" y="47104"/>
                  </a:cubicBezTo>
                  <a:cubicBezTo>
                    <a:pt x="29845" y="45517"/>
                    <a:pt x="30899" y="43523"/>
                    <a:pt x="31521" y="41161"/>
                  </a:cubicBezTo>
                  <a:lnTo>
                    <a:pt x="43155" y="41161"/>
                  </a:lnTo>
                  <a:cubicBezTo>
                    <a:pt x="42634" y="44247"/>
                    <a:pt x="41758" y="46939"/>
                    <a:pt x="40462" y="49251"/>
                  </a:cubicBezTo>
                  <a:cubicBezTo>
                    <a:pt x="39167" y="51549"/>
                    <a:pt x="37592" y="53505"/>
                    <a:pt x="35674" y="55054"/>
                  </a:cubicBezTo>
                  <a:cubicBezTo>
                    <a:pt x="33782" y="56629"/>
                    <a:pt x="31623" y="57798"/>
                    <a:pt x="29210" y="58572"/>
                  </a:cubicBezTo>
                  <a:cubicBezTo>
                    <a:pt x="26784" y="59334"/>
                    <a:pt x="24244" y="59715"/>
                    <a:pt x="21552" y="59715"/>
                  </a:cubicBezTo>
                  <a:cubicBezTo>
                    <a:pt x="18288" y="59715"/>
                    <a:pt x="15380" y="59169"/>
                    <a:pt x="12764" y="58077"/>
                  </a:cubicBezTo>
                  <a:cubicBezTo>
                    <a:pt x="10147" y="56960"/>
                    <a:pt x="7823" y="55385"/>
                    <a:pt x="5740" y="53289"/>
                  </a:cubicBezTo>
                  <a:cubicBezTo>
                    <a:pt x="4267" y="51816"/>
                    <a:pt x="3124" y="50228"/>
                    <a:pt x="2350" y="48552"/>
                  </a:cubicBezTo>
                  <a:cubicBezTo>
                    <a:pt x="1549" y="46863"/>
                    <a:pt x="978" y="45085"/>
                    <a:pt x="660" y="43129"/>
                  </a:cubicBezTo>
                  <a:cubicBezTo>
                    <a:pt x="330" y="41211"/>
                    <a:pt x="152" y="39167"/>
                    <a:pt x="102" y="36970"/>
                  </a:cubicBezTo>
                  <a:cubicBezTo>
                    <a:pt x="38" y="34760"/>
                    <a:pt x="0" y="32385"/>
                    <a:pt x="0" y="29858"/>
                  </a:cubicBezTo>
                  <a:cubicBezTo>
                    <a:pt x="0" y="27330"/>
                    <a:pt x="38" y="24981"/>
                    <a:pt x="102" y="22771"/>
                  </a:cubicBezTo>
                  <a:cubicBezTo>
                    <a:pt x="152" y="20574"/>
                    <a:pt x="330" y="18491"/>
                    <a:pt x="660" y="16574"/>
                  </a:cubicBezTo>
                  <a:cubicBezTo>
                    <a:pt x="978" y="14656"/>
                    <a:pt x="1549" y="12852"/>
                    <a:pt x="2350" y="11189"/>
                  </a:cubicBezTo>
                  <a:cubicBezTo>
                    <a:pt x="3124" y="9512"/>
                    <a:pt x="4267" y="7925"/>
                    <a:pt x="5740" y="6452"/>
                  </a:cubicBezTo>
                  <a:cubicBezTo>
                    <a:pt x="7823" y="4356"/>
                    <a:pt x="10147" y="2743"/>
                    <a:pt x="12764" y="1664"/>
                  </a:cubicBezTo>
                  <a:cubicBezTo>
                    <a:pt x="15380" y="571"/>
                    <a:pt x="18288" y="0"/>
                    <a:pt x="2155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Shape 64">
              <a:extLst>
                <a:ext uri="{FF2B5EF4-FFF2-40B4-BE49-F238E27FC236}">
                  <a16:creationId xmlns:a16="http://schemas.microsoft.com/office/drawing/2014/main" xmlns="" id="{1B8B5B0E-78BC-4058-9095-0BCDE46E0BC7}"/>
                </a:ext>
              </a:extLst>
            </p:cNvPr>
            <p:cNvSpPr/>
            <p:nvPr/>
          </p:nvSpPr>
          <p:spPr>
            <a:xfrm>
              <a:off x="453907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7" y="0"/>
                  </a:moveTo>
                  <a:cubicBezTo>
                    <a:pt x="24270" y="0"/>
                    <a:pt x="26835" y="381"/>
                    <a:pt x="29223" y="1168"/>
                  </a:cubicBezTo>
                  <a:cubicBezTo>
                    <a:pt x="31598" y="1943"/>
                    <a:pt x="33757" y="3111"/>
                    <a:pt x="35649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9" y="15494"/>
                    <a:pt x="43129" y="18580"/>
                  </a:cubicBezTo>
                  <a:lnTo>
                    <a:pt x="31496" y="18580"/>
                  </a:lnTo>
                  <a:cubicBezTo>
                    <a:pt x="30874" y="16192"/>
                    <a:pt x="29820" y="14224"/>
                    <a:pt x="28296" y="12611"/>
                  </a:cubicBezTo>
                  <a:cubicBezTo>
                    <a:pt x="26734" y="11036"/>
                    <a:pt x="24511" y="10224"/>
                    <a:pt x="21603" y="10224"/>
                  </a:cubicBezTo>
                  <a:cubicBezTo>
                    <a:pt x="20003" y="10224"/>
                    <a:pt x="18593" y="10516"/>
                    <a:pt x="17348" y="11062"/>
                  </a:cubicBezTo>
                  <a:cubicBezTo>
                    <a:pt x="16116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52" y="15316"/>
                  </a:cubicBezTo>
                  <a:cubicBezTo>
                    <a:pt x="12459" y="16027"/>
                    <a:pt x="12167" y="17018"/>
                    <a:pt x="11938" y="18237"/>
                  </a:cubicBezTo>
                  <a:cubicBezTo>
                    <a:pt x="11735" y="19431"/>
                    <a:pt x="11582" y="20980"/>
                    <a:pt x="11494" y="22847"/>
                  </a:cubicBezTo>
                  <a:cubicBezTo>
                    <a:pt x="11417" y="24714"/>
                    <a:pt x="11367" y="27051"/>
                    <a:pt x="11367" y="29858"/>
                  </a:cubicBezTo>
                  <a:cubicBezTo>
                    <a:pt x="11367" y="32664"/>
                    <a:pt x="11417" y="35001"/>
                    <a:pt x="11494" y="36855"/>
                  </a:cubicBezTo>
                  <a:cubicBezTo>
                    <a:pt x="11582" y="38760"/>
                    <a:pt x="11735" y="40284"/>
                    <a:pt x="11938" y="41491"/>
                  </a:cubicBezTo>
                  <a:cubicBezTo>
                    <a:pt x="12167" y="42685"/>
                    <a:pt x="12459" y="43675"/>
                    <a:pt x="12852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16" y="48108"/>
                    <a:pt x="17348" y="48679"/>
                  </a:cubicBezTo>
                  <a:cubicBezTo>
                    <a:pt x="18593" y="49225"/>
                    <a:pt x="20003" y="49505"/>
                    <a:pt x="21603" y="49505"/>
                  </a:cubicBezTo>
                  <a:cubicBezTo>
                    <a:pt x="24511" y="49505"/>
                    <a:pt x="26734" y="48704"/>
                    <a:pt x="28296" y="47104"/>
                  </a:cubicBezTo>
                  <a:cubicBezTo>
                    <a:pt x="29820" y="45517"/>
                    <a:pt x="30874" y="43523"/>
                    <a:pt x="31496" y="41161"/>
                  </a:cubicBezTo>
                  <a:lnTo>
                    <a:pt x="43129" y="41161"/>
                  </a:lnTo>
                  <a:cubicBezTo>
                    <a:pt x="42609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49" y="55054"/>
                  </a:cubicBezTo>
                  <a:cubicBezTo>
                    <a:pt x="33757" y="56629"/>
                    <a:pt x="31598" y="57798"/>
                    <a:pt x="29197" y="58572"/>
                  </a:cubicBezTo>
                  <a:cubicBezTo>
                    <a:pt x="26759" y="59334"/>
                    <a:pt x="24219" y="59715"/>
                    <a:pt x="21527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22" y="56960"/>
                    <a:pt x="7798" y="55385"/>
                    <a:pt x="5728" y="53289"/>
                  </a:cubicBezTo>
                  <a:cubicBezTo>
                    <a:pt x="4242" y="51816"/>
                    <a:pt x="3112" y="50228"/>
                    <a:pt x="2324" y="48552"/>
                  </a:cubicBezTo>
                  <a:cubicBezTo>
                    <a:pt x="1524" y="46863"/>
                    <a:pt x="978" y="45085"/>
                    <a:pt x="648" y="43129"/>
                  </a:cubicBezTo>
                  <a:cubicBezTo>
                    <a:pt x="330" y="41211"/>
                    <a:pt x="127" y="39167"/>
                    <a:pt x="76" y="36970"/>
                  </a:cubicBezTo>
                  <a:cubicBezTo>
                    <a:pt x="25" y="34760"/>
                    <a:pt x="0" y="32385"/>
                    <a:pt x="0" y="29858"/>
                  </a:cubicBezTo>
                  <a:cubicBezTo>
                    <a:pt x="0" y="27330"/>
                    <a:pt x="25" y="24981"/>
                    <a:pt x="76" y="22771"/>
                  </a:cubicBezTo>
                  <a:cubicBezTo>
                    <a:pt x="127" y="20574"/>
                    <a:pt x="330" y="18491"/>
                    <a:pt x="648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112" y="9512"/>
                    <a:pt x="4242" y="7925"/>
                    <a:pt x="5728" y="6452"/>
                  </a:cubicBezTo>
                  <a:cubicBezTo>
                    <a:pt x="7798" y="4356"/>
                    <a:pt x="10122" y="2743"/>
                    <a:pt x="12738" y="1664"/>
                  </a:cubicBezTo>
                  <a:cubicBezTo>
                    <a:pt x="15354" y="571"/>
                    <a:pt x="18263" y="0"/>
                    <a:pt x="2152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Shape 65">
              <a:extLst>
                <a:ext uri="{FF2B5EF4-FFF2-40B4-BE49-F238E27FC236}">
                  <a16:creationId xmlns:a16="http://schemas.microsoft.com/office/drawing/2014/main" xmlns="" id="{B3B48F86-1B91-4986-8D92-B7D2733DB058}"/>
                </a:ext>
              </a:extLst>
            </p:cNvPr>
            <p:cNvSpPr/>
            <p:nvPr/>
          </p:nvSpPr>
          <p:spPr>
            <a:xfrm>
              <a:off x="507018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66" y="0"/>
                  </a:lnTo>
                  <a:lnTo>
                    <a:pt x="11366" y="37617"/>
                  </a:lnTo>
                  <a:lnTo>
                    <a:pt x="34265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4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Shape 66">
              <a:extLst>
                <a:ext uri="{FF2B5EF4-FFF2-40B4-BE49-F238E27FC236}">
                  <a16:creationId xmlns:a16="http://schemas.microsoft.com/office/drawing/2014/main" xmlns="" id="{699EA654-2096-485F-B6BA-74862E12F833}"/>
                </a:ext>
              </a:extLst>
            </p:cNvPr>
            <p:cNvSpPr/>
            <p:nvPr/>
          </p:nvSpPr>
          <p:spPr>
            <a:xfrm>
              <a:off x="56525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79" y="0"/>
                  </a:lnTo>
                  <a:lnTo>
                    <a:pt x="11379" y="37617"/>
                  </a:lnTo>
                  <a:lnTo>
                    <a:pt x="34277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3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Shape 67">
              <a:extLst>
                <a:ext uri="{FF2B5EF4-FFF2-40B4-BE49-F238E27FC236}">
                  <a16:creationId xmlns:a16="http://schemas.microsoft.com/office/drawing/2014/main" xmlns="" id="{F92F25E6-2944-4C8B-A89E-071EE8A3CFE4}"/>
                </a:ext>
              </a:extLst>
            </p:cNvPr>
            <p:cNvSpPr/>
            <p:nvPr/>
          </p:nvSpPr>
          <p:spPr>
            <a:xfrm>
              <a:off x="640645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786" y="19558"/>
                  </a:cubicBezTo>
                  <a:cubicBezTo>
                    <a:pt x="11506" y="22250"/>
                    <a:pt x="11366" y="25413"/>
                    <a:pt x="11366" y="29058"/>
                  </a:cubicBezTo>
                  <a:lnTo>
                    <a:pt x="11366" y="32004"/>
                  </a:lnTo>
                  <a:cubicBezTo>
                    <a:pt x="11366" y="35077"/>
                    <a:pt x="11506" y="37910"/>
                    <a:pt x="11760" y="40475"/>
                  </a:cubicBezTo>
                  <a:cubicBezTo>
                    <a:pt x="12001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19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Shape 68">
              <a:extLst>
                <a:ext uri="{FF2B5EF4-FFF2-40B4-BE49-F238E27FC236}">
                  <a16:creationId xmlns:a16="http://schemas.microsoft.com/office/drawing/2014/main" xmlns="" id="{D229614A-B7E3-4937-9F2A-25FCFF3D5D56}"/>
                </a:ext>
              </a:extLst>
            </p:cNvPr>
            <p:cNvSpPr/>
            <p:nvPr/>
          </p:nvSpPr>
          <p:spPr>
            <a:xfrm>
              <a:off x="662286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824" y="6446"/>
                  </a:lnTo>
                  <a:cubicBezTo>
                    <a:pt x="17843" y="8517"/>
                    <a:pt x="19317" y="11082"/>
                    <a:pt x="20257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34" y="41498"/>
                    <a:pt x="20866" y="43327"/>
                  </a:cubicBezTo>
                  <a:cubicBezTo>
                    <a:pt x="20510" y="45131"/>
                    <a:pt x="19939" y="46871"/>
                    <a:pt x="19139" y="48560"/>
                  </a:cubicBezTo>
                  <a:cubicBezTo>
                    <a:pt x="18364" y="50223"/>
                    <a:pt x="17247" y="51811"/>
                    <a:pt x="15824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84" y="44966"/>
                    <a:pt x="8877" y="44178"/>
                  </a:cubicBezTo>
                  <a:cubicBezTo>
                    <a:pt x="9233" y="43365"/>
                    <a:pt x="9550" y="42324"/>
                    <a:pt x="9741" y="41041"/>
                  </a:cubicBezTo>
                  <a:cubicBezTo>
                    <a:pt x="9944" y="39733"/>
                    <a:pt x="10071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71" y="20963"/>
                    <a:pt x="9919" y="19553"/>
                    <a:pt x="9677" y="18397"/>
                  </a:cubicBezTo>
                  <a:cubicBezTo>
                    <a:pt x="9474" y="17229"/>
                    <a:pt x="9169" y="16276"/>
                    <a:pt x="8776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Shape 69">
              <a:extLst>
                <a:ext uri="{FF2B5EF4-FFF2-40B4-BE49-F238E27FC236}">
                  <a16:creationId xmlns:a16="http://schemas.microsoft.com/office/drawing/2014/main" xmlns="" id="{40D9FC57-46FE-4FF2-A0C9-1B4B6ADA7CE1}"/>
                </a:ext>
              </a:extLst>
            </p:cNvPr>
            <p:cNvSpPr/>
            <p:nvPr/>
          </p:nvSpPr>
          <p:spPr>
            <a:xfrm>
              <a:off x="695722" y="496"/>
              <a:ext cx="21279" cy="58725"/>
            </a:xfrm>
            <a:custGeom>
              <a:avLst/>
              <a:gdLst/>
              <a:ahLst/>
              <a:cxnLst/>
              <a:rect l="0" t="0" r="0" b="0"/>
              <a:pathLst>
                <a:path w="21279" h="58725">
                  <a:moveTo>
                    <a:pt x="0" y="0"/>
                  </a:moveTo>
                  <a:lnTo>
                    <a:pt x="21279" y="0"/>
                  </a:lnTo>
                  <a:lnTo>
                    <a:pt x="21279" y="10236"/>
                  </a:lnTo>
                  <a:lnTo>
                    <a:pt x="11367" y="10236"/>
                  </a:lnTo>
                  <a:lnTo>
                    <a:pt x="11367" y="22136"/>
                  </a:lnTo>
                  <a:lnTo>
                    <a:pt x="21279" y="22136"/>
                  </a:lnTo>
                  <a:lnTo>
                    <a:pt x="21279" y="32334"/>
                  </a:lnTo>
                  <a:lnTo>
                    <a:pt x="11367" y="32334"/>
                  </a:lnTo>
                  <a:lnTo>
                    <a:pt x="11367" y="48501"/>
                  </a:lnTo>
                  <a:lnTo>
                    <a:pt x="21279" y="48501"/>
                  </a:lnTo>
                  <a:lnTo>
                    <a:pt x="2127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Shape 70">
              <a:extLst>
                <a:ext uri="{FF2B5EF4-FFF2-40B4-BE49-F238E27FC236}">
                  <a16:creationId xmlns:a16="http://schemas.microsoft.com/office/drawing/2014/main" xmlns="" id="{E8497304-71C7-4D8B-BD9B-5F0D6DEED203}"/>
                </a:ext>
              </a:extLst>
            </p:cNvPr>
            <p:cNvSpPr/>
            <p:nvPr/>
          </p:nvSpPr>
          <p:spPr>
            <a:xfrm>
              <a:off x="717001" y="22632"/>
              <a:ext cx="21292" cy="36589"/>
            </a:xfrm>
            <a:custGeom>
              <a:avLst/>
              <a:gdLst/>
              <a:ahLst/>
              <a:cxnLst/>
              <a:rect l="0" t="0" r="0" b="0"/>
              <a:pathLst>
                <a:path w="21292" h="36589">
                  <a:moveTo>
                    <a:pt x="0" y="0"/>
                  </a:moveTo>
                  <a:lnTo>
                    <a:pt x="2191" y="0"/>
                  </a:lnTo>
                  <a:cubicBezTo>
                    <a:pt x="5150" y="0"/>
                    <a:pt x="7817" y="432"/>
                    <a:pt x="10179" y="1334"/>
                  </a:cubicBezTo>
                  <a:cubicBezTo>
                    <a:pt x="12503" y="2235"/>
                    <a:pt x="14497" y="3518"/>
                    <a:pt x="16161" y="5118"/>
                  </a:cubicBezTo>
                  <a:cubicBezTo>
                    <a:pt x="17824" y="6756"/>
                    <a:pt x="19082" y="8661"/>
                    <a:pt x="19971" y="10897"/>
                  </a:cubicBezTo>
                  <a:cubicBezTo>
                    <a:pt x="20847" y="13132"/>
                    <a:pt x="21292" y="15583"/>
                    <a:pt x="21292" y="18275"/>
                  </a:cubicBezTo>
                  <a:cubicBezTo>
                    <a:pt x="21292" y="20980"/>
                    <a:pt x="20847" y="23432"/>
                    <a:pt x="19971" y="25667"/>
                  </a:cubicBezTo>
                  <a:cubicBezTo>
                    <a:pt x="19082" y="27889"/>
                    <a:pt x="17850" y="29832"/>
                    <a:pt x="16212" y="31445"/>
                  </a:cubicBezTo>
                  <a:cubicBezTo>
                    <a:pt x="14611" y="33071"/>
                    <a:pt x="12605" y="34341"/>
                    <a:pt x="10255" y="35255"/>
                  </a:cubicBezTo>
                  <a:cubicBezTo>
                    <a:pt x="7868" y="36157"/>
                    <a:pt x="5201" y="36589"/>
                    <a:pt x="222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683" y="26365"/>
                  </a:lnTo>
                  <a:cubicBezTo>
                    <a:pt x="4299" y="26365"/>
                    <a:pt x="6318" y="25641"/>
                    <a:pt x="7741" y="24194"/>
                  </a:cubicBezTo>
                  <a:cubicBezTo>
                    <a:pt x="9188" y="22746"/>
                    <a:pt x="9912" y="20765"/>
                    <a:pt x="9912" y="18275"/>
                  </a:cubicBezTo>
                  <a:cubicBezTo>
                    <a:pt x="9912" y="15875"/>
                    <a:pt x="9188" y="13919"/>
                    <a:pt x="7741" y="12421"/>
                  </a:cubicBezTo>
                  <a:cubicBezTo>
                    <a:pt x="6318" y="10947"/>
                    <a:pt x="4299" y="10198"/>
                    <a:pt x="1683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Shape 17497">
              <a:extLst>
                <a:ext uri="{FF2B5EF4-FFF2-40B4-BE49-F238E27FC236}">
                  <a16:creationId xmlns:a16="http://schemas.microsoft.com/office/drawing/2014/main" xmlns="" id="{F188E6B4-0D88-496A-A66A-AE9EAC966BF0}"/>
                </a:ext>
              </a:extLst>
            </p:cNvPr>
            <p:cNvSpPr/>
            <p:nvPr/>
          </p:nvSpPr>
          <p:spPr>
            <a:xfrm>
              <a:off x="717001" y="496"/>
              <a:ext cx="17481" cy="10236"/>
            </a:xfrm>
            <a:custGeom>
              <a:avLst/>
              <a:gdLst/>
              <a:ahLst/>
              <a:cxnLst/>
              <a:rect l="0" t="0" r="0" b="0"/>
              <a:pathLst>
                <a:path w="17481" h="10236">
                  <a:moveTo>
                    <a:pt x="0" y="0"/>
                  </a:moveTo>
                  <a:lnTo>
                    <a:pt x="17481" y="0"/>
                  </a:lnTo>
                  <a:lnTo>
                    <a:pt x="17481" y="10236"/>
                  </a:lnTo>
                  <a:lnTo>
                    <a:pt x="0" y="10236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Shape 72">
              <a:extLst>
                <a:ext uri="{FF2B5EF4-FFF2-40B4-BE49-F238E27FC236}">
                  <a16:creationId xmlns:a16="http://schemas.microsoft.com/office/drawing/2014/main" xmlns="" id="{5662AD82-34CA-4D78-ADFF-9A0C663E47F6}"/>
                </a:ext>
              </a:extLst>
            </p:cNvPr>
            <p:cNvSpPr/>
            <p:nvPr/>
          </p:nvSpPr>
          <p:spPr>
            <a:xfrm>
              <a:off x="749668" y="504"/>
              <a:ext cx="21031" cy="58725"/>
            </a:xfrm>
            <a:custGeom>
              <a:avLst/>
              <a:gdLst/>
              <a:ahLst/>
              <a:cxnLst/>
              <a:rect l="0" t="0" r="0" b="0"/>
              <a:pathLst>
                <a:path w="21031" h="58725">
                  <a:moveTo>
                    <a:pt x="0" y="0"/>
                  </a:moveTo>
                  <a:lnTo>
                    <a:pt x="21031" y="0"/>
                  </a:lnTo>
                  <a:lnTo>
                    <a:pt x="21031" y="10224"/>
                  </a:lnTo>
                  <a:lnTo>
                    <a:pt x="11392" y="10224"/>
                  </a:lnTo>
                  <a:lnTo>
                    <a:pt x="11392" y="26314"/>
                  </a:lnTo>
                  <a:lnTo>
                    <a:pt x="21031" y="26314"/>
                  </a:lnTo>
                  <a:lnTo>
                    <a:pt x="21031" y="36627"/>
                  </a:lnTo>
                  <a:lnTo>
                    <a:pt x="11392" y="36627"/>
                  </a:lnTo>
                  <a:lnTo>
                    <a:pt x="1139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Shape 73">
              <a:extLst>
                <a:ext uri="{FF2B5EF4-FFF2-40B4-BE49-F238E27FC236}">
                  <a16:creationId xmlns:a16="http://schemas.microsoft.com/office/drawing/2014/main" xmlns="" id="{A32B3E67-6534-4D06-AA29-9F7669622667}"/>
                </a:ext>
              </a:extLst>
            </p:cNvPr>
            <p:cNvSpPr/>
            <p:nvPr/>
          </p:nvSpPr>
          <p:spPr>
            <a:xfrm>
              <a:off x="770700" y="504"/>
              <a:ext cx="21031" cy="36627"/>
            </a:xfrm>
            <a:custGeom>
              <a:avLst/>
              <a:gdLst/>
              <a:ahLst/>
              <a:cxnLst/>
              <a:rect l="0" t="0" r="0" b="0"/>
              <a:pathLst>
                <a:path w="21031" h="36627">
                  <a:moveTo>
                    <a:pt x="0" y="0"/>
                  </a:moveTo>
                  <a:lnTo>
                    <a:pt x="1714" y="0"/>
                  </a:lnTo>
                  <a:cubicBezTo>
                    <a:pt x="4508" y="0"/>
                    <a:pt x="7099" y="457"/>
                    <a:pt x="9461" y="1359"/>
                  </a:cubicBezTo>
                  <a:cubicBezTo>
                    <a:pt x="11862" y="2261"/>
                    <a:pt x="13881" y="3543"/>
                    <a:pt x="15596" y="5169"/>
                  </a:cubicBezTo>
                  <a:cubicBezTo>
                    <a:pt x="17310" y="6782"/>
                    <a:pt x="18631" y="8699"/>
                    <a:pt x="19583" y="10922"/>
                  </a:cubicBezTo>
                  <a:cubicBezTo>
                    <a:pt x="20574" y="13157"/>
                    <a:pt x="21031" y="15608"/>
                    <a:pt x="21031" y="18313"/>
                  </a:cubicBezTo>
                  <a:cubicBezTo>
                    <a:pt x="21031" y="21006"/>
                    <a:pt x="20549" y="23457"/>
                    <a:pt x="19583" y="25692"/>
                  </a:cubicBezTo>
                  <a:cubicBezTo>
                    <a:pt x="18631" y="27927"/>
                    <a:pt x="17310" y="29832"/>
                    <a:pt x="15596" y="31471"/>
                  </a:cubicBezTo>
                  <a:cubicBezTo>
                    <a:pt x="13881" y="33096"/>
                    <a:pt x="11836" y="34354"/>
                    <a:pt x="9487" y="35255"/>
                  </a:cubicBezTo>
                  <a:cubicBezTo>
                    <a:pt x="7125" y="36157"/>
                    <a:pt x="4508" y="36627"/>
                    <a:pt x="1651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18" y="26314"/>
                  </a:lnTo>
                  <a:cubicBezTo>
                    <a:pt x="3734" y="26314"/>
                    <a:pt x="5804" y="25590"/>
                    <a:pt x="7328" y="24168"/>
                  </a:cubicBezTo>
                  <a:cubicBezTo>
                    <a:pt x="8890" y="22746"/>
                    <a:pt x="9639" y="20790"/>
                    <a:pt x="9639" y="18313"/>
                  </a:cubicBezTo>
                  <a:cubicBezTo>
                    <a:pt x="9639" y="15850"/>
                    <a:pt x="8890" y="13881"/>
                    <a:pt x="7328" y="12421"/>
                  </a:cubicBezTo>
                  <a:cubicBezTo>
                    <a:pt x="5804" y="10947"/>
                    <a:pt x="3734" y="10224"/>
                    <a:pt x="1118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Shape 74">
              <a:extLst>
                <a:ext uri="{FF2B5EF4-FFF2-40B4-BE49-F238E27FC236}">
                  <a16:creationId xmlns:a16="http://schemas.microsoft.com/office/drawing/2014/main" xmlns="" id="{3D113B2E-6424-49F3-9D58-F4BE703E40C1}"/>
                </a:ext>
              </a:extLst>
            </p:cNvPr>
            <p:cNvSpPr/>
            <p:nvPr/>
          </p:nvSpPr>
          <p:spPr>
            <a:xfrm>
              <a:off x="790910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74" y="0"/>
                  </a:moveTo>
                  <a:lnTo>
                    <a:pt x="26035" y="0"/>
                  </a:lnTo>
                  <a:lnTo>
                    <a:pt x="26035" y="17688"/>
                  </a:lnTo>
                  <a:lnTo>
                    <a:pt x="18732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19" y="48336"/>
                  </a:lnTo>
                  <a:lnTo>
                    <a:pt x="11963" y="58725"/>
                  </a:lnTo>
                  <a:lnTo>
                    <a:pt x="0" y="58725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Shape 75">
              <a:extLst>
                <a:ext uri="{FF2B5EF4-FFF2-40B4-BE49-F238E27FC236}">
                  <a16:creationId xmlns:a16="http://schemas.microsoft.com/office/drawing/2014/main" xmlns="" id="{033C037D-6295-4407-8C9B-9466F8B02E69}"/>
                </a:ext>
              </a:extLst>
            </p:cNvPr>
            <p:cNvSpPr/>
            <p:nvPr/>
          </p:nvSpPr>
          <p:spPr>
            <a:xfrm>
              <a:off x="816945" y="504"/>
              <a:ext cx="25781" cy="58725"/>
            </a:xfrm>
            <a:custGeom>
              <a:avLst/>
              <a:gdLst/>
              <a:ahLst/>
              <a:cxnLst/>
              <a:rect l="0" t="0" r="0" b="0"/>
              <a:pathLst>
                <a:path w="25781" h="58725">
                  <a:moveTo>
                    <a:pt x="0" y="0"/>
                  </a:moveTo>
                  <a:lnTo>
                    <a:pt x="4331" y="0"/>
                  </a:lnTo>
                  <a:lnTo>
                    <a:pt x="25781" y="58725"/>
                  </a:lnTo>
                  <a:lnTo>
                    <a:pt x="13805" y="58725"/>
                  </a:lnTo>
                  <a:lnTo>
                    <a:pt x="10338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302" y="38697"/>
                  </a:lnTo>
                  <a:lnTo>
                    <a:pt x="127" y="17323"/>
                  </a:lnTo>
                  <a:lnTo>
                    <a:pt x="0" y="17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Shape 76">
              <a:extLst>
                <a:ext uri="{FF2B5EF4-FFF2-40B4-BE49-F238E27FC236}">
                  <a16:creationId xmlns:a16="http://schemas.microsoft.com/office/drawing/2014/main" xmlns="" id="{5BD135B9-4DC5-49E5-AE02-A9E5A6A91F06}"/>
                </a:ext>
              </a:extLst>
            </p:cNvPr>
            <p:cNvSpPr/>
            <p:nvPr/>
          </p:nvSpPr>
          <p:spPr>
            <a:xfrm>
              <a:off x="845936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60" y="0"/>
                    <a:pt x="27102" y="381"/>
                    <a:pt x="29515" y="1168"/>
                  </a:cubicBezTo>
                  <a:cubicBezTo>
                    <a:pt x="31915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07" y="11532"/>
                    <a:pt x="41402" y="13754"/>
                    <a:pt x="41402" y="16218"/>
                  </a:cubicBezTo>
                  <a:cubicBezTo>
                    <a:pt x="41402" y="19088"/>
                    <a:pt x="40704" y="21577"/>
                    <a:pt x="39332" y="23724"/>
                  </a:cubicBezTo>
                  <a:cubicBezTo>
                    <a:pt x="37935" y="25857"/>
                    <a:pt x="36068" y="27572"/>
                    <a:pt x="33782" y="28829"/>
                  </a:cubicBezTo>
                  <a:cubicBezTo>
                    <a:pt x="36398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78" y="49428"/>
                  </a:cubicBezTo>
                  <a:cubicBezTo>
                    <a:pt x="39637" y="51600"/>
                    <a:pt x="38189" y="53442"/>
                    <a:pt x="36322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56" y="59715"/>
                    <a:pt x="16142" y="59334"/>
                    <a:pt x="13780" y="58572"/>
                  </a:cubicBezTo>
                  <a:cubicBezTo>
                    <a:pt x="11405" y="57798"/>
                    <a:pt x="9271" y="56629"/>
                    <a:pt x="7430" y="55105"/>
                  </a:cubicBezTo>
                  <a:cubicBezTo>
                    <a:pt x="5537" y="53581"/>
                    <a:pt x="3962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081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59" y="49746"/>
                    <a:pt x="26657" y="49009"/>
                    <a:pt x="28321" y="47562"/>
                  </a:cubicBezTo>
                  <a:cubicBezTo>
                    <a:pt x="29997" y="46088"/>
                    <a:pt x="30836" y="44196"/>
                    <a:pt x="30836" y="41808"/>
                  </a:cubicBezTo>
                  <a:cubicBezTo>
                    <a:pt x="30836" y="39345"/>
                    <a:pt x="30099" y="37401"/>
                    <a:pt x="28626" y="36017"/>
                  </a:cubicBezTo>
                  <a:cubicBezTo>
                    <a:pt x="27127" y="34608"/>
                    <a:pt x="24892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36" y="24435"/>
                    <a:pt x="26505" y="23787"/>
                    <a:pt x="27902" y="22504"/>
                  </a:cubicBezTo>
                  <a:cubicBezTo>
                    <a:pt x="29299" y="21222"/>
                    <a:pt x="30023" y="19431"/>
                    <a:pt x="30023" y="17082"/>
                  </a:cubicBezTo>
                  <a:cubicBezTo>
                    <a:pt x="30023" y="14796"/>
                    <a:pt x="29248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56" y="9919"/>
                    <a:pt x="16421" y="10732"/>
                    <a:pt x="14846" y="12370"/>
                  </a:cubicBezTo>
                  <a:cubicBezTo>
                    <a:pt x="13233" y="14034"/>
                    <a:pt x="12154" y="16040"/>
                    <a:pt x="11532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64" y="8128"/>
                    <a:pt x="5652" y="6210"/>
                    <a:pt x="7544" y="4661"/>
                  </a:cubicBezTo>
                  <a:cubicBezTo>
                    <a:pt x="9436" y="3112"/>
                    <a:pt x="11582" y="1943"/>
                    <a:pt x="13945" y="1168"/>
                  </a:cubicBezTo>
                  <a:cubicBezTo>
                    <a:pt x="16294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Shape 77">
              <a:extLst>
                <a:ext uri="{FF2B5EF4-FFF2-40B4-BE49-F238E27FC236}">
                  <a16:creationId xmlns:a16="http://schemas.microsoft.com/office/drawing/2014/main" xmlns="" id="{F31B3FF8-A38D-457C-8FA7-DE6CC521AE49}"/>
                </a:ext>
              </a:extLst>
            </p:cNvPr>
            <p:cNvSpPr/>
            <p:nvPr/>
          </p:nvSpPr>
          <p:spPr>
            <a:xfrm>
              <a:off x="897988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86" y="13373"/>
                  </a:cubicBezTo>
                  <a:cubicBezTo>
                    <a:pt x="12865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1989" y="43040"/>
                    <a:pt x="12802" y="44996"/>
                    <a:pt x="14186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27" y="59728"/>
                    <a:pt x="9919" y="57607"/>
                    <a:pt x="5740" y="53302"/>
                  </a:cubicBezTo>
                  <a:cubicBezTo>
                    <a:pt x="4318" y="51816"/>
                    <a:pt x="3239" y="50190"/>
                    <a:pt x="2464" y="48425"/>
                  </a:cubicBezTo>
                  <a:cubicBezTo>
                    <a:pt x="1676" y="46660"/>
                    <a:pt x="1105" y="44882"/>
                    <a:pt x="724" y="43040"/>
                  </a:cubicBezTo>
                  <a:cubicBezTo>
                    <a:pt x="330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30" y="14326"/>
                  </a:cubicBezTo>
                  <a:cubicBezTo>
                    <a:pt x="1575" y="12700"/>
                    <a:pt x="2172" y="11278"/>
                    <a:pt x="2921" y="10020"/>
                  </a:cubicBezTo>
                  <a:cubicBezTo>
                    <a:pt x="3645" y="8788"/>
                    <a:pt x="4610" y="7595"/>
                    <a:pt x="5740" y="6452"/>
                  </a:cubicBezTo>
                  <a:cubicBezTo>
                    <a:pt x="9919" y="2146"/>
                    <a:pt x="15227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Shape 78">
              <a:extLst>
                <a:ext uri="{FF2B5EF4-FFF2-40B4-BE49-F238E27FC236}">
                  <a16:creationId xmlns:a16="http://schemas.microsoft.com/office/drawing/2014/main" xmlns="" id="{EDE23F9F-3901-4F44-829D-078DE33FE821}"/>
                </a:ext>
              </a:extLst>
            </p:cNvPr>
            <p:cNvSpPr/>
            <p:nvPr/>
          </p:nvSpPr>
          <p:spPr>
            <a:xfrm>
              <a:off x="919629" y="5"/>
              <a:ext cx="21653" cy="59718"/>
            </a:xfrm>
            <a:custGeom>
              <a:avLst/>
              <a:gdLst/>
              <a:ahLst/>
              <a:cxnLst/>
              <a:rect l="0" t="0" r="0" b="0"/>
              <a:pathLst>
                <a:path w="21653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6"/>
                    <a:pt x="19317" y="11082"/>
                    <a:pt x="20244" y="14117"/>
                  </a:cubicBezTo>
                  <a:cubicBezTo>
                    <a:pt x="21183" y="17127"/>
                    <a:pt x="21653" y="21013"/>
                    <a:pt x="21653" y="25725"/>
                  </a:cubicBezTo>
                  <a:lnTo>
                    <a:pt x="21653" y="31999"/>
                  </a:lnTo>
                  <a:cubicBezTo>
                    <a:pt x="21653" y="33929"/>
                    <a:pt x="21628" y="35860"/>
                    <a:pt x="21514" y="37752"/>
                  </a:cubicBezTo>
                  <a:cubicBezTo>
                    <a:pt x="21437" y="39631"/>
                    <a:pt x="21234" y="41498"/>
                    <a:pt x="20866" y="43327"/>
                  </a:cubicBezTo>
                  <a:cubicBezTo>
                    <a:pt x="20510" y="45131"/>
                    <a:pt x="19939" y="46870"/>
                    <a:pt x="19139" y="48560"/>
                  </a:cubicBezTo>
                  <a:cubicBezTo>
                    <a:pt x="18326" y="50223"/>
                    <a:pt x="17246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88" y="45702"/>
                    <a:pt x="8483" y="44965"/>
                    <a:pt x="8877" y="44178"/>
                  </a:cubicBezTo>
                  <a:cubicBezTo>
                    <a:pt x="9258" y="43365"/>
                    <a:pt x="9525" y="42324"/>
                    <a:pt x="9728" y="41041"/>
                  </a:cubicBezTo>
                  <a:cubicBezTo>
                    <a:pt x="9931" y="39733"/>
                    <a:pt x="10058" y="38133"/>
                    <a:pt x="10147" y="36164"/>
                  </a:cubicBezTo>
                  <a:cubicBezTo>
                    <a:pt x="10223" y="34221"/>
                    <a:pt x="10274" y="31757"/>
                    <a:pt x="10274" y="28786"/>
                  </a:cubicBezTo>
                  <a:cubicBezTo>
                    <a:pt x="10274" y="26373"/>
                    <a:pt x="10223" y="24315"/>
                    <a:pt x="10147" y="22652"/>
                  </a:cubicBezTo>
                  <a:cubicBezTo>
                    <a:pt x="10058" y="20962"/>
                    <a:pt x="9906" y="19553"/>
                    <a:pt x="9677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407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Shape 79">
              <a:extLst>
                <a:ext uri="{FF2B5EF4-FFF2-40B4-BE49-F238E27FC236}">
                  <a16:creationId xmlns:a16="http://schemas.microsoft.com/office/drawing/2014/main" xmlns="" id="{31132D5C-F5AD-4E9D-BD31-0A0D6A8F2EC0}"/>
                </a:ext>
              </a:extLst>
            </p:cNvPr>
            <p:cNvSpPr/>
            <p:nvPr/>
          </p:nvSpPr>
          <p:spPr>
            <a:xfrm>
              <a:off x="953061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Shape 80">
              <a:extLst>
                <a:ext uri="{FF2B5EF4-FFF2-40B4-BE49-F238E27FC236}">
                  <a16:creationId xmlns:a16="http://schemas.microsoft.com/office/drawing/2014/main" xmlns="" id="{788AD4A8-3D1B-46D4-935D-01FBFAD8455B}"/>
                </a:ext>
              </a:extLst>
            </p:cNvPr>
            <p:cNvSpPr/>
            <p:nvPr/>
          </p:nvSpPr>
          <p:spPr>
            <a:xfrm>
              <a:off x="974321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44" y="381"/>
                    <a:pt x="9804" y="1156"/>
                  </a:cubicBezTo>
                  <a:cubicBezTo>
                    <a:pt x="12027" y="1930"/>
                    <a:pt x="13944" y="3023"/>
                    <a:pt x="15507" y="4420"/>
                  </a:cubicBezTo>
                  <a:cubicBezTo>
                    <a:pt x="17082" y="5829"/>
                    <a:pt x="18275" y="7493"/>
                    <a:pt x="19126" y="9500"/>
                  </a:cubicBezTo>
                  <a:cubicBezTo>
                    <a:pt x="19990" y="11468"/>
                    <a:pt x="20409" y="13703"/>
                    <a:pt x="20409" y="16154"/>
                  </a:cubicBezTo>
                  <a:cubicBezTo>
                    <a:pt x="20409" y="21768"/>
                    <a:pt x="17996" y="25933"/>
                    <a:pt x="13145" y="28626"/>
                  </a:cubicBezTo>
                  <a:cubicBezTo>
                    <a:pt x="14313" y="29210"/>
                    <a:pt x="15189" y="29756"/>
                    <a:pt x="15786" y="30201"/>
                  </a:cubicBezTo>
                  <a:cubicBezTo>
                    <a:pt x="16383" y="30645"/>
                    <a:pt x="17005" y="31166"/>
                    <a:pt x="17602" y="31763"/>
                  </a:cubicBezTo>
                  <a:cubicBezTo>
                    <a:pt x="18872" y="33122"/>
                    <a:pt x="19812" y="34658"/>
                    <a:pt x="20383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20015" y="48870"/>
                  </a:cubicBezTo>
                  <a:cubicBezTo>
                    <a:pt x="19177" y="50914"/>
                    <a:pt x="17996" y="52692"/>
                    <a:pt x="16434" y="54127"/>
                  </a:cubicBezTo>
                  <a:cubicBezTo>
                    <a:pt x="14859" y="55626"/>
                    <a:pt x="12967" y="56718"/>
                    <a:pt x="10732" y="57531"/>
                  </a:cubicBezTo>
                  <a:cubicBezTo>
                    <a:pt x="8509" y="58331"/>
                    <a:pt x="6020" y="58725"/>
                    <a:pt x="3302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9" y="48489"/>
                  </a:lnTo>
                  <a:cubicBezTo>
                    <a:pt x="4521" y="48489"/>
                    <a:pt x="6414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414" y="34709"/>
                    <a:pt x="4521" y="34061"/>
                    <a:pt x="2159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72" y="23749"/>
                    <a:pt x="5626" y="23152"/>
                    <a:pt x="7010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7010" y="12040"/>
                  </a:cubicBezTo>
                  <a:cubicBezTo>
                    <a:pt x="5626" y="10846"/>
                    <a:pt x="3772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Shape 81">
              <a:extLst>
                <a:ext uri="{FF2B5EF4-FFF2-40B4-BE49-F238E27FC236}">
                  <a16:creationId xmlns:a16="http://schemas.microsoft.com/office/drawing/2014/main" xmlns="" id="{3B948C10-149E-4B98-8EB1-BA1AF0CBA298}"/>
                </a:ext>
              </a:extLst>
            </p:cNvPr>
            <p:cNvSpPr/>
            <p:nvPr/>
          </p:nvSpPr>
          <p:spPr>
            <a:xfrm>
              <a:off x="1000907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87" y="0"/>
                  </a:moveTo>
                  <a:lnTo>
                    <a:pt x="26035" y="0"/>
                  </a:lnTo>
                  <a:lnTo>
                    <a:pt x="26035" y="17653"/>
                  </a:lnTo>
                  <a:lnTo>
                    <a:pt x="18745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07" y="48336"/>
                  </a:lnTo>
                  <a:lnTo>
                    <a:pt x="11976" y="58725"/>
                  </a:lnTo>
                  <a:lnTo>
                    <a:pt x="0" y="58725"/>
                  </a:lnTo>
                  <a:lnTo>
                    <a:pt x="21387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Shape 82">
              <a:extLst>
                <a:ext uri="{FF2B5EF4-FFF2-40B4-BE49-F238E27FC236}">
                  <a16:creationId xmlns:a16="http://schemas.microsoft.com/office/drawing/2014/main" xmlns="" id="{C4D9ABFD-FB89-43B6-ABD9-733E2E89DC0D}"/>
                </a:ext>
              </a:extLst>
            </p:cNvPr>
            <p:cNvSpPr/>
            <p:nvPr/>
          </p:nvSpPr>
          <p:spPr>
            <a:xfrm>
              <a:off x="1026942" y="504"/>
              <a:ext cx="25768" cy="58725"/>
            </a:xfrm>
            <a:custGeom>
              <a:avLst/>
              <a:gdLst/>
              <a:ahLst/>
              <a:cxnLst/>
              <a:rect l="0" t="0" r="0" b="0"/>
              <a:pathLst>
                <a:path w="25768" h="58725">
                  <a:moveTo>
                    <a:pt x="0" y="0"/>
                  </a:moveTo>
                  <a:lnTo>
                    <a:pt x="4305" y="0"/>
                  </a:lnTo>
                  <a:lnTo>
                    <a:pt x="25768" y="58725"/>
                  </a:lnTo>
                  <a:lnTo>
                    <a:pt x="13818" y="58725"/>
                  </a:lnTo>
                  <a:lnTo>
                    <a:pt x="10351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290" y="38697"/>
                  </a:lnTo>
                  <a:lnTo>
                    <a:pt x="114" y="17323"/>
                  </a:lnTo>
                  <a:lnTo>
                    <a:pt x="0" y="176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Shape 83">
              <a:extLst>
                <a:ext uri="{FF2B5EF4-FFF2-40B4-BE49-F238E27FC236}">
                  <a16:creationId xmlns:a16="http://schemas.microsoft.com/office/drawing/2014/main" xmlns="" id="{6997FE76-9592-4E90-AF16-059EEA959EC5}"/>
                </a:ext>
              </a:extLst>
            </p:cNvPr>
            <p:cNvSpPr/>
            <p:nvPr/>
          </p:nvSpPr>
          <p:spPr>
            <a:xfrm>
              <a:off x="1059951" y="502"/>
              <a:ext cx="42748" cy="58725"/>
            </a:xfrm>
            <a:custGeom>
              <a:avLst/>
              <a:gdLst/>
              <a:ahLst/>
              <a:cxnLst/>
              <a:rect l="0" t="0" r="0" b="0"/>
              <a:pathLst>
                <a:path w="42748" h="58725">
                  <a:moveTo>
                    <a:pt x="0" y="0"/>
                  </a:moveTo>
                  <a:lnTo>
                    <a:pt x="11405" y="0"/>
                  </a:lnTo>
                  <a:lnTo>
                    <a:pt x="11405" y="24016"/>
                  </a:lnTo>
                  <a:lnTo>
                    <a:pt x="31356" y="24016"/>
                  </a:lnTo>
                  <a:lnTo>
                    <a:pt x="31356" y="0"/>
                  </a:lnTo>
                  <a:lnTo>
                    <a:pt x="42748" y="0"/>
                  </a:lnTo>
                  <a:lnTo>
                    <a:pt x="42748" y="58725"/>
                  </a:lnTo>
                  <a:lnTo>
                    <a:pt x="31356" y="58725"/>
                  </a:lnTo>
                  <a:lnTo>
                    <a:pt x="31356" y="34163"/>
                  </a:lnTo>
                  <a:lnTo>
                    <a:pt x="11405" y="34163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Shape 84">
              <a:extLst>
                <a:ext uri="{FF2B5EF4-FFF2-40B4-BE49-F238E27FC236}">
                  <a16:creationId xmlns:a16="http://schemas.microsoft.com/office/drawing/2014/main" xmlns="" id="{95CACA43-21CB-4581-86AB-412D59A6FCA7}"/>
                </a:ext>
              </a:extLst>
            </p:cNvPr>
            <p:cNvSpPr/>
            <p:nvPr/>
          </p:nvSpPr>
          <p:spPr>
            <a:xfrm>
              <a:off x="1116464" y="502"/>
              <a:ext cx="44552" cy="58725"/>
            </a:xfrm>
            <a:custGeom>
              <a:avLst/>
              <a:gdLst/>
              <a:ahLst/>
              <a:cxnLst/>
              <a:rect l="0" t="0" r="0" b="0"/>
              <a:pathLst>
                <a:path w="44552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52" y="0"/>
                  </a:lnTo>
                  <a:lnTo>
                    <a:pt x="44552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Shape 85">
              <a:extLst>
                <a:ext uri="{FF2B5EF4-FFF2-40B4-BE49-F238E27FC236}">
                  <a16:creationId xmlns:a16="http://schemas.microsoft.com/office/drawing/2014/main" xmlns="" id="{2BC94C2D-27AC-4790-8384-1011F8D218B8}"/>
                </a:ext>
              </a:extLst>
            </p:cNvPr>
            <p:cNvSpPr/>
            <p:nvPr/>
          </p:nvSpPr>
          <p:spPr>
            <a:xfrm>
              <a:off x="1174700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Shape 86">
              <a:extLst>
                <a:ext uri="{FF2B5EF4-FFF2-40B4-BE49-F238E27FC236}">
                  <a16:creationId xmlns:a16="http://schemas.microsoft.com/office/drawing/2014/main" xmlns="" id="{408CFED1-B136-4659-BC48-C0C3FE129A9E}"/>
                </a:ext>
              </a:extLst>
            </p:cNvPr>
            <p:cNvSpPr/>
            <p:nvPr/>
          </p:nvSpPr>
          <p:spPr>
            <a:xfrm>
              <a:off x="1223355" y="47519"/>
              <a:ext cx="11735" cy="25337"/>
            </a:xfrm>
            <a:custGeom>
              <a:avLst/>
              <a:gdLst/>
              <a:ahLst/>
              <a:cxnLst/>
              <a:rect l="0" t="0" r="0" b="0"/>
              <a:pathLst>
                <a:path w="11735" h="25337">
                  <a:moveTo>
                    <a:pt x="0" y="0"/>
                  </a:moveTo>
                  <a:lnTo>
                    <a:pt x="11735" y="0"/>
                  </a:lnTo>
                  <a:lnTo>
                    <a:pt x="11735" y="16243"/>
                  </a:lnTo>
                  <a:lnTo>
                    <a:pt x="0" y="2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Shape 87">
              <a:extLst>
                <a:ext uri="{FF2B5EF4-FFF2-40B4-BE49-F238E27FC236}">
                  <a16:creationId xmlns:a16="http://schemas.microsoft.com/office/drawing/2014/main" xmlns="" id="{C3AF7531-8FD5-4547-9BBC-74A465A1B220}"/>
                </a:ext>
              </a:extLst>
            </p:cNvPr>
            <p:cNvSpPr/>
            <p:nvPr/>
          </p:nvSpPr>
          <p:spPr>
            <a:xfrm>
              <a:off x="1262710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86" y="0"/>
                    <a:pt x="27102" y="381"/>
                    <a:pt x="29515" y="1168"/>
                  </a:cubicBezTo>
                  <a:cubicBezTo>
                    <a:pt x="31940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32" y="11532"/>
                    <a:pt x="41402" y="13754"/>
                    <a:pt x="41402" y="16218"/>
                  </a:cubicBezTo>
                  <a:cubicBezTo>
                    <a:pt x="41402" y="19088"/>
                    <a:pt x="40729" y="21577"/>
                    <a:pt x="39332" y="23724"/>
                  </a:cubicBezTo>
                  <a:cubicBezTo>
                    <a:pt x="37935" y="25857"/>
                    <a:pt x="36093" y="27572"/>
                    <a:pt x="33782" y="28829"/>
                  </a:cubicBezTo>
                  <a:cubicBezTo>
                    <a:pt x="36424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65" y="49428"/>
                  </a:cubicBezTo>
                  <a:cubicBezTo>
                    <a:pt x="39637" y="51600"/>
                    <a:pt x="38189" y="53442"/>
                    <a:pt x="36347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82" y="59715"/>
                    <a:pt x="16142" y="59334"/>
                    <a:pt x="13780" y="58572"/>
                  </a:cubicBezTo>
                  <a:cubicBezTo>
                    <a:pt x="11392" y="57798"/>
                    <a:pt x="9296" y="56629"/>
                    <a:pt x="7430" y="55105"/>
                  </a:cubicBezTo>
                  <a:cubicBezTo>
                    <a:pt x="5563" y="53581"/>
                    <a:pt x="3988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106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46" y="49746"/>
                    <a:pt x="26657" y="49009"/>
                    <a:pt x="28346" y="47562"/>
                  </a:cubicBezTo>
                  <a:cubicBezTo>
                    <a:pt x="29997" y="46088"/>
                    <a:pt x="30861" y="44196"/>
                    <a:pt x="30861" y="41808"/>
                  </a:cubicBezTo>
                  <a:cubicBezTo>
                    <a:pt x="30861" y="39345"/>
                    <a:pt x="30099" y="37401"/>
                    <a:pt x="28626" y="36017"/>
                  </a:cubicBezTo>
                  <a:cubicBezTo>
                    <a:pt x="27127" y="34608"/>
                    <a:pt x="24917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62" y="24435"/>
                    <a:pt x="26530" y="23787"/>
                    <a:pt x="27927" y="22504"/>
                  </a:cubicBezTo>
                  <a:cubicBezTo>
                    <a:pt x="29324" y="21222"/>
                    <a:pt x="30023" y="19431"/>
                    <a:pt x="30023" y="17082"/>
                  </a:cubicBezTo>
                  <a:cubicBezTo>
                    <a:pt x="30023" y="14796"/>
                    <a:pt x="29273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82" y="9919"/>
                    <a:pt x="16446" y="10732"/>
                    <a:pt x="14846" y="12370"/>
                  </a:cubicBezTo>
                  <a:cubicBezTo>
                    <a:pt x="13259" y="14034"/>
                    <a:pt x="12154" y="16040"/>
                    <a:pt x="11557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39" y="8128"/>
                    <a:pt x="5652" y="6210"/>
                    <a:pt x="7544" y="4661"/>
                  </a:cubicBezTo>
                  <a:cubicBezTo>
                    <a:pt x="9449" y="3112"/>
                    <a:pt x="11582" y="1943"/>
                    <a:pt x="13945" y="1168"/>
                  </a:cubicBezTo>
                  <a:cubicBezTo>
                    <a:pt x="16320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Shape 88">
              <a:extLst>
                <a:ext uri="{FF2B5EF4-FFF2-40B4-BE49-F238E27FC236}">
                  <a16:creationId xmlns:a16="http://schemas.microsoft.com/office/drawing/2014/main" xmlns="" id="{FDB25B37-1983-47DE-8EE7-B1792EF7124F}"/>
                </a:ext>
              </a:extLst>
            </p:cNvPr>
            <p:cNvSpPr/>
            <p:nvPr/>
          </p:nvSpPr>
          <p:spPr>
            <a:xfrm>
              <a:off x="1309398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520" y="10236"/>
                  </a:lnTo>
                  <a:lnTo>
                    <a:pt x="23520" y="18732"/>
                  </a:lnTo>
                  <a:cubicBezTo>
                    <a:pt x="23520" y="24562"/>
                    <a:pt x="23165" y="29947"/>
                    <a:pt x="22428" y="34887"/>
                  </a:cubicBezTo>
                  <a:cubicBezTo>
                    <a:pt x="21730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Shape 89">
              <a:extLst>
                <a:ext uri="{FF2B5EF4-FFF2-40B4-BE49-F238E27FC236}">
                  <a16:creationId xmlns:a16="http://schemas.microsoft.com/office/drawing/2014/main" xmlns="" id="{54F3CA26-C069-45D8-B992-F91B09AF5C45}"/>
                </a:ext>
              </a:extLst>
            </p:cNvPr>
            <p:cNvSpPr/>
            <p:nvPr/>
          </p:nvSpPr>
          <p:spPr>
            <a:xfrm>
              <a:off x="1336779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60" y="0"/>
                  </a:lnTo>
                  <a:lnTo>
                    <a:pt x="20460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Shape 90">
              <a:extLst>
                <a:ext uri="{FF2B5EF4-FFF2-40B4-BE49-F238E27FC236}">
                  <a16:creationId xmlns:a16="http://schemas.microsoft.com/office/drawing/2014/main" xmlns="" id="{DE1F2FDC-C555-4375-A1C5-A3D752636BB3}"/>
                </a:ext>
              </a:extLst>
            </p:cNvPr>
            <p:cNvSpPr/>
            <p:nvPr/>
          </p:nvSpPr>
          <p:spPr>
            <a:xfrm>
              <a:off x="1371261" y="5"/>
              <a:ext cx="21641" cy="59718"/>
            </a:xfrm>
            <a:custGeom>
              <a:avLst/>
              <a:gdLst/>
              <a:ahLst/>
              <a:cxnLst/>
              <a:rect l="0" t="0" r="0" b="0"/>
              <a:pathLst>
                <a:path w="21641" h="59718">
                  <a:moveTo>
                    <a:pt x="21641" y="0"/>
                  </a:moveTo>
                  <a:lnTo>
                    <a:pt x="21641" y="10233"/>
                  </a:lnTo>
                  <a:lnTo>
                    <a:pt x="17513" y="11018"/>
                  </a:lnTo>
                  <a:cubicBezTo>
                    <a:pt x="16243" y="11564"/>
                    <a:pt x="15126" y="12326"/>
                    <a:pt x="14199" y="13368"/>
                  </a:cubicBezTo>
                  <a:cubicBezTo>
                    <a:pt x="12878" y="14790"/>
                    <a:pt x="12078" y="16873"/>
                    <a:pt x="11786" y="19553"/>
                  </a:cubicBezTo>
                  <a:cubicBezTo>
                    <a:pt x="11532" y="22245"/>
                    <a:pt x="11367" y="25407"/>
                    <a:pt x="11367" y="29052"/>
                  </a:cubicBezTo>
                  <a:lnTo>
                    <a:pt x="11367" y="31999"/>
                  </a:lnTo>
                  <a:cubicBezTo>
                    <a:pt x="11367" y="35072"/>
                    <a:pt x="11506" y="37904"/>
                    <a:pt x="11760" y="40470"/>
                  </a:cubicBezTo>
                  <a:cubicBezTo>
                    <a:pt x="12002" y="43035"/>
                    <a:pt x="12827" y="44991"/>
                    <a:pt x="14199" y="46350"/>
                  </a:cubicBezTo>
                  <a:lnTo>
                    <a:pt x="21641" y="49507"/>
                  </a:lnTo>
                  <a:lnTo>
                    <a:pt x="21641" y="59718"/>
                  </a:lnTo>
                  <a:lnTo>
                    <a:pt x="5779" y="53297"/>
                  </a:lnTo>
                  <a:cubicBezTo>
                    <a:pt x="4331" y="51811"/>
                    <a:pt x="3239" y="50185"/>
                    <a:pt x="2464" y="48420"/>
                  </a:cubicBezTo>
                  <a:cubicBezTo>
                    <a:pt x="1714" y="46655"/>
                    <a:pt x="1118" y="44877"/>
                    <a:pt x="724" y="43035"/>
                  </a:cubicBezTo>
                  <a:cubicBezTo>
                    <a:pt x="368" y="41194"/>
                    <a:pt x="127" y="39327"/>
                    <a:pt x="76" y="37498"/>
                  </a:cubicBezTo>
                  <a:cubicBezTo>
                    <a:pt x="25" y="35644"/>
                    <a:pt x="0" y="33929"/>
                    <a:pt x="0" y="32329"/>
                  </a:cubicBezTo>
                  <a:lnTo>
                    <a:pt x="0" y="27465"/>
                  </a:lnTo>
                  <a:cubicBezTo>
                    <a:pt x="0" y="24557"/>
                    <a:pt x="76" y="22055"/>
                    <a:pt x="254" y="19921"/>
                  </a:cubicBezTo>
                  <a:cubicBezTo>
                    <a:pt x="419" y="17800"/>
                    <a:pt x="724" y="15933"/>
                    <a:pt x="1143" y="14320"/>
                  </a:cubicBezTo>
                  <a:cubicBezTo>
                    <a:pt x="1575" y="12695"/>
                    <a:pt x="2172" y="11272"/>
                    <a:pt x="2921" y="10015"/>
                  </a:cubicBezTo>
                  <a:cubicBezTo>
                    <a:pt x="3645" y="8783"/>
                    <a:pt x="4610" y="7589"/>
                    <a:pt x="5779" y="6446"/>
                  </a:cubicBezTo>
                  <a:lnTo>
                    <a:pt x="21641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Shape 91">
              <a:extLst>
                <a:ext uri="{FF2B5EF4-FFF2-40B4-BE49-F238E27FC236}">
                  <a16:creationId xmlns:a16="http://schemas.microsoft.com/office/drawing/2014/main" xmlns="" id="{367924E6-919A-49AF-98BF-53C07323A95A}"/>
                </a:ext>
              </a:extLst>
            </p:cNvPr>
            <p:cNvSpPr/>
            <p:nvPr/>
          </p:nvSpPr>
          <p:spPr>
            <a:xfrm>
              <a:off x="1392902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13" y="0"/>
                  </a:moveTo>
                  <a:cubicBezTo>
                    <a:pt x="6363" y="0"/>
                    <a:pt x="11646" y="2146"/>
                    <a:pt x="15824" y="6452"/>
                  </a:cubicBezTo>
                  <a:cubicBezTo>
                    <a:pt x="17843" y="8522"/>
                    <a:pt x="19317" y="11087"/>
                    <a:pt x="20257" y="14122"/>
                  </a:cubicBezTo>
                  <a:cubicBezTo>
                    <a:pt x="21184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28" y="35865"/>
                    <a:pt x="21527" y="37757"/>
                  </a:cubicBezTo>
                  <a:cubicBezTo>
                    <a:pt x="21438" y="39637"/>
                    <a:pt x="21235" y="41504"/>
                    <a:pt x="20866" y="43332"/>
                  </a:cubicBezTo>
                  <a:cubicBezTo>
                    <a:pt x="20511" y="45136"/>
                    <a:pt x="19939" y="46876"/>
                    <a:pt x="19139" y="48565"/>
                  </a:cubicBezTo>
                  <a:cubicBezTo>
                    <a:pt x="18364" y="50229"/>
                    <a:pt x="17247" y="51816"/>
                    <a:pt x="15824" y="53302"/>
                  </a:cubicBezTo>
                  <a:cubicBezTo>
                    <a:pt x="11697" y="57607"/>
                    <a:pt x="6414" y="59728"/>
                    <a:pt x="13" y="59728"/>
                  </a:cubicBezTo>
                  <a:lnTo>
                    <a:pt x="0" y="59723"/>
                  </a:lnTo>
                  <a:lnTo>
                    <a:pt x="0" y="49512"/>
                  </a:lnTo>
                  <a:lnTo>
                    <a:pt x="13" y="49517"/>
                  </a:lnTo>
                  <a:cubicBezTo>
                    <a:pt x="3099" y="49517"/>
                    <a:pt x="5563" y="48450"/>
                    <a:pt x="7379" y="46355"/>
                  </a:cubicBezTo>
                  <a:cubicBezTo>
                    <a:pt x="8001" y="45707"/>
                    <a:pt x="8484" y="44971"/>
                    <a:pt x="8877" y="44183"/>
                  </a:cubicBezTo>
                  <a:cubicBezTo>
                    <a:pt x="9271" y="43371"/>
                    <a:pt x="9550" y="42329"/>
                    <a:pt x="9741" y="41046"/>
                  </a:cubicBezTo>
                  <a:cubicBezTo>
                    <a:pt x="9944" y="39738"/>
                    <a:pt x="10071" y="38138"/>
                    <a:pt x="10147" y="36170"/>
                  </a:cubicBezTo>
                  <a:cubicBezTo>
                    <a:pt x="10249" y="34226"/>
                    <a:pt x="10274" y="31763"/>
                    <a:pt x="10274" y="28791"/>
                  </a:cubicBezTo>
                  <a:cubicBezTo>
                    <a:pt x="10274" y="26378"/>
                    <a:pt x="10249" y="24321"/>
                    <a:pt x="10147" y="22657"/>
                  </a:cubicBezTo>
                  <a:cubicBezTo>
                    <a:pt x="10071" y="20968"/>
                    <a:pt x="9919" y="19558"/>
                    <a:pt x="9715" y="18402"/>
                  </a:cubicBezTo>
                  <a:cubicBezTo>
                    <a:pt x="9474" y="17234"/>
                    <a:pt x="9195" y="16281"/>
                    <a:pt x="8801" y="15519"/>
                  </a:cubicBezTo>
                  <a:cubicBezTo>
                    <a:pt x="8420" y="14757"/>
                    <a:pt x="7938" y="14046"/>
                    <a:pt x="7379" y="13373"/>
                  </a:cubicBezTo>
                  <a:cubicBezTo>
                    <a:pt x="5563" y="11278"/>
                    <a:pt x="3099" y="10236"/>
                    <a:pt x="13" y="10236"/>
                  </a:cubicBezTo>
                  <a:lnTo>
                    <a:pt x="0" y="10239"/>
                  </a:lnTo>
                  <a:lnTo>
                    <a:pt x="0" y="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Shape 92">
              <a:extLst>
                <a:ext uri="{FF2B5EF4-FFF2-40B4-BE49-F238E27FC236}">
                  <a16:creationId xmlns:a16="http://schemas.microsoft.com/office/drawing/2014/main" xmlns="" id="{5DC4382B-7E2D-4EA6-BFC3-DB8197238418}"/>
                </a:ext>
              </a:extLst>
            </p:cNvPr>
            <p:cNvSpPr/>
            <p:nvPr/>
          </p:nvSpPr>
          <p:spPr>
            <a:xfrm>
              <a:off x="1426340" y="504"/>
              <a:ext cx="21050" cy="58725"/>
            </a:xfrm>
            <a:custGeom>
              <a:avLst/>
              <a:gdLst/>
              <a:ahLst/>
              <a:cxnLst/>
              <a:rect l="0" t="0" r="0" b="0"/>
              <a:pathLst>
                <a:path w="21050" h="58725">
                  <a:moveTo>
                    <a:pt x="0" y="0"/>
                  </a:moveTo>
                  <a:lnTo>
                    <a:pt x="21050" y="0"/>
                  </a:lnTo>
                  <a:lnTo>
                    <a:pt x="21050" y="10224"/>
                  </a:lnTo>
                  <a:lnTo>
                    <a:pt x="11405" y="10224"/>
                  </a:lnTo>
                  <a:lnTo>
                    <a:pt x="11405" y="26314"/>
                  </a:lnTo>
                  <a:lnTo>
                    <a:pt x="21050" y="26314"/>
                  </a:lnTo>
                  <a:lnTo>
                    <a:pt x="21050" y="36627"/>
                  </a:lnTo>
                  <a:lnTo>
                    <a:pt x="11405" y="36627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Shape 93">
              <a:extLst>
                <a:ext uri="{FF2B5EF4-FFF2-40B4-BE49-F238E27FC236}">
                  <a16:creationId xmlns:a16="http://schemas.microsoft.com/office/drawing/2014/main" xmlns="" id="{A0B5F7D1-58FF-4810-8599-0F0A4C540FA4}"/>
                </a:ext>
              </a:extLst>
            </p:cNvPr>
            <p:cNvSpPr/>
            <p:nvPr/>
          </p:nvSpPr>
          <p:spPr>
            <a:xfrm>
              <a:off x="1447390" y="504"/>
              <a:ext cx="21025" cy="36627"/>
            </a:xfrm>
            <a:custGeom>
              <a:avLst/>
              <a:gdLst/>
              <a:ahLst/>
              <a:cxnLst/>
              <a:rect l="0" t="0" r="0" b="0"/>
              <a:pathLst>
                <a:path w="21025" h="36627">
                  <a:moveTo>
                    <a:pt x="0" y="0"/>
                  </a:moveTo>
                  <a:lnTo>
                    <a:pt x="1695" y="0"/>
                  </a:lnTo>
                  <a:cubicBezTo>
                    <a:pt x="4502" y="0"/>
                    <a:pt x="7093" y="457"/>
                    <a:pt x="9468" y="1359"/>
                  </a:cubicBezTo>
                  <a:cubicBezTo>
                    <a:pt x="11855" y="2261"/>
                    <a:pt x="13900" y="3543"/>
                    <a:pt x="15589" y="5169"/>
                  </a:cubicBezTo>
                  <a:cubicBezTo>
                    <a:pt x="17291" y="6782"/>
                    <a:pt x="18612" y="8699"/>
                    <a:pt x="19602" y="10922"/>
                  </a:cubicBezTo>
                  <a:cubicBezTo>
                    <a:pt x="20555" y="13157"/>
                    <a:pt x="21025" y="15608"/>
                    <a:pt x="21025" y="18313"/>
                  </a:cubicBezTo>
                  <a:cubicBezTo>
                    <a:pt x="21025" y="21006"/>
                    <a:pt x="20555" y="23457"/>
                    <a:pt x="19602" y="25692"/>
                  </a:cubicBezTo>
                  <a:cubicBezTo>
                    <a:pt x="18612" y="27927"/>
                    <a:pt x="17291" y="29832"/>
                    <a:pt x="15589" y="31471"/>
                  </a:cubicBezTo>
                  <a:cubicBezTo>
                    <a:pt x="13875" y="33096"/>
                    <a:pt x="11855" y="34354"/>
                    <a:pt x="9468" y="35255"/>
                  </a:cubicBezTo>
                  <a:cubicBezTo>
                    <a:pt x="7118" y="36157"/>
                    <a:pt x="4502" y="36627"/>
                    <a:pt x="1645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099" y="26314"/>
                  </a:lnTo>
                  <a:cubicBezTo>
                    <a:pt x="3715" y="26314"/>
                    <a:pt x="5798" y="25590"/>
                    <a:pt x="7322" y="24168"/>
                  </a:cubicBezTo>
                  <a:cubicBezTo>
                    <a:pt x="8871" y="22746"/>
                    <a:pt x="9646" y="20790"/>
                    <a:pt x="9646" y="18313"/>
                  </a:cubicBezTo>
                  <a:cubicBezTo>
                    <a:pt x="9646" y="15850"/>
                    <a:pt x="8871" y="13881"/>
                    <a:pt x="7322" y="12421"/>
                  </a:cubicBezTo>
                  <a:cubicBezTo>
                    <a:pt x="5798" y="10947"/>
                    <a:pt x="3715" y="10224"/>
                    <a:pt x="1099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Shape 94">
              <a:extLst>
                <a:ext uri="{FF2B5EF4-FFF2-40B4-BE49-F238E27FC236}">
                  <a16:creationId xmlns:a16="http://schemas.microsoft.com/office/drawing/2014/main" xmlns="" id="{A32CE233-8CEE-443B-8A5F-604859D0CE16}"/>
                </a:ext>
              </a:extLst>
            </p:cNvPr>
            <p:cNvSpPr/>
            <p:nvPr/>
          </p:nvSpPr>
          <p:spPr>
            <a:xfrm>
              <a:off x="1476154" y="0"/>
              <a:ext cx="21679" cy="59728"/>
            </a:xfrm>
            <a:custGeom>
              <a:avLst/>
              <a:gdLst/>
              <a:ahLst/>
              <a:cxnLst/>
              <a:rect l="0" t="0" r="0" b="0"/>
              <a:pathLst>
                <a:path w="21679" h="59728">
                  <a:moveTo>
                    <a:pt x="21666" y="0"/>
                  </a:moveTo>
                  <a:lnTo>
                    <a:pt x="21679" y="5"/>
                  </a:lnTo>
                  <a:lnTo>
                    <a:pt x="21679" y="10242"/>
                  </a:lnTo>
                  <a:lnTo>
                    <a:pt x="21666" y="10236"/>
                  </a:lnTo>
                  <a:cubicBezTo>
                    <a:pt x="20193" y="10236"/>
                    <a:pt x="18783" y="10503"/>
                    <a:pt x="17526" y="11024"/>
                  </a:cubicBezTo>
                  <a:cubicBezTo>
                    <a:pt x="16256" y="11570"/>
                    <a:pt x="15164" y="12332"/>
                    <a:pt x="14224" y="13373"/>
                  </a:cubicBezTo>
                  <a:cubicBezTo>
                    <a:pt x="12890" y="14796"/>
                    <a:pt x="12078" y="16878"/>
                    <a:pt x="11824" y="19558"/>
                  </a:cubicBezTo>
                  <a:cubicBezTo>
                    <a:pt x="11544" y="22250"/>
                    <a:pt x="11405" y="25413"/>
                    <a:pt x="11405" y="29058"/>
                  </a:cubicBezTo>
                  <a:lnTo>
                    <a:pt x="11405" y="32004"/>
                  </a:lnTo>
                  <a:cubicBezTo>
                    <a:pt x="11405" y="35077"/>
                    <a:pt x="11506" y="37910"/>
                    <a:pt x="11773" y="40475"/>
                  </a:cubicBezTo>
                  <a:cubicBezTo>
                    <a:pt x="12027" y="43040"/>
                    <a:pt x="12827" y="44996"/>
                    <a:pt x="14224" y="46355"/>
                  </a:cubicBezTo>
                  <a:cubicBezTo>
                    <a:pt x="16307" y="48450"/>
                    <a:pt x="18783" y="49517"/>
                    <a:pt x="21666" y="49517"/>
                  </a:cubicBezTo>
                  <a:lnTo>
                    <a:pt x="21679" y="49512"/>
                  </a:lnTo>
                  <a:lnTo>
                    <a:pt x="21679" y="59723"/>
                  </a:lnTo>
                  <a:lnTo>
                    <a:pt x="21666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56" y="51816"/>
                    <a:pt x="3251" y="50190"/>
                    <a:pt x="2502" y="48425"/>
                  </a:cubicBezTo>
                  <a:cubicBezTo>
                    <a:pt x="1715" y="46660"/>
                    <a:pt x="1143" y="44882"/>
                    <a:pt x="762" y="43040"/>
                  </a:cubicBezTo>
                  <a:cubicBezTo>
                    <a:pt x="368" y="41199"/>
                    <a:pt x="165" y="39332"/>
                    <a:pt x="114" y="37503"/>
                  </a:cubicBezTo>
                  <a:cubicBezTo>
                    <a:pt x="64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114" y="22060"/>
                    <a:pt x="267" y="19926"/>
                  </a:cubicBezTo>
                  <a:cubicBezTo>
                    <a:pt x="419" y="17805"/>
                    <a:pt x="737" y="15938"/>
                    <a:pt x="1169" y="14326"/>
                  </a:cubicBezTo>
                  <a:cubicBezTo>
                    <a:pt x="1613" y="12700"/>
                    <a:pt x="2210" y="11278"/>
                    <a:pt x="2934" y="10020"/>
                  </a:cubicBezTo>
                  <a:cubicBezTo>
                    <a:pt x="3683" y="8788"/>
                    <a:pt x="4648" y="7595"/>
                    <a:pt x="5779" y="6452"/>
                  </a:cubicBezTo>
                  <a:cubicBezTo>
                    <a:pt x="9957" y="2146"/>
                    <a:pt x="15240" y="0"/>
                    <a:pt x="2166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Shape 95">
              <a:extLst>
                <a:ext uri="{FF2B5EF4-FFF2-40B4-BE49-F238E27FC236}">
                  <a16:creationId xmlns:a16="http://schemas.microsoft.com/office/drawing/2014/main" xmlns="" id="{4CF51FF0-6694-4B90-8DC9-0CF1AF2D6C61}"/>
                </a:ext>
              </a:extLst>
            </p:cNvPr>
            <p:cNvSpPr/>
            <p:nvPr/>
          </p:nvSpPr>
          <p:spPr>
            <a:xfrm>
              <a:off x="1497833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7"/>
                    <a:pt x="19317" y="11082"/>
                    <a:pt x="20244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09" y="41498"/>
                    <a:pt x="20866" y="43327"/>
                  </a:cubicBezTo>
                  <a:cubicBezTo>
                    <a:pt x="20511" y="45131"/>
                    <a:pt x="19939" y="46871"/>
                    <a:pt x="19139" y="48560"/>
                  </a:cubicBezTo>
                  <a:cubicBezTo>
                    <a:pt x="18326" y="50223"/>
                    <a:pt x="17247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58" y="44966"/>
                    <a:pt x="8852" y="44178"/>
                  </a:cubicBezTo>
                  <a:cubicBezTo>
                    <a:pt x="9233" y="43365"/>
                    <a:pt x="9525" y="42324"/>
                    <a:pt x="9728" y="41041"/>
                  </a:cubicBezTo>
                  <a:cubicBezTo>
                    <a:pt x="9906" y="39733"/>
                    <a:pt x="10058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58" y="20963"/>
                    <a:pt x="9906" y="19553"/>
                    <a:pt x="9678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Shape 96">
              <a:extLst>
                <a:ext uri="{FF2B5EF4-FFF2-40B4-BE49-F238E27FC236}">
                  <a16:creationId xmlns:a16="http://schemas.microsoft.com/office/drawing/2014/main" xmlns="" id="{A573A86D-1E5A-47FE-A572-DBBAB9AE9159}"/>
                </a:ext>
              </a:extLst>
            </p:cNvPr>
            <p:cNvSpPr/>
            <p:nvPr/>
          </p:nvSpPr>
          <p:spPr>
            <a:xfrm>
              <a:off x="1531266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Shape 97">
              <a:extLst>
                <a:ext uri="{FF2B5EF4-FFF2-40B4-BE49-F238E27FC236}">
                  <a16:creationId xmlns:a16="http://schemas.microsoft.com/office/drawing/2014/main" xmlns="" id="{3A4D68BE-5A69-4D4F-84E0-A85576D6B462}"/>
                </a:ext>
              </a:extLst>
            </p:cNvPr>
            <p:cNvSpPr/>
            <p:nvPr/>
          </p:nvSpPr>
          <p:spPr>
            <a:xfrm>
              <a:off x="1552525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18" y="381"/>
                    <a:pt x="9779" y="1156"/>
                  </a:cubicBezTo>
                  <a:cubicBezTo>
                    <a:pt x="12027" y="1930"/>
                    <a:pt x="13919" y="3023"/>
                    <a:pt x="15507" y="4420"/>
                  </a:cubicBezTo>
                  <a:cubicBezTo>
                    <a:pt x="17056" y="5829"/>
                    <a:pt x="18275" y="7493"/>
                    <a:pt x="19126" y="9500"/>
                  </a:cubicBezTo>
                  <a:cubicBezTo>
                    <a:pt x="19990" y="11468"/>
                    <a:pt x="20396" y="13703"/>
                    <a:pt x="20396" y="16154"/>
                  </a:cubicBezTo>
                  <a:cubicBezTo>
                    <a:pt x="20396" y="21768"/>
                    <a:pt x="17970" y="25933"/>
                    <a:pt x="13145" y="28626"/>
                  </a:cubicBezTo>
                  <a:cubicBezTo>
                    <a:pt x="14313" y="29210"/>
                    <a:pt x="15164" y="29756"/>
                    <a:pt x="15786" y="30201"/>
                  </a:cubicBezTo>
                  <a:cubicBezTo>
                    <a:pt x="16383" y="30645"/>
                    <a:pt x="16980" y="31166"/>
                    <a:pt x="17602" y="31763"/>
                  </a:cubicBezTo>
                  <a:cubicBezTo>
                    <a:pt x="18872" y="33122"/>
                    <a:pt x="19774" y="34658"/>
                    <a:pt x="20345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19990" y="48870"/>
                  </a:cubicBezTo>
                  <a:cubicBezTo>
                    <a:pt x="19152" y="50914"/>
                    <a:pt x="17970" y="52692"/>
                    <a:pt x="16408" y="54127"/>
                  </a:cubicBezTo>
                  <a:cubicBezTo>
                    <a:pt x="14834" y="55626"/>
                    <a:pt x="12941" y="56718"/>
                    <a:pt x="10732" y="57531"/>
                  </a:cubicBezTo>
                  <a:cubicBezTo>
                    <a:pt x="8509" y="58331"/>
                    <a:pt x="6020" y="58725"/>
                    <a:pt x="3277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34" y="48489"/>
                  </a:lnTo>
                  <a:cubicBezTo>
                    <a:pt x="4521" y="48489"/>
                    <a:pt x="6375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375" y="34709"/>
                    <a:pt x="4521" y="34061"/>
                    <a:pt x="2134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59" y="23749"/>
                    <a:pt x="5626" y="23152"/>
                    <a:pt x="6985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6985" y="12040"/>
                  </a:cubicBezTo>
                  <a:cubicBezTo>
                    <a:pt x="5626" y="10846"/>
                    <a:pt x="3759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Shape 98">
              <a:extLst>
                <a:ext uri="{FF2B5EF4-FFF2-40B4-BE49-F238E27FC236}">
                  <a16:creationId xmlns:a16="http://schemas.microsoft.com/office/drawing/2014/main" xmlns="" id="{B83C77E5-830B-41D9-8EE4-059A36BB7943}"/>
                </a:ext>
              </a:extLst>
            </p:cNvPr>
            <p:cNvSpPr/>
            <p:nvPr/>
          </p:nvSpPr>
          <p:spPr>
            <a:xfrm>
              <a:off x="1585539" y="496"/>
              <a:ext cx="21095" cy="58725"/>
            </a:xfrm>
            <a:custGeom>
              <a:avLst/>
              <a:gdLst/>
              <a:ahLst/>
              <a:cxnLst/>
              <a:rect l="0" t="0" r="0" b="0"/>
              <a:pathLst>
                <a:path w="21095" h="58725">
                  <a:moveTo>
                    <a:pt x="0" y="0"/>
                  </a:moveTo>
                  <a:lnTo>
                    <a:pt x="11405" y="0"/>
                  </a:lnTo>
                  <a:lnTo>
                    <a:pt x="11405" y="22136"/>
                  </a:lnTo>
                  <a:lnTo>
                    <a:pt x="21095" y="22136"/>
                  </a:lnTo>
                  <a:lnTo>
                    <a:pt x="21095" y="32334"/>
                  </a:lnTo>
                  <a:lnTo>
                    <a:pt x="11405" y="32334"/>
                  </a:lnTo>
                  <a:lnTo>
                    <a:pt x="11405" y="48501"/>
                  </a:lnTo>
                  <a:lnTo>
                    <a:pt x="21095" y="48501"/>
                  </a:lnTo>
                  <a:lnTo>
                    <a:pt x="2109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Shape 99">
              <a:extLst>
                <a:ext uri="{FF2B5EF4-FFF2-40B4-BE49-F238E27FC236}">
                  <a16:creationId xmlns:a16="http://schemas.microsoft.com/office/drawing/2014/main" xmlns="" id="{8D151EB8-1E20-4D1E-A015-D6B351808C6D}"/>
                </a:ext>
              </a:extLst>
            </p:cNvPr>
            <p:cNvSpPr/>
            <p:nvPr/>
          </p:nvSpPr>
          <p:spPr>
            <a:xfrm>
              <a:off x="1606634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13" y="0"/>
                    <a:pt x="7430" y="432"/>
                    <a:pt x="9766" y="1334"/>
                  </a:cubicBezTo>
                  <a:cubicBezTo>
                    <a:pt x="12116" y="2235"/>
                    <a:pt x="14148" y="3518"/>
                    <a:pt x="15799" y="5118"/>
                  </a:cubicBezTo>
                  <a:cubicBezTo>
                    <a:pt x="17488" y="6756"/>
                    <a:pt x="18783" y="8661"/>
                    <a:pt x="19710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710" y="25667"/>
                  </a:cubicBezTo>
                  <a:cubicBezTo>
                    <a:pt x="18809" y="27889"/>
                    <a:pt x="17513" y="29832"/>
                    <a:pt x="15824" y="31445"/>
                  </a:cubicBezTo>
                  <a:cubicBezTo>
                    <a:pt x="14148" y="33071"/>
                    <a:pt x="12141" y="34341"/>
                    <a:pt x="9817" y="35255"/>
                  </a:cubicBezTo>
                  <a:cubicBezTo>
                    <a:pt x="7455" y="36157"/>
                    <a:pt x="4864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04" y="24194"/>
                  </a:cubicBezTo>
                  <a:cubicBezTo>
                    <a:pt x="8903" y="22746"/>
                    <a:pt x="9690" y="20765"/>
                    <a:pt x="9690" y="18275"/>
                  </a:cubicBezTo>
                  <a:cubicBezTo>
                    <a:pt x="9690" y="15875"/>
                    <a:pt x="8903" y="13919"/>
                    <a:pt x="7404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Shape 100">
              <a:extLst>
                <a:ext uri="{FF2B5EF4-FFF2-40B4-BE49-F238E27FC236}">
                  <a16:creationId xmlns:a16="http://schemas.microsoft.com/office/drawing/2014/main" xmlns="" id="{3500A51D-29F6-4EEB-BC2B-D0C268045D3A}"/>
                </a:ext>
              </a:extLst>
            </p:cNvPr>
            <p:cNvSpPr/>
            <p:nvPr/>
          </p:nvSpPr>
          <p:spPr>
            <a:xfrm>
              <a:off x="1637358" y="502"/>
              <a:ext cx="38583" cy="58725"/>
            </a:xfrm>
            <a:custGeom>
              <a:avLst/>
              <a:gdLst/>
              <a:ahLst/>
              <a:cxnLst/>
              <a:rect l="0" t="0" r="0" b="0"/>
              <a:pathLst>
                <a:path w="38583" h="58725">
                  <a:moveTo>
                    <a:pt x="0" y="0"/>
                  </a:moveTo>
                  <a:lnTo>
                    <a:pt x="38583" y="0"/>
                  </a:lnTo>
                  <a:lnTo>
                    <a:pt x="38583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31" y="24016"/>
                  </a:lnTo>
                  <a:lnTo>
                    <a:pt x="34531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583" y="48489"/>
                  </a:lnTo>
                  <a:lnTo>
                    <a:pt x="38583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Shape 101">
              <a:extLst>
                <a:ext uri="{FF2B5EF4-FFF2-40B4-BE49-F238E27FC236}">
                  <a16:creationId xmlns:a16="http://schemas.microsoft.com/office/drawing/2014/main" xmlns="" id="{40AAE339-2D1C-42ED-996D-FDE57A2BB953}"/>
                </a:ext>
              </a:extLst>
            </p:cNvPr>
            <p:cNvSpPr/>
            <p:nvPr/>
          </p:nvSpPr>
          <p:spPr>
            <a:xfrm>
              <a:off x="170637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Shape 102">
              <a:extLst>
                <a:ext uri="{FF2B5EF4-FFF2-40B4-BE49-F238E27FC236}">
                  <a16:creationId xmlns:a16="http://schemas.microsoft.com/office/drawing/2014/main" xmlns="" id="{4A19223B-5B2A-47D5-AACB-EB2D91E91D81}"/>
                </a:ext>
              </a:extLst>
            </p:cNvPr>
            <p:cNvSpPr/>
            <p:nvPr/>
          </p:nvSpPr>
          <p:spPr>
            <a:xfrm>
              <a:off x="1778064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63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Shape 103">
              <a:extLst>
                <a:ext uri="{FF2B5EF4-FFF2-40B4-BE49-F238E27FC236}">
                  <a16:creationId xmlns:a16="http://schemas.microsoft.com/office/drawing/2014/main" xmlns="" id="{2B67B264-5A72-46B3-94FF-FF790CD41FFD}"/>
                </a:ext>
              </a:extLst>
            </p:cNvPr>
            <p:cNvSpPr/>
            <p:nvPr/>
          </p:nvSpPr>
          <p:spPr>
            <a:xfrm>
              <a:off x="1805445" y="496"/>
              <a:ext cx="27203" cy="71768"/>
            </a:xfrm>
            <a:custGeom>
              <a:avLst/>
              <a:gdLst/>
              <a:ahLst/>
              <a:cxnLst/>
              <a:rect l="0" t="0" r="0" b="0"/>
              <a:pathLst>
                <a:path w="27203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03" y="48501"/>
                  </a:lnTo>
                  <a:lnTo>
                    <a:pt x="27203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Shape 104">
              <a:extLst>
                <a:ext uri="{FF2B5EF4-FFF2-40B4-BE49-F238E27FC236}">
                  <a16:creationId xmlns:a16="http://schemas.microsoft.com/office/drawing/2014/main" xmlns="" id="{F378D5CD-E88F-43B2-9A58-8C078F29DFF6}"/>
                </a:ext>
              </a:extLst>
            </p:cNvPr>
            <p:cNvSpPr/>
            <p:nvPr/>
          </p:nvSpPr>
          <p:spPr>
            <a:xfrm>
              <a:off x="1835367" y="498"/>
              <a:ext cx="47282" cy="58725"/>
            </a:xfrm>
            <a:custGeom>
              <a:avLst/>
              <a:gdLst/>
              <a:ahLst/>
              <a:cxnLst/>
              <a:rect l="0" t="0" r="0" b="0"/>
              <a:pathLst>
                <a:path w="47282" h="58725">
                  <a:moveTo>
                    <a:pt x="0" y="0"/>
                  </a:moveTo>
                  <a:lnTo>
                    <a:pt x="11963" y="0"/>
                  </a:lnTo>
                  <a:lnTo>
                    <a:pt x="24282" y="28296"/>
                  </a:lnTo>
                  <a:lnTo>
                    <a:pt x="35420" y="0"/>
                  </a:lnTo>
                  <a:lnTo>
                    <a:pt x="47282" y="0"/>
                  </a:lnTo>
                  <a:lnTo>
                    <a:pt x="26480" y="48832"/>
                  </a:lnTo>
                  <a:cubicBezTo>
                    <a:pt x="25933" y="50152"/>
                    <a:pt x="25286" y="51422"/>
                    <a:pt x="24486" y="52642"/>
                  </a:cubicBezTo>
                  <a:cubicBezTo>
                    <a:pt x="23686" y="53835"/>
                    <a:pt x="22746" y="54902"/>
                    <a:pt x="21666" y="55804"/>
                  </a:cubicBezTo>
                  <a:cubicBezTo>
                    <a:pt x="20600" y="56706"/>
                    <a:pt x="19380" y="57442"/>
                    <a:pt x="18009" y="57963"/>
                  </a:cubicBezTo>
                  <a:cubicBezTo>
                    <a:pt x="16637" y="58471"/>
                    <a:pt x="15088" y="58725"/>
                    <a:pt x="13373" y="58725"/>
                  </a:cubicBezTo>
                  <a:lnTo>
                    <a:pt x="6376" y="58725"/>
                  </a:lnTo>
                  <a:lnTo>
                    <a:pt x="6376" y="48501"/>
                  </a:lnTo>
                  <a:lnTo>
                    <a:pt x="10986" y="48501"/>
                  </a:lnTo>
                  <a:cubicBezTo>
                    <a:pt x="12598" y="48501"/>
                    <a:pt x="13856" y="48184"/>
                    <a:pt x="14821" y="47562"/>
                  </a:cubicBezTo>
                  <a:cubicBezTo>
                    <a:pt x="15773" y="46926"/>
                    <a:pt x="16535" y="46012"/>
                    <a:pt x="17107" y="44793"/>
                  </a:cubicBezTo>
                  <a:lnTo>
                    <a:pt x="18834" y="40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Shape 105">
              <a:extLst>
                <a:ext uri="{FF2B5EF4-FFF2-40B4-BE49-F238E27FC236}">
                  <a16:creationId xmlns:a16="http://schemas.microsoft.com/office/drawing/2014/main" xmlns="" id="{1CFC8B15-CCF8-4A6E-BE37-40EBE9B800DC}"/>
                </a:ext>
              </a:extLst>
            </p:cNvPr>
            <p:cNvSpPr/>
            <p:nvPr/>
          </p:nvSpPr>
          <p:spPr>
            <a:xfrm>
              <a:off x="1883374" y="502"/>
              <a:ext cx="48946" cy="58725"/>
            </a:xfrm>
            <a:custGeom>
              <a:avLst/>
              <a:gdLst/>
              <a:ahLst/>
              <a:cxnLst/>
              <a:rect l="0" t="0" r="0" b="0"/>
              <a:pathLst>
                <a:path w="48946" h="58725">
                  <a:moveTo>
                    <a:pt x="1168" y="0"/>
                  </a:moveTo>
                  <a:lnTo>
                    <a:pt x="14199" y="0"/>
                  </a:lnTo>
                  <a:lnTo>
                    <a:pt x="24422" y="18961"/>
                  </a:lnTo>
                  <a:lnTo>
                    <a:pt x="34747" y="0"/>
                  </a:lnTo>
                  <a:lnTo>
                    <a:pt x="47701" y="0"/>
                  </a:lnTo>
                  <a:lnTo>
                    <a:pt x="30620" y="28626"/>
                  </a:lnTo>
                  <a:lnTo>
                    <a:pt x="48946" y="58725"/>
                  </a:lnTo>
                  <a:lnTo>
                    <a:pt x="35801" y="58725"/>
                  </a:lnTo>
                  <a:lnTo>
                    <a:pt x="24422" y="38290"/>
                  </a:lnTo>
                  <a:lnTo>
                    <a:pt x="13132" y="58725"/>
                  </a:lnTo>
                  <a:lnTo>
                    <a:pt x="0" y="58725"/>
                  </a:lnTo>
                  <a:lnTo>
                    <a:pt x="18237" y="28626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Shape 106">
              <a:extLst>
                <a:ext uri="{FF2B5EF4-FFF2-40B4-BE49-F238E27FC236}">
                  <a16:creationId xmlns:a16="http://schemas.microsoft.com/office/drawing/2014/main" xmlns="" id="{03DAC16C-3B7D-41D1-A10D-71ED410277CF}"/>
                </a:ext>
              </a:extLst>
            </p:cNvPr>
            <p:cNvSpPr/>
            <p:nvPr/>
          </p:nvSpPr>
          <p:spPr>
            <a:xfrm>
              <a:off x="1936772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40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99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30" y="41199"/>
                    <a:pt x="127" y="39332"/>
                    <a:pt x="51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51" y="22060"/>
                    <a:pt x="229" y="19926"/>
                  </a:cubicBezTo>
                  <a:cubicBezTo>
                    <a:pt x="394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Shape 107">
              <a:extLst>
                <a:ext uri="{FF2B5EF4-FFF2-40B4-BE49-F238E27FC236}">
                  <a16:creationId xmlns:a16="http://schemas.microsoft.com/office/drawing/2014/main" xmlns="" id="{2F9F1458-2688-4211-A249-42B502C8617E}"/>
                </a:ext>
              </a:extLst>
            </p:cNvPr>
            <p:cNvSpPr/>
            <p:nvPr/>
          </p:nvSpPr>
          <p:spPr>
            <a:xfrm>
              <a:off x="1958400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Shape 108">
              <a:extLst>
                <a:ext uri="{FF2B5EF4-FFF2-40B4-BE49-F238E27FC236}">
                  <a16:creationId xmlns:a16="http://schemas.microsoft.com/office/drawing/2014/main" xmlns="" id="{2704BE0B-EEDD-48AF-93D5-25B46C8BCAA9}"/>
                </a:ext>
              </a:extLst>
            </p:cNvPr>
            <p:cNvSpPr/>
            <p:nvPr/>
          </p:nvSpPr>
          <p:spPr>
            <a:xfrm>
              <a:off x="199185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1241" y="0"/>
                  </a:lnTo>
                  <a:lnTo>
                    <a:pt x="21241" y="10224"/>
                  </a:lnTo>
                  <a:lnTo>
                    <a:pt x="11366" y="10224"/>
                  </a:lnTo>
                  <a:lnTo>
                    <a:pt x="11366" y="23749"/>
                  </a:lnTo>
                  <a:lnTo>
                    <a:pt x="21241" y="23749"/>
                  </a:lnTo>
                  <a:lnTo>
                    <a:pt x="21241" y="34061"/>
                  </a:lnTo>
                  <a:lnTo>
                    <a:pt x="11366" y="34061"/>
                  </a:lnTo>
                  <a:lnTo>
                    <a:pt x="11366" y="48489"/>
                  </a:lnTo>
                  <a:lnTo>
                    <a:pt x="21241" y="48489"/>
                  </a:lnTo>
                  <a:lnTo>
                    <a:pt x="21241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Shape 109">
              <a:extLst>
                <a:ext uri="{FF2B5EF4-FFF2-40B4-BE49-F238E27FC236}">
                  <a16:creationId xmlns:a16="http://schemas.microsoft.com/office/drawing/2014/main" xmlns="" id="{6535E144-292D-4364-8784-83FB1BD8A2EE}"/>
                </a:ext>
              </a:extLst>
            </p:cNvPr>
            <p:cNvSpPr/>
            <p:nvPr/>
          </p:nvSpPr>
          <p:spPr>
            <a:xfrm>
              <a:off x="201309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305" y="0"/>
                  </a:lnTo>
                  <a:cubicBezTo>
                    <a:pt x="5061" y="0"/>
                    <a:pt x="7538" y="381"/>
                    <a:pt x="9798" y="1156"/>
                  </a:cubicBezTo>
                  <a:cubicBezTo>
                    <a:pt x="12046" y="1930"/>
                    <a:pt x="13938" y="3023"/>
                    <a:pt x="15526" y="4420"/>
                  </a:cubicBezTo>
                  <a:cubicBezTo>
                    <a:pt x="17075" y="5829"/>
                    <a:pt x="18294" y="7493"/>
                    <a:pt x="19145" y="9500"/>
                  </a:cubicBezTo>
                  <a:cubicBezTo>
                    <a:pt x="19996" y="11468"/>
                    <a:pt x="20415" y="13703"/>
                    <a:pt x="20415" y="16154"/>
                  </a:cubicBezTo>
                  <a:cubicBezTo>
                    <a:pt x="20415" y="21768"/>
                    <a:pt x="17990" y="25933"/>
                    <a:pt x="13164" y="28626"/>
                  </a:cubicBezTo>
                  <a:cubicBezTo>
                    <a:pt x="14307" y="29210"/>
                    <a:pt x="15183" y="29756"/>
                    <a:pt x="15805" y="30201"/>
                  </a:cubicBezTo>
                  <a:cubicBezTo>
                    <a:pt x="16402" y="30645"/>
                    <a:pt x="16999" y="31166"/>
                    <a:pt x="17621" y="31763"/>
                  </a:cubicBezTo>
                  <a:cubicBezTo>
                    <a:pt x="18891" y="33122"/>
                    <a:pt x="19793" y="34658"/>
                    <a:pt x="20365" y="36284"/>
                  </a:cubicBezTo>
                  <a:cubicBezTo>
                    <a:pt x="20936" y="37948"/>
                    <a:pt x="21241" y="39802"/>
                    <a:pt x="21241" y="41910"/>
                  </a:cubicBezTo>
                  <a:cubicBezTo>
                    <a:pt x="21241" y="44501"/>
                    <a:pt x="20834" y="46799"/>
                    <a:pt x="19996" y="48870"/>
                  </a:cubicBezTo>
                  <a:cubicBezTo>
                    <a:pt x="19171" y="50914"/>
                    <a:pt x="17990" y="52692"/>
                    <a:pt x="16427" y="54127"/>
                  </a:cubicBezTo>
                  <a:cubicBezTo>
                    <a:pt x="14853" y="55626"/>
                    <a:pt x="12960" y="56718"/>
                    <a:pt x="10725" y="57531"/>
                  </a:cubicBezTo>
                  <a:cubicBezTo>
                    <a:pt x="8528" y="58331"/>
                    <a:pt x="6039" y="58725"/>
                    <a:pt x="3296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3" y="48489"/>
                  </a:lnTo>
                  <a:cubicBezTo>
                    <a:pt x="4528" y="48489"/>
                    <a:pt x="6395" y="47841"/>
                    <a:pt x="7766" y="46584"/>
                  </a:cubicBezTo>
                  <a:cubicBezTo>
                    <a:pt x="9176" y="45276"/>
                    <a:pt x="9874" y="43485"/>
                    <a:pt x="9874" y="41237"/>
                  </a:cubicBezTo>
                  <a:cubicBezTo>
                    <a:pt x="9874" y="38976"/>
                    <a:pt x="9176" y="37211"/>
                    <a:pt x="7766" y="35954"/>
                  </a:cubicBezTo>
                  <a:cubicBezTo>
                    <a:pt x="6395" y="34709"/>
                    <a:pt x="4528" y="34061"/>
                    <a:pt x="2153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03" y="23749"/>
                  </a:lnTo>
                  <a:cubicBezTo>
                    <a:pt x="3778" y="23749"/>
                    <a:pt x="5645" y="23152"/>
                    <a:pt x="6991" y="21933"/>
                  </a:cubicBezTo>
                  <a:cubicBezTo>
                    <a:pt x="8338" y="20714"/>
                    <a:pt x="9023" y="19088"/>
                    <a:pt x="9023" y="16993"/>
                  </a:cubicBezTo>
                  <a:cubicBezTo>
                    <a:pt x="9023" y="14910"/>
                    <a:pt x="8338" y="13259"/>
                    <a:pt x="6991" y="12040"/>
                  </a:cubicBezTo>
                  <a:cubicBezTo>
                    <a:pt x="5645" y="10846"/>
                    <a:pt x="3778" y="10224"/>
                    <a:pt x="1403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Shape 110">
              <a:extLst>
                <a:ext uri="{FF2B5EF4-FFF2-40B4-BE49-F238E27FC236}">
                  <a16:creationId xmlns:a16="http://schemas.microsoft.com/office/drawing/2014/main" xmlns="" id="{B3DEBAA8-B58D-4656-A6DC-B2539C2FFC38}"/>
                </a:ext>
              </a:extLst>
            </p:cNvPr>
            <p:cNvSpPr/>
            <p:nvPr/>
          </p:nvSpPr>
          <p:spPr>
            <a:xfrm>
              <a:off x="2046130" y="502"/>
              <a:ext cx="42723" cy="58725"/>
            </a:xfrm>
            <a:custGeom>
              <a:avLst/>
              <a:gdLst/>
              <a:ahLst/>
              <a:cxnLst/>
              <a:rect l="0" t="0" r="0" b="0"/>
              <a:pathLst>
                <a:path w="42723" h="58725">
                  <a:moveTo>
                    <a:pt x="0" y="0"/>
                  </a:moveTo>
                  <a:lnTo>
                    <a:pt x="11367" y="0"/>
                  </a:lnTo>
                  <a:lnTo>
                    <a:pt x="11367" y="24016"/>
                  </a:lnTo>
                  <a:lnTo>
                    <a:pt x="31344" y="24016"/>
                  </a:lnTo>
                  <a:lnTo>
                    <a:pt x="31344" y="0"/>
                  </a:lnTo>
                  <a:lnTo>
                    <a:pt x="42723" y="0"/>
                  </a:lnTo>
                  <a:lnTo>
                    <a:pt x="42723" y="58725"/>
                  </a:lnTo>
                  <a:lnTo>
                    <a:pt x="31344" y="58725"/>
                  </a:lnTo>
                  <a:lnTo>
                    <a:pt x="31344" y="34163"/>
                  </a:lnTo>
                  <a:lnTo>
                    <a:pt x="11367" y="34163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Shape 111">
              <a:extLst>
                <a:ext uri="{FF2B5EF4-FFF2-40B4-BE49-F238E27FC236}">
                  <a16:creationId xmlns:a16="http://schemas.microsoft.com/office/drawing/2014/main" xmlns="" id="{4FC51DAF-EE42-4A98-853D-99D041004CDD}"/>
                </a:ext>
              </a:extLst>
            </p:cNvPr>
            <p:cNvSpPr/>
            <p:nvPr/>
          </p:nvSpPr>
          <p:spPr>
            <a:xfrm>
              <a:off x="2100663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488" y="11024"/>
                  </a:cubicBezTo>
                  <a:cubicBezTo>
                    <a:pt x="16218" y="11570"/>
                    <a:pt x="15126" y="12332"/>
                    <a:pt x="14161" y="13373"/>
                  </a:cubicBezTo>
                  <a:cubicBezTo>
                    <a:pt x="12840" y="14796"/>
                    <a:pt x="12052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61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Shape 112">
              <a:extLst>
                <a:ext uri="{FF2B5EF4-FFF2-40B4-BE49-F238E27FC236}">
                  <a16:creationId xmlns:a16="http://schemas.microsoft.com/office/drawing/2014/main" xmlns="" id="{56FA4AF1-355D-471F-A3F1-E7911C1DDE3A}"/>
                </a:ext>
              </a:extLst>
            </p:cNvPr>
            <p:cNvSpPr/>
            <p:nvPr/>
          </p:nvSpPr>
          <p:spPr>
            <a:xfrm>
              <a:off x="2122291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24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24" y="53302"/>
                  </a:cubicBezTo>
                  <a:cubicBezTo>
                    <a:pt x="11709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31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Shape 113">
              <a:extLst>
                <a:ext uri="{FF2B5EF4-FFF2-40B4-BE49-F238E27FC236}">
                  <a16:creationId xmlns:a16="http://schemas.microsoft.com/office/drawing/2014/main" xmlns="" id="{32AEC820-3F09-49B0-8E85-DB690793678A}"/>
                </a:ext>
              </a:extLst>
            </p:cNvPr>
            <p:cNvSpPr/>
            <p:nvPr/>
          </p:nvSpPr>
          <p:spPr>
            <a:xfrm>
              <a:off x="2153779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6" y="0"/>
                  </a:moveTo>
                  <a:cubicBezTo>
                    <a:pt x="24270" y="0"/>
                    <a:pt x="26835" y="381"/>
                    <a:pt x="29248" y="1168"/>
                  </a:cubicBezTo>
                  <a:cubicBezTo>
                    <a:pt x="31623" y="1943"/>
                    <a:pt x="33744" y="3111"/>
                    <a:pt x="35674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8" y="15494"/>
                    <a:pt x="43129" y="18580"/>
                  </a:cubicBezTo>
                  <a:lnTo>
                    <a:pt x="31496" y="18580"/>
                  </a:lnTo>
                  <a:cubicBezTo>
                    <a:pt x="30899" y="16192"/>
                    <a:pt x="29807" y="14224"/>
                    <a:pt x="28283" y="12611"/>
                  </a:cubicBezTo>
                  <a:cubicBezTo>
                    <a:pt x="26721" y="11036"/>
                    <a:pt x="24498" y="10224"/>
                    <a:pt x="21603" y="10224"/>
                  </a:cubicBezTo>
                  <a:cubicBezTo>
                    <a:pt x="19990" y="10224"/>
                    <a:pt x="18593" y="10516"/>
                    <a:pt x="17348" y="11062"/>
                  </a:cubicBezTo>
                  <a:cubicBezTo>
                    <a:pt x="16103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65" y="15316"/>
                  </a:cubicBezTo>
                  <a:cubicBezTo>
                    <a:pt x="12446" y="16027"/>
                    <a:pt x="12167" y="17018"/>
                    <a:pt x="11938" y="18237"/>
                  </a:cubicBezTo>
                  <a:cubicBezTo>
                    <a:pt x="11722" y="19431"/>
                    <a:pt x="11570" y="20980"/>
                    <a:pt x="11493" y="22847"/>
                  </a:cubicBezTo>
                  <a:cubicBezTo>
                    <a:pt x="11417" y="24714"/>
                    <a:pt x="11366" y="27051"/>
                    <a:pt x="11366" y="29858"/>
                  </a:cubicBezTo>
                  <a:cubicBezTo>
                    <a:pt x="11366" y="32664"/>
                    <a:pt x="11417" y="35001"/>
                    <a:pt x="11493" y="36855"/>
                  </a:cubicBezTo>
                  <a:cubicBezTo>
                    <a:pt x="11570" y="38760"/>
                    <a:pt x="11722" y="40284"/>
                    <a:pt x="11938" y="41491"/>
                  </a:cubicBezTo>
                  <a:cubicBezTo>
                    <a:pt x="12167" y="42685"/>
                    <a:pt x="12446" y="43675"/>
                    <a:pt x="12865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03" y="48108"/>
                    <a:pt x="17348" y="48679"/>
                  </a:cubicBezTo>
                  <a:cubicBezTo>
                    <a:pt x="18593" y="49225"/>
                    <a:pt x="19990" y="49505"/>
                    <a:pt x="21603" y="49505"/>
                  </a:cubicBezTo>
                  <a:cubicBezTo>
                    <a:pt x="24498" y="49505"/>
                    <a:pt x="26721" y="48704"/>
                    <a:pt x="28283" y="47104"/>
                  </a:cubicBezTo>
                  <a:cubicBezTo>
                    <a:pt x="29807" y="45517"/>
                    <a:pt x="30899" y="43523"/>
                    <a:pt x="31496" y="41161"/>
                  </a:cubicBezTo>
                  <a:lnTo>
                    <a:pt x="43129" y="41161"/>
                  </a:lnTo>
                  <a:cubicBezTo>
                    <a:pt x="42608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74" y="55054"/>
                  </a:cubicBezTo>
                  <a:cubicBezTo>
                    <a:pt x="33744" y="56629"/>
                    <a:pt x="31597" y="57798"/>
                    <a:pt x="29184" y="58572"/>
                  </a:cubicBezTo>
                  <a:cubicBezTo>
                    <a:pt x="26746" y="59334"/>
                    <a:pt x="24219" y="59715"/>
                    <a:pt x="21526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47" y="56960"/>
                    <a:pt x="7785" y="55385"/>
                    <a:pt x="5715" y="53289"/>
                  </a:cubicBezTo>
                  <a:cubicBezTo>
                    <a:pt x="4242" y="51816"/>
                    <a:pt x="3099" y="50228"/>
                    <a:pt x="2324" y="48552"/>
                  </a:cubicBezTo>
                  <a:cubicBezTo>
                    <a:pt x="1524" y="46863"/>
                    <a:pt x="978" y="45085"/>
                    <a:pt x="635" y="43129"/>
                  </a:cubicBezTo>
                  <a:cubicBezTo>
                    <a:pt x="330" y="41211"/>
                    <a:pt x="127" y="39167"/>
                    <a:pt x="63" y="36970"/>
                  </a:cubicBezTo>
                  <a:cubicBezTo>
                    <a:pt x="13" y="34760"/>
                    <a:pt x="0" y="32385"/>
                    <a:pt x="0" y="29858"/>
                  </a:cubicBezTo>
                  <a:cubicBezTo>
                    <a:pt x="0" y="27330"/>
                    <a:pt x="13" y="24981"/>
                    <a:pt x="63" y="22771"/>
                  </a:cubicBezTo>
                  <a:cubicBezTo>
                    <a:pt x="127" y="20574"/>
                    <a:pt x="330" y="18491"/>
                    <a:pt x="635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099" y="9512"/>
                    <a:pt x="4242" y="7925"/>
                    <a:pt x="5715" y="6452"/>
                  </a:cubicBezTo>
                  <a:cubicBezTo>
                    <a:pt x="7785" y="4356"/>
                    <a:pt x="10147" y="2743"/>
                    <a:pt x="12738" y="1664"/>
                  </a:cubicBezTo>
                  <a:cubicBezTo>
                    <a:pt x="15354" y="571"/>
                    <a:pt x="18263" y="0"/>
                    <a:pt x="2152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Shape 114">
              <a:extLst>
                <a:ext uri="{FF2B5EF4-FFF2-40B4-BE49-F238E27FC236}">
                  <a16:creationId xmlns:a16="http://schemas.microsoft.com/office/drawing/2014/main" xmlns="" id="{3296B318-62CB-42A4-91C8-EF634D8C7458}"/>
                </a:ext>
              </a:extLst>
            </p:cNvPr>
            <p:cNvSpPr/>
            <p:nvPr/>
          </p:nvSpPr>
          <p:spPr>
            <a:xfrm>
              <a:off x="2201703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16" y="58725"/>
                  </a:lnTo>
                  <a:lnTo>
                    <a:pt x="15316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Shape 115">
              <a:extLst>
                <a:ext uri="{FF2B5EF4-FFF2-40B4-BE49-F238E27FC236}">
                  <a16:creationId xmlns:a16="http://schemas.microsoft.com/office/drawing/2014/main" xmlns="" id="{D7C99678-873D-4783-BFDD-D1F0E43449EC}"/>
                </a:ext>
              </a:extLst>
            </p:cNvPr>
            <p:cNvSpPr/>
            <p:nvPr/>
          </p:nvSpPr>
          <p:spPr>
            <a:xfrm>
              <a:off x="2253157" y="496"/>
              <a:ext cx="21082" cy="58725"/>
            </a:xfrm>
            <a:custGeom>
              <a:avLst/>
              <a:gdLst/>
              <a:ahLst/>
              <a:cxnLst/>
              <a:rect l="0" t="0" r="0" b="0"/>
              <a:pathLst>
                <a:path w="21082" h="58725">
                  <a:moveTo>
                    <a:pt x="0" y="0"/>
                  </a:moveTo>
                  <a:lnTo>
                    <a:pt x="11392" y="0"/>
                  </a:lnTo>
                  <a:lnTo>
                    <a:pt x="11392" y="22136"/>
                  </a:lnTo>
                  <a:lnTo>
                    <a:pt x="21082" y="22136"/>
                  </a:lnTo>
                  <a:lnTo>
                    <a:pt x="21082" y="32334"/>
                  </a:lnTo>
                  <a:lnTo>
                    <a:pt x="11392" y="32334"/>
                  </a:lnTo>
                  <a:lnTo>
                    <a:pt x="11392" y="48501"/>
                  </a:lnTo>
                  <a:lnTo>
                    <a:pt x="21082" y="48501"/>
                  </a:lnTo>
                  <a:lnTo>
                    <a:pt x="2108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Shape 116">
              <a:extLst>
                <a:ext uri="{FF2B5EF4-FFF2-40B4-BE49-F238E27FC236}">
                  <a16:creationId xmlns:a16="http://schemas.microsoft.com/office/drawing/2014/main" xmlns="" id="{FA3F2F42-83BA-4198-B6CB-F88118F28E34}"/>
                </a:ext>
              </a:extLst>
            </p:cNvPr>
            <p:cNvSpPr/>
            <p:nvPr/>
          </p:nvSpPr>
          <p:spPr>
            <a:xfrm>
              <a:off x="2274239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26" y="0"/>
                    <a:pt x="7442" y="432"/>
                    <a:pt x="9766" y="1334"/>
                  </a:cubicBezTo>
                  <a:cubicBezTo>
                    <a:pt x="12129" y="2235"/>
                    <a:pt x="14122" y="3518"/>
                    <a:pt x="15799" y="5118"/>
                  </a:cubicBezTo>
                  <a:cubicBezTo>
                    <a:pt x="17488" y="6756"/>
                    <a:pt x="18783" y="8661"/>
                    <a:pt x="19698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698" y="25667"/>
                  </a:cubicBezTo>
                  <a:cubicBezTo>
                    <a:pt x="18809" y="27889"/>
                    <a:pt x="17488" y="29832"/>
                    <a:pt x="15824" y="31445"/>
                  </a:cubicBezTo>
                  <a:cubicBezTo>
                    <a:pt x="14148" y="33071"/>
                    <a:pt x="12154" y="34341"/>
                    <a:pt x="9792" y="35255"/>
                  </a:cubicBezTo>
                  <a:cubicBezTo>
                    <a:pt x="7468" y="36157"/>
                    <a:pt x="4877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17" y="24194"/>
                  </a:cubicBezTo>
                  <a:cubicBezTo>
                    <a:pt x="8915" y="22746"/>
                    <a:pt x="9690" y="20765"/>
                    <a:pt x="9690" y="18275"/>
                  </a:cubicBezTo>
                  <a:cubicBezTo>
                    <a:pt x="9690" y="15875"/>
                    <a:pt x="8915" y="13919"/>
                    <a:pt x="7417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Shape 117">
              <a:extLst>
                <a:ext uri="{FF2B5EF4-FFF2-40B4-BE49-F238E27FC236}">
                  <a16:creationId xmlns:a16="http://schemas.microsoft.com/office/drawing/2014/main" xmlns="" id="{8CD8F5DC-DABC-4AD3-8635-38DA780B28C7}"/>
                </a:ext>
              </a:extLst>
            </p:cNvPr>
            <p:cNvSpPr/>
            <p:nvPr/>
          </p:nvSpPr>
          <p:spPr>
            <a:xfrm>
              <a:off x="0" y="1316884"/>
              <a:ext cx="127978" cy="249517"/>
            </a:xfrm>
            <a:custGeom>
              <a:avLst/>
              <a:gdLst/>
              <a:ahLst/>
              <a:cxnLst/>
              <a:rect l="0" t="0" r="0" b="0"/>
              <a:pathLst>
                <a:path w="127978" h="249517">
                  <a:moveTo>
                    <a:pt x="1422" y="0"/>
                  </a:moveTo>
                  <a:lnTo>
                    <a:pt x="52032" y="0"/>
                  </a:lnTo>
                  <a:lnTo>
                    <a:pt x="63094" y="87313"/>
                  </a:lnTo>
                  <a:lnTo>
                    <a:pt x="64872" y="87313"/>
                  </a:lnTo>
                  <a:lnTo>
                    <a:pt x="75933" y="0"/>
                  </a:lnTo>
                  <a:lnTo>
                    <a:pt x="126543" y="0"/>
                  </a:lnTo>
                  <a:lnTo>
                    <a:pt x="102311" y="122263"/>
                  </a:lnTo>
                  <a:lnTo>
                    <a:pt x="127978" y="249517"/>
                  </a:lnTo>
                  <a:lnTo>
                    <a:pt x="77000" y="249517"/>
                  </a:lnTo>
                  <a:lnTo>
                    <a:pt x="64872" y="159664"/>
                  </a:lnTo>
                  <a:lnTo>
                    <a:pt x="63094" y="159664"/>
                  </a:lnTo>
                  <a:lnTo>
                    <a:pt x="50965" y="249517"/>
                  </a:lnTo>
                  <a:lnTo>
                    <a:pt x="0" y="249517"/>
                  </a:lnTo>
                  <a:lnTo>
                    <a:pt x="25667" y="122263"/>
                  </a:lnTo>
                  <a:lnTo>
                    <a:pt x="142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Shape 118">
              <a:extLst>
                <a:ext uri="{FF2B5EF4-FFF2-40B4-BE49-F238E27FC236}">
                  <a16:creationId xmlns:a16="http://schemas.microsoft.com/office/drawing/2014/main" xmlns="" id="{075FC0C7-7ABF-4219-A313-88E5E30BEFC5}"/>
                </a:ext>
              </a:extLst>
            </p:cNvPr>
            <p:cNvSpPr/>
            <p:nvPr/>
          </p:nvSpPr>
          <p:spPr>
            <a:xfrm>
              <a:off x="428558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65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65" y="249530"/>
                  </a:lnTo>
                  <a:lnTo>
                    <a:pt x="72365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Shape 119">
              <a:extLst>
                <a:ext uri="{FF2B5EF4-FFF2-40B4-BE49-F238E27FC236}">
                  <a16:creationId xmlns:a16="http://schemas.microsoft.com/office/drawing/2014/main" xmlns="" id="{5166BF79-9FF9-4452-AAC8-6EB173DC1F5D}"/>
                </a:ext>
              </a:extLst>
            </p:cNvPr>
            <p:cNvSpPr/>
            <p:nvPr/>
          </p:nvSpPr>
          <p:spPr>
            <a:xfrm>
              <a:off x="854789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57747" y="0"/>
                  </a:lnTo>
                  <a:lnTo>
                    <a:pt x="57747" y="27457"/>
                  </a:lnTo>
                  <a:lnTo>
                    <a:pt x="49911" y="27457"/>
                  </a:lnTo>
                  <a:lnTo>
                    <a:pt x="49911" y="99809"/>
                  </a:lnTo>
                  <a:lnTo>
                    <a:pt x="57747" y="99809"/>
                  </a:lnTo>
                  <a:lnTo>
                    <a:pt x="57747" y="127978"/>
                  </a:lnTo>
                  <a:lnTo>
                    <a:pt x="56312" y="127267"/>
                  </a:lnTo>
                  <a:lnTo>
                    <a:pt x="49911" y="127267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Shape 120">
              <a:extLst>
                <a:ext uri="{FF2B5EF4-FFF2-40B4-BE49-F238E27FC236}">
                  <a16:creationId xmlns:a16="http://schemas.microsoft.com/office/drawing/2014/main" xmlns="" id="{00C5EE66-F5D6-4558-9333-D16DDFEA126B}"/>
                </a:ext>
              </a:extLst>
            </p:cNvPr>
            <p:cNvSpPr/>
            <p:nvPr/>
          </p:nvSpPr>
          <p:spPr>
            <a:xfrm>
              <a:off x="912536" y="1416670"/>
              <a:ext cx="57747" cy="149720"/>
            </a:xfrm>
            <a:custGeom>
              <a:avLst/>
              <a:gdLst/>
              <a:ahLst/>
              <a:cxnLst/>
              <a:rect l="0" t="0" r="0" b="0"/>
              <a:pathLst>
                <a:path w="57747" h="149720">
                  <a:moveTo>
                    <a:pt x="0" y="0"/>
                  </a:moveTo>
                  <a:lnTo>
                    <a:pt x="20663" y="0"/>
                  </a:lnTo>
                  <a:cubicBezTo>
                    <a:pt x="55613" y="0"/>
                    <a:pt x="57747" y="27089"/>
                    <a:pt x="57747" y="44577"/>
                  </a:cubicBezTo>
                  <a:lnTo>
                    <a:pt x="57747" y="105156"/>
                  </a:lnTo>
                  <a:cubicBezTo>
                    <a:pt x="57747" y="122644"/>
                    <a:pt x="55613" y="149720"/>
                    <a:pt x="20663" y="149720"/>
                  </a:cubicBezTo>
                  <a:lnTo>
                    <a:pt x="0" y="149720"/>
                  </a:lnTo>
                  <a:lnTo>
                    <a:pt x="0" y="121575"/>
                  </a:lnTo>
                  <a:lnTo>
                    <a:pt x="5205" y="118988"/>
                  </a:lnTo>
                  <a:cubicBezTo>
                    <a:pt x="6855" y="116846"/>
                    <a:pt x="7836" y="113722"/>
                    <a:pt x="7836" y="109792"/>
                  </a:cubicBezTo>
                  <a:lnTo>
                    <a:pt x="7836" y="39942"/>
                  </a:lnTo>
                  <a:cubicBezTo>
                    <a:pt x="7836" y="36011"/>
                    <a:pt x="6855" y="32890"/>
                    <a:pt x="5205" y="30751"/>
                  </a:cubicBezTo>
                  <a:lnTo>
                    <a:pt x="0" y="28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Shape 17498">
              <a:extLst>
                <a:ext uri="{FF2B5EF4-FFF2-40B4-BE49-F238E27FC236}">
                  <a16:creationId xmlns:a16="http://schemas.microsoft.com/office/drawing/2014/main" xmlns="" id="{5D6B31E7-5471-4AAD-99D1-E428369C4C6F}"/>
                </a:ext>
              </a:extLst>
            </p:cNvPr>
            <p:cNvSpPr/>
            <p:nvPr/>
          </p:nvSpPr>
          <p:spPr>
            <a:xfrm>
              <a:off x="912536" y="1316860"/>
              <a:ext cx="52756" cy="27457"/>
            </a:xfrm>
            <a:custGeom>
              <a:avLst/>
              <a:gdLst/>
              <a:ahLst/>
              <a:cxnLst/>
              <a:rect l="0" t="0" r="0" b="0"/>
              <a:pathLst>
                <a:path w="52756" h="27457">
                  <a:moveTo>
                    <a:pt x="0" y="0"/>
                  </a:moveTo>
                  <a:lnTo>
                    <a:pt x="52756" y="0"/>
                  </a:lnTo>
                  <a:lnTo>
                    <a:pt x="52756" y="27457"/>
                  </a:lnTo>
                  <a:lnTo>
                    <a:pt x="0" y="27457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Shape 122">
              <a:extLst>
                <a:ext uri="{FF2B5EF4-FFF2-40B4-BE49-F238E27FC236}">
                  <a16:creationId xmlns:a16="http://schemas.microsoft.com/office/drawing/2014/main" xmlns="" id="{2FCB8F5A-B7F7-4646-9038-D3521C87A18C}"/>
                </a:ext>
              </a:extLst>
            </p:cNvPr>
            <p:cNvSpPr/>
            <p:nvPr/>
          </p:nvSpPr>
          <p:spPr>
            <a:xfrm>
              <a:off x="1273962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52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52" y="249530"/>
                  </a:lnTo>
                  <a:lnTo>
                    <a:pt x="72352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Shape 123">
              <a:extLst>
                <a:ext uri="{FF2B5EF4-FFF2-40B4-BE49-F238E27FC236}">
                  <a16:creationId xmlns:a16="http://schemas.microsoft.com/office/drawing/2014/main" xmlns="" id="{E9990C77-3C51-4651-8EB7-45B978325B80}"/>
                </a:ext>
              </a:extLst>
            </p:cNvPr>
            <p:cNvSpPr/>
            <p:nvPr/>
          </p:nvSpPr>
          <p:spPr>
            <a:xfrm>
              <a:off x="1700195" y="1316860"/>
              <a:ext cx="115494" cy="249530"/>
            </a:xfrm>
            <a:custGeom>
              <a:avLst/>
              <a:gdLst/>
              <a:ahLst/>
              <a:cxnLst/>
              <a:rect l="0" t="0" r="0" b="0"/>
              <a:pathLst>
                <a:path w="115494" h="249530">
                  <a:moveTo>
                    <a:pt x="0" y="0"/>
                  </a:moveTo>
                  <a:lnTo>
                    <a:pt x="49924" y="0"/>
                  </a:lnTo>
                  <a:lnTo>
                    <a:pt x="49924" y="104800"/>
                  </a:lnTo>
                  <a:lnTo>
                    <a:pt x="65595" y="104800"/>
                  </a:lnTo>
                  <a:lnTo>
                    <a:pt x="65595" y="0"/>
                  </a:lnTo>
                  <a:lnTo>
                    <a:pt x="115494" y="0"/>
                  </a:lnTo>
                  <a:lnTo>
                    <a:pt x="115494" y="249530"/>
                  </a:lnTo>
                  <a:lnTo>
                    <a:pt x="65595" y="249530"/>
                  </a:lnTo>
                  <a:lnTo>
                    <a:pt x="65595" y="132258"/>
                  </a:lnTo>
                  <a:lnTo>
                    <a:pt x="49924" y="132258"/>
                  </a:lnTo>
                  <a:lnTo>
                    <a:pt x="49924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Shape 124">
              <a:extLst>
                <a:ext uri="{FF2B5EF4-FFF2-40B4-BE49-F238E27FC236}">
                  <a16:creationId xmlns:a16="http://schemas.microsoft.com/office/drawing/2014/main" xmlns="" id="{7E78103C-BB4E-4666-8D05-5236908C2B88}"/>
                </a:ext>
              </a:extLst>
            </p:cNvPr>
            <p:cNvSpPr/>
            <p:nvPr/>
          </p:nvSpPr>
          <p:spPr>
            <a:xfrm>
              <a:off x="2119654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49911" y="0"/>
                  </a:lnTo>
                  <a:lnTo>
                    <a:pt x="49911" y="92329"/>
                  </a:lnTo>
                  <a:lnTo>
                    <a:pt x="57747" y="92329"/>
                  </a:lnTo>
                  <a:lnTo>
                    <a:pt x="57747" y="120499"/>
                  </a:lnTo>
                  <a:lnTo>
                    <a:pt x="56312" y="119786"/>
                  </a:lnTo>
                  <a:lnTo>
                    <a:pt x="49911" y="119786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Shape 125">
              <a:extLst>
                <a:ext uri="{FF2B5EF4-FFF2-40B4-BE49-F238E27FC236}">
                  <a16:creationId xmlns:a16="http://schemas.microsoft.com/office/drawing/2014/main" xmlns="" id="{447D7636-F885-473F-8637-60F4DD45AF43}"/>
                </a:ext>
              </a:extLst>
            </p:cNvPr>
            <p:cNvSpPr/>
            <p:nvPr/>
          </p:nvSpPr>
          <p:spPr>
            <a:xfrm>
              <a:off x="2177401" y="1409189"/>
              <a:ext cx="57747" cy="157200"/>
            </a:xfrm>
            <a:custGeom>
              <a:avLst/>
              <a:gdLst/>
              <a:ahLst/>
              <a:cxnLst/>
              <a:rect l="0" t="0" r="0" b="0"/>
              <a:pathLst>
                <a:path w="57747" h="157200">
                  <a:moveTo>
                    <a:pt x="0" y="0"/>
                  </a:moveTo>
                  <a:lnTo>
                    <a:pt x="20676" y="0"/>
                  </a:lnTo>
                  <a:cubicBezTo>
                    <a:pt x="55613" y="0"/>
                    <a:pt x="57747" y="27102"/>
                    <a:pt x="57747" y="44564"/>
                  </a:cubicBezTo>
                  <a:lnTo>
                    <a:pt x="57747" y="112636"/>
                  </a:lnTo>
                  <a:cubicBezTo>
                    <a:pt x="57747" y="130124"/>
                    <a:pt x="55613" y="157200"/>
                    <a:pt x="20676" y="157200"/>
                  </a:cubicBezTo>
                  <a:lnTo>
                    <a:pt x="0" y="157200"/>
                  </a:lnTo>
                  <a:lnTo>
                    <a:pt x="0" y="129055"/>
                  </a:lnTo>
                  <a:lnTo>
                    <a:pt x="5205" y="126468"/>
                  </a:lnTo>
                  <a:cubicBezTo>
                    <a:pt x="6855" y="124327"/>
                    <a:pt x="7836" y="121202"/>
                    <a:pt x="7836" y="117272"/>
                  </a:cubicBezTo>
                  <a:lnTo>
                    <a:pt x="7836" y="39929"/>
                  </a:lnTo>
                  <a:cubicBezTo>
                    <a:pt x="7836" y="36011"/>
                    <a:pt x="6855" y="32893"/>
                    <a:pt x="5205" y="30755"/>
                  </a:cubicBezTo>
                  <a:lnTo>
                    <a:pt x="0" y="28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Shape 17499">
              <a:extLst>
                <a:ext uri="{FF2B5EF4-FFF2-40B4-BE49-F238E27FC236}">
                  <a16:creationId xmlns:a16="http://schemas.microsoft.com/office/drawing/2014/main" xmlns="" id="{72A1DDF4-7449-432D-B7A1-A579DD15C6E5}"/>
                </a:ext>
              </a:extLst>
            </p:cNvPr>
            <p:cNvSpPr/>
            <p:nvPr/>
          </p:nvSpPr>
          <p:spPr>
            <a:xfrm>
              <a:off x="2250820" y="1316860"/>
              <a:ext cx="49936" cy="249530"/>
            </a:xfrm>
            <a:custGeom>
              <a:avLst/>
              <a:gdLst/>
              <a:ahLst/>
              <a:cxnLst/>
              <a:rect l="0" t="0" r="0" b="0"/>
              <a:pathLst>
                <a:path w="49936" h="249530">
                  <a:moveTo>
                    <a:pt x="0" y="0"/>
                  </a:moveTo>
                  <a:lnTo>
                    <a:pt x="49936" y="0"/>
                  </a:lnTo>
                  <a:lnTo>
                    <a:pt x="49936" y="249530"/>
                  </a:lnTo>
                  <a:lnTo>
                    <a:pt x="0" y="249530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46" name="Picture 2">
            <a:extLst>
              <a:ext uri="{FF2B5EF4-FFF2-40B4-BE49-F238E27FC236}">
                <a16:creationId xmlns:a16="http://schemas.microsoft.com/office/drawing/2014/main" xmlns="" id="{E869B6B9-F60C-43A7-AE32-749966387F3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0" y="148981"/>
            <a:ext cx="1228938" cy="104991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Прямоугольник 146"/>
          <p:cNvSpPr/>
          <p:nvPr/>
        </p:nvSpPr>
        <p:spPr>
          <a:xfrm>
            <a:off x="779928" y="5187460"/>
            <a:ext cx="10757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2. Ваши ожидания от занятий в секции «ДРОЗД»:</a:t>
            </a:r>
          </a:p>
          <a:p>
            <a:pPr algn="ctr"/>
            <a:r>
              <a:rPr lang="ru-RU" b="1" dirty="0"/>
              <a:t>А. </a:t>
            </a:r>
            <a:r>
              <a:rPr lang="ru-RU" dirty="0"/>
              <a:t>Укрепление здоровья ребёнка </a:t>
            </a:r>
            <a:r>
              <a:rPr lang="ru-RU" b="1" dirty="0"/>
              <a:t>Б. </a:t>
            </a:r>
            <a:r>
              <a:rPr lang="ru-RU" dirty="0"/>
              <a:t>Воспитание нравственно-волевых качеств ребёнка</a:t>
            </a:r>
          </a:p>
          <a:p>
            <a:pPr algn="ctr"/>
            <a:r>
              <a:rPr lang="ru-RU" b="1" dirty="0"/>
              <a:t>В. </a:t>
            </a:r>
            <a:r>
              <a:rPr lang="ru-RU" dirty="0"/>
              <a:t>Высокие спортивные достижения  </a:t>
            </a:r>
            <a:r>
              <a:rPr lang="ru-RU" b="1" dirty="0"/>
              <a:t>Г. </a:t>
            </a:r>
            <a:r>
              <a:rPr lang="ru-RU" dirty="0"/>
              <a:t>Физическое развитие ребёнка</a:t>
            </a:r>
          </a:p>
          <a:p>
            <a:pPr algn="ctr"/>
            <a:r>
              <a:rPr lang="ru-RU" b="1" dirty="0"/>
              <a:t>Д. </a:t>
            </a:r>
            <a:r>
              <a:rPr lang="ru-RU" dirty="0"/>
              <a:t>Свой вариант ответа</a:t>
            </a:r>
          </a:p>
        </p:txBody>
      </p:sp>
      <p:graphicFrame>
        <p:nvGraphicFramePr>
          <p:cNvPr id="148" name="Диаграмма 147"/>
          <p:cNvGraphicFramePr/>
          <p:nvPr>
            <p:extLst>
              <p:ext uri="{D42A27DB-BD31-4B8C-83A1-F6EECF244321}">
                <p14:modId xmlns:p14="http://schemas.microsoft.com/office/powerpoint/2010/main" val="3022641947"/>
              </p:ext>
            </p:extLst>
          </p:nvPr>
        </p:nvGraphicFramePr>
        <p:xfrm>
          <a:off x="1371601" y="1326776"/>
          <a:ext cx="9009529" cy="3711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6398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28529" y="6492875"/>
            <a:ext cx="2743200" cy="365125"/>
          </a:xfrm>
        </p:spPr>
        <p:txBody>
          <a:bodyPr/>
          <a:lstStyle/>
          <a:p>
            <a:fld id="{32D93C3F-6B7A-465C-B6E3-62511948D2CF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41588" y="458382"/>
            <a:ext cx="9114520" cy="8865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родителей о работе секций «ДРОЗД» 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07877" y="2461071"/>
            <a:ext cx="424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Выездные соревнования </a:t>
            </a:r>
          </a:p>
        </p:txBody>
      </p:sp>
      <p:grpSp>
        <p:nvGrpSpPr>
          <p:cNvPr id="2" name="Group 16963">
            <a:extLst>
              <a:ext uri="{FF2B5EF4-FFF2-40B4-BE49-F238E27FC236}">
                <a16:creationId xmlns:a16="http://schemas.microsoft.com/office/drawing/2014/main" xmlns="" id="{2416C256-8B3E-4049-8907-CA9BB502AE60}"/>
              </a:ext>
            </a:extLst>
          </p:cNvPr>
          <p:cNvGrpSpPr/>
          <p:nvPr/>
        </p:nvGrpSpPr>
        <p:grpSpPr>
          <a:xfrm>
            <a:off x="10664015" y="157730"/>
            <a:ext cx="1379570" cy="906485"/>
            <a:chOff x="0" y="0"/>
            <a:chExt cx="2300756" cy="1566401"/>
          </a:xfrm>
        </p:grpSpPr>
        <p:sp>
          <p:nvSpPr>
            <p:cNvPr id="18" name="Shape 17496">
              <a:extLst>
                <a:ext uri="{FF2B5EF4-FFF2-40B4-BE49-F238E27FC236}">
                  <a16:creationId xmlns:a16="http://schemas.microsoft.com/office/drawing/2014/main" xmlns="" id="{58C63338-AB95-48C6-890B-4492D943822A}"/>
                </a:ext>
              </a:extLst>
            </p:cNvPr>
            <p:cNvSpPr/>
            <p:nvPr/>
          </p:nvSpPr>
          <p:spPr>
            <a:xfrm>
              <a:off x="170" y="1183684"/>
              <a:ext cx="2295131" cy="23965"/>
            </a:xfrm>
            <a:custGeom>
              <a:avLst/>
              <a:gdLst/>
              <a:ahLst/>
              <a:cxnLst/>
              <a:rect l="0" t="0" r="0" b="0"/>
              <a:pathLst>
                <a:path w="2295131" h="23965">
                  <a:moveTo>
                    <a:pt x="0" y="0"/>
                  </a:moveTo>
                  <a:lnTo>
                    <a:pt x="2295131" y="0"/>
                  </a:lnTo>
                  <a:lnTo>
                    <a:pt x="2295131" y="23965"/>
                  </a:lnTo>
                  <a:lnTo>
                    <a:pt x="0" y="23965"/>
                  </a:lnTo>
                  <a:lnTo>
                    <a:pt x="0" y="0"/>
                  </a:lnTo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Shape 7">
              <a:extLst>
                <a:ext uri="{FF2B5EF4-FFF2-40B4-BE49-F238E27FC236}">
                  <a16:creationId xmlns:a16="http://schemas.microsoft.com/office/drawing/2014/main" xmlns="" id="{82420FE1-00A7-43FB-B5F8-8C086D8B657D}"/>
                </a:ext>
              </a:extLst>
            </p:cNvPr>
            <p:cNvSpPr/>
            <p:nvPr/>
          </p:nvSpPr>
          <p:spPr>
            <a:xfrm>
              <a:off x="162" y="254606"/>
              <a:ext cx="150019" cy="765150"/>
            </a:xfrm>
            <a:custGeom>
              <a:avLst/>
              <a:gdLst/>
              <a:ahLst/>
              <a:cxnLst/>
              <a:rect l="0" t="0" r="0" b="0"/>
              <a:pathLst>
                <a:path w="150019" h="765150">
                  <a:moveTo>
                    <a:pt x="49708" y="0"/>
                  </a:moveTo>
                  <a:lnTo>
                    <a:pt x="150019" y="0"/>
                  </a:lnTo>
                  <a:lnTo>
                    <a:pt x="150019" y="62751"/>
                  </a:lnTo>
                  <a:lnTo>
                    <a:pt x="139205" y="62751"/>
                  </a:lnTo>
                  <a:lnTo>
                    <a:pt x="139205" y="540360"/>
                  </a:lnTo>
                  <a:cubicBezTo>
                    <a:pt x="139205" y="574104"/>
                    <a:pt x="128334" y="587197"/>
                    <a:pt x="120180" y="592823"/>
                  </a:cubicBezTo>
                  <a:lnTo>
                    <a:pt x="150019" y="592823"/>
                  </a:lnTo>
                  <a:lnTo>
                    <a:pt x="150019" y="655561"/>
                  </a:lnTo>
                  <a:lnTo>
                    <a:pt x="89497" y="655561"/>
                  </a:lnTo>
                  <a:lnTo>
                    <a:pt x="89497" y="765150"/>
                  </a:lnTo>
                  <a:lnTo>
                    <a:pt x="0" y="765150"/>
                  </a:lnTo>
                  <a:lnTo>
                    <a:pt x="0" y="592823"/>
                  </a:lnTo>
                  <a:lnTo>
                    <a:pt x="6350" y="592823"/>
                  </a:lnTo>
                  <a:cubicBezTo>
                    <a:pt x="45187" y="592823"/>
                    <a:pt x="49708" y="563779"/>
                    <a:pt x="49708" y="540360"/>
                  </a:cubicBezTo>
                  <a:lnTo>
                    <a:pt x="4970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Shape 8">
              <a:extLst>
                <a:ext uri="{FF2B5EF4-FFF2-40B4-BE49-F238E27FC236}">
                  <a16:creationId xmlns:a16="http://schemas.microsoft.com/office/drawing/2014/main" xmlns="" id="{8D2C8431-CDCF-4E88-AFD9-250C99860F68}"/>
                </a:ext>
              </a:extLst>
            </p:cNvPr>
            <p:cNvSpPr/>
            <p:nvPr/>
          </p:nvSpPr>
          <p:spPr>
            <a:xfrm>
              <a:off x="150181" y="254606"/>
              <a:ext cx="141903" cy="765150"/>
            </a:xfrm>
            <a:custGeom>
              <a:avLst/>
              <a:gdLst/>
              <a:ahLst/>
              <a:cxnLst/>
              <a:rect l="0" t="0" r="0" b="0"/>
              <a:pathLst>
                <a:path w="141903" h="765150">
                  <a:moveTo>
                    <a:pt x="0" y="0"/>
                  </a:moveTo>
                  <a:lnTo>
                    <a:pt x="119335" y="0"/>
                  </a:lnTo>
                  <a:lnTo>
                    <a:pt x="119335" y="592823"/>
                  </a:lnTo>
                  <a:lnTo>
                    <a:pt x="141903" y="592823"/>
                  </a:lnTo>
                  <a:lnTo>
                    <a:pt x="141903" y="765150"/>
                  </a:lnTo>
                  <a:lnTo>
                    <a:pt x="52432" y="765150"/>
                  </a:lnTo>
                  <a:lnTo>
                    <a:pt x="52432" y="655561"/>
                  </a:lnTo>
                  <a:lnTo>
                    <a:pt x="0" y="655561"/>
                  </a:lnTo>
                  <a:lnTo>
                    <a:pt x="0" y="592823"/>
                  </a:lnTo>
                  <a:lnTo>
                    <a:pt x="29839" y="592823"/>
                  </a:lnTo>
                  <a:lnTo>
                    <a:pt x="29839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Shape 9">
              <a:extLst>
                <a:ext uri="{FF2B5EF4-FFF2-40B4-BE49-F238E27FC236}">
                  <a16:creationId xmlns:a16="http://schemas.microsoft.com/office/drawing/2014/main" xmlns="" id="{86B5D81F-25B3-4A6E-BD35-5B223D3E3820}"/>
                </a:ext>
              </a:extLst>
            </p:cNvPr>
            <p:cNvSpPr/>
            <p:nvPr/>
          </p:nvSpPr>
          <p:spPr>
            <a:xfrm>
              <a:off x="388577" y="309367"/>
              <a:ext cx="110280" cy="655612"/>
            </a:xfrm>
            <a:custGeom>
              <a:avLst/>
              <a:gdLst/>
              <a:ahLst/>
              <a:cxnLst/>
              <a:rect l="0" t="0" r="0" b="0"/>
              <a:pathLst>
                <a:path w="110280" h="655612">
                  <a:moveTo>
                    <a:pt x="0" y="0"/>
                  </a:moveTo>
                  <a:lnTo>
                    <a:pt x="110280" y="0"/>
                  </a:lnTo>
                  <a:lnTo>
                    <a:pt x="110280" y="61096"/>
                  </a:lnTo>
                  <a:lnTo>
                    <a:pt x="101232" y="59931"/>
                  </a:lnTo>
                  <a:lnTo>
                    <a:pt x="89497" y="59931"/>
                  </a:lnTo>
                  <a:lnTo>
                    <a:pt x="89497" y="361531"/>
                  </a:lnTo>
                  <a:lnTo>
                    <a:pt x="100343" y="361531"/>
                  </a:lnTo>
                  <a:lnTo>
                    <a:pt x="110280" y="358113"/>
                  </a:lnTo>
                  <a:lnTo>
                    <a:pt x="110280" y="421462"/>
                  </a:lnTo>
                  <a:lnTo>
                    <a:pt x="89497" y="421462"/>
                  </a:lnTo>
                  <a:lnTo>
                    <a:pt x="89497" y="655612"/>
                  </a:lnTo>
                  <a:lnTo>
                    <a:pt x="0" y="655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Shape 10">
              <a:extLst>
                <a:ext uri="{FF2B5EF4-FFF2-40B4-BE49-F238E27FC236}">
                  <a16:creationId xmlns:a16="http://schemas.microsoft.com/office/drawing/2014/main" xmlns="" id="{4B41A596-3E48-4210-AB9C-A004ECE3BA11}"/>
                </a:ext>
              </a:extLst>
            </p:cNvPr>
            <p:cNvSpPr/>
            <p:nvPr/>
          </p:nvSpPr>
          <p:spPr>
            <a:xfrm>
              <a:off x="498857" y="309367"/>
              <a:ext cx="110230" cy="421462"/>
            </a:xfrm>
            <a:custGeom>
              <a:avLst/>
              <a:gdLst/>
              <a:ahLst/>
              <a:cxnLst/>
              <a:rect l="0" t="0" r="0" b="0"/>
              <a:pathLst>
                <a:path w="110230" h="421462">
                  <a:moveTo>
                    <a:pt x="0" y="0"/>
                  </a:moveTo>
                  <a:lnTo>
                    <a:pt x="28924" y="0"/>
                  </a:lnTo>
                  <a:cubicBezTo>
                    <a:pt x="58744" y="0"/>
                    <a:pt x="110230" y="0"/>
                    <a:pt x="110230" y="95555"/>
                  </a:cubicBezTo>
                  <a:lnTo>
                    <a:pt x="110230" y="321221"/>
                  </a:lnTo>
                  <a:cubicBezTo>
                    <a:pt x="110230" y="418655"/>
                    <a:pt x="61474" y="421462"/>
                    <a:pt x="28924" y="421462"/>
                  </a:cubicBezTo>
                  <a:lnTo>
                    <a:pt x="0" y="421462"/>
                  </a:lnTo>
                  <a:lnTo>
                    <a:pt x="0" y="358113"/>
                  </a:lnTo>
                  <a:lnTo>
                    <a:pt x="11857" y="354035"/>
                  </a:lnTo>
                  <a:cubicBezTo>
                    <a:pt x="17393" y="348882"/>
                    <a:pt x="20784" y="340919"/>
                    <a:pt x="20784" y="329679"/>
                  </a:cubicBezTo>
                  <a:lnTo>
                    <a:pt x="20784" y="93663"/>
                  </a:lnTo>
                  <a:cubicBezTo>
                    <a:pt x="20784" y="71898"/>
                    <a:pt x="10111" y="63806"/>
                    <a:pt x="193" y="61121"/>
                  </a:cubicBezTo>
                  <a:lnTo>
                    <a:pt x="0" y="610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Shape 11">
              <a:extLst>
                <a:ext uri="{FF2B5EF4-FFF2-40B4-BE49-F238E27FC236}">
                  <a16:creationId xmlns:a16="http://schemas.microsoft.com/office/drawing/2014/main" xmlns="" id="{320D9073-7999-4AD5-9BB5-F4AA06E8585A}"/>
                </a:ext>
              </a:extLst>
            </p:cNvPr>
            <p:cNvSpPr/>
            <p:nvPr/>
          </p:nvSpPr>
          <p:spPr>
            <a:xfrm>
              <a:off x="1685453" y="309366"/>
              <a:ext cx="221463" cy="656539"/>
            </a:xfrm>
            <a:custGeom>
              <a:avLst/>
              <a:gdLst/>
              <a:ahLst/>
              <a:cxnLst/>
              <a:rect l="0" t="0" r="0" b="0"/>
              <a:pathLst>
                <a:path w="221463" h="656539">
                  <a:moveTo>
                    <a:pt x="86741" y="0"/>
                  </a:moveTo>
                  <a:lnTo>
                    <a:pt x="131940" y="0"/>
                  </a:lnTo>
                  <a:cubicBezTo>
                    <a:pt x="219621" y="0"/>
                    <a:pt x="221463" y="67450"/>
                    <a:pt x="221463" y="103962"/>
                  </a:cubicBezTo>
                  <a:lnTo>
                    <a:pt x="221463" y="239763"/>
                  </a:lnTo>
                  <a:cubicBezTo>
                    <a:pt x="221463" y="259436"/>
                    <a:pt x="217805" y="305321"/>
                    <a:pt x="155448" y="308127"/>
                  </a:cubicBezTo>
                  <a:lnTo>
                    <a:pt x="155448" y="314706"/>
                  </a:lnTo>
                  <a:cubicBezTo>
                    <a:pt x="221463" y="312814"/>
                    <a:pt x="221463" y="372745"/>
                    <a:pt x="221463" y="385864"/>
                  </a:cubicBezTo>
                  <a:lnTo>
                    <a:pt x="221463" y="556324"/>
                  </a:lnTo>
                  <a:cubicBezTo>
                    <a:pt x="221463" y="656539"/>
                    <a:pt x="175298" y="655612"/>
                    <a:pt x="131940" y="655612"/>
                  </a:cubicBezTo>
                  <a:lnTo>
                    <a:pt x="81331" y="655612"/>
                  </a:lnTo>
                  <a:cubicBezTo>
                    <a:pt x="0" y="655612"/>
                    <a:pt x="0" y="586283"/>
                    <a:pt x="0" y="557263"/>
                  </a:cubicBezTo>
                  <a:lnTo>
                    <a:pt x="0" y="426149"/>
                  </a:lnTo>
                  <a:lnTo>
                    <a:pt x="89471" y="426149"/>
                  </a:lnTo>
                  <a:lnTo>
                    <a:pt x="89471" y="574103"/>
                  </a:lnTo>
                  <a:cubicBezTo>
                    <a:pt x="89471" y="585343"/>
                    <a:pt x="102146" y="595668"/>
                    <a:pt x="111176" y="595668"/>
                  </a:cubicBezTo>
                  <a:cubicBezTo>
                    <a:pt x="118389" y="595668"/>
                    <a:pt x="131940" y="588175"/>
                    <a:pt x="131940" y="574103"/>
                  </a:cubicBezTo>
                  <a:lnTo>
                    <a:pt x="131940" y="385864"/>
                  </a:lnTo>
                  <a:cubicBezTo>
                    <a:pt x="131940" y="367157"/>
                    <a:pt x="128346" y="341859"/>
                    <a:pt x="84938" y="341859"/>
                  </a:cubicBezTo>
                  <a:lnTo>
                    <a:pt x="49682" y="341859"/>
                  </a:lnTo>
                  <a:lnTo>
                    <a:pt x="49682" y="281915"/>
                  </a:lnTo>
                  <a:lnTo>
                    <a:pt x="84938" y="281915"/>
                  </a:lnTo>
                  <a:cubicBezTo>
                    <a:pt x="128346" y="281915"/>
                    <a:pt x="131940" y="258521"/>
                    <a:pt x="131940" y="236017"/>
                  </a:cubicBezTo>
                  <a:lnTo>
                    <a:pt x="131940" y="77737"/>
                  </a:lnTo>
                  <a:cubicBezTo>
                    <a:pt x="131940" y="62763"/>
                    <a:pt x="119317" y="59957"/>
                    <a:pt x="112065" y="59957"/>
                  </a:cubicBezTo>
                  <a:cubicBezTo>
                    <a:pt x="103035" y="59957"/>
                    <a:pt x="89471" y="66510"/>
                    <a:pt x="89471" y="77737"/>
                  </a:cubicBezTo>
                  <a:lnTo>
                    <a:pt x="89471" y="209804"/>
                  </a:lnTo>
                  <a:lnTo>
                    <a:pt x="0" y="209804"/>
                  </a:lnTo>
                  <a:lnTo>
                    <a:pt x="0" y="103962"/>
                  </a:lnTo>
                  <a:cubicBezTo>
                    <a:pt x="0" y="70256"/>
                    <a:pt x="3620" y="0"/>
                    <a:pt x="8674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Shape 12">
              <a:extLst>
                <a:ext uri="{FF2B5EF4-FFF2-40B4-BE49-F238E27FC236}">
                  <a16:creationId xmlns:a16="http://schemas.microsoft.com/office/drawing/2014/main" xmlns="" id="{DF8C71B7-76EA-45D6-8C32-D9C0294B887F}"/>
                </a:ext>
              </a:extLst>
            </p:cNvPr>
            <p:cNvSpPr/>
            <p:nvPr/>
          </p:nvSpPr>
          <p:spPr>
            <a:xfrm>
              <a:off x="2003381" y="254580"/>
              <a:ext cx="141891" cy="765175"/>
            </a:xfrm>
            <a:custGeom>
              <a:avLst/>
              <a:gdLst/>
              <a:ahLst/>
              <a:cxnLst/>
              <a:rect l="0" t="0" r="0" b="0"/>
              <a:pathLst>
                <a:path w="141891" h="765175">
                  <a:moveTo>
                    <a:pt x="22568" y="0"/>
                  </a:moveTo>
                  <a:lnTo>
                    <a:pt x="141891" y="0"/>
                  </a:lnTo>
                  <a:lnTo>
                    <a:pt x="141891" y="62751"/>
                  </a:lnTo>
                  <a:lnTo>
                    <a:pt x="112065" y="62751"/>
                  </a:lnTo>
                  <a:lnTo>
                    <a:pt x="112065" y="592849"/>
                  </a:lnTo>
                  <a:lnTo>
                    <a:pt x="141891" y="592849"/>
                  </a:lnTo>
                  <a:lnTo>
                    <a:pt x="141891" y="655587"/>
                  </a:lnTo>
                  <a:lnTo>
                    <a:pt x="89471" y="655587"/>
                  </a:lnTo>
                  <a:lnTo>
                    <a:pt x="89471" y="765175"/>
                  </a:lnTo>
                  <a:lnTo>
                    <a:pt x="0" y="765175"/>
                  </a:lnTo>
                  <a:lnTo>
                    <a:pt x="0" y="592849"/>
                  </a:lnTo>
                  <a:lnTo>
                    <a:pt x="22568" y="592849"/>
                  </a:lnTo>
                  <a:lnTo>
                    <a:pt x="225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Shape 13">
              <a:extLst>
                <a:ext uri="{FF2B5EF4-FFF2-40B4-BE49-F238E27FC236}">
                  <a16:creationId xmlns:a16="http://schemas.microsoft.com/office/drawing/2014/main" xmlns="" id="{2820737F-877C-4218-BCB5-0C0556A5C8FC}"/>
                </a:ext>
              </a:extLst>
            </p:cNvPr>
            <p:cNvSpPr/>
            <p:nvPr/>
          </p:nvSpPr>
          <p:spPr>
            <a:xfrm>
              <a:off x="2145271" y="254580"/>
              <a:ext cx="150032" cy="765175"/>
            </a:xfrm>
            <a:custGeom>
              <a:avLst/>
              <a:gdLst/>
              <a:ahLst/>
              <a:cxnLst/>
              <a:rect l="0" t="0" r="0" b="0"/>
              <a:pathLst>
                <a:path w="150032" h="765175">
                  <a:moveTo>
                    <a:pt x="0" y="0"/>
                  </a:moveTo>
                  <a:lnTo>
                    <a:pt x="100324" y="0"/>
                  </a:lnTo>
                  <a:lnTo>
                    <a:pt x="100324" y="540385"/>
                  </a:lnTo>
                  <a:cubicBezTo>
                    <a:pt x="100324" y="563804"/>
                    <a:pt x="104832" y="592849"/>
                    <a:pt x="143682" y="592849"/>
                  </a:cubicBezTo>
                  <a:lnTo>
                    <a:pt x="150032" y="592849"/>
                  </a:lnTo>
                  <a:lnTo>
                    <a:pt x="150032" y="765175"/>
                  </a:lnTo>
                  <a:lnTo>
                    <a:pt x="60560" y="765175"/>
                  </a:lnTo>
                  <a:lnTo>
                    <a:pt x="60560" y="655587"/>
                  </a:lnTo>
                  <a:lnTo>
                    <a:pt x="0" y="655587"/>
                  </a:lnTo>
                  <a:lnTo>
                    <a:pt x="0" y="592849"/>
                  </a:lnTo>
                  <a:lnTo>
                    <a:pt x="29826" y="592849"/>
                  </a:lnTo>
                  <a:cubicBezTo>
                    <a:pt x="21698" y="587223"/>
                    <a:pt x="10852" y="574129"/>
                    <a:pt x="10852" y="540385"/>
                  </a:cubicBezTo>
                  <a:lnTo>
                    <a:pt x="10852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Shape 15">
              <a:extLst>
                <a:ext uri="{FF2B5EF4-FFF2-40B4-BE49-F238E27FC236}">
                  <a16:creationId xmlns:a16="http://schemas.microsoft.com/office/drawing/2014/main" xmlns="" id="{04605877-81D5-4697-AC94-E572461CD777}"/>
                </a:ext>
              </a:extLst>
            </p:cNvPr>
            <p:cNvSpPr/>
            <p:nvPr/>
          </p:nvSpPr>
          <p:spPr>
            <a:xfrm>
              <a:off x="943394" y="732161"/>
              <a:ext cx="3620" cy="1892"/>
            </a:xfrm>
            <a:custGeom>
              <a:avLst/>
              <a:gdLst/>
              <a:ahLst/>
              <a:cxnLst/>
              <a:rect l="0" t="0" r="0" b="0"/>
              <a:pathLst>
                <a:path w="3620" h="1892">
                  <a:moveTo>
                    <a:pt x="0" y="0"/>
                  </a:moveTo>
                  <a:cubicBezTo>
                    <a:pt x="1207" y="597"/>
                    <a:pt x="2375" y="1295"/>
                    <a:pt x="3620" y="1892"/>
                  </a:cubicBezTo>
                  <a:lnTo>
                    <a:pt x="889" y="1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Shape 16">
              <a:extLst>
                <a:ext uri="{FF2B5EF4-FFF2-40B4-BE49-F238E27FC236}">
                  <a16:creationId xmlns:a16="http://schemas.microsoft.com/office/drawing/2014/main" xmlns="" id="{2828B061-5048-42CD-8FA8-9713AB3D5F12}"/>
                </a:ext>
              </a:extLst>
            </p:cNvPr>
            <p:cNvSpPr/>
            <p:nvPr/>
          </p:nvSpPr>
          <p:spPr>
            <a:xfrm>
              <a:off x="1508361" y="461993"/>
              <a:ext cx="92850" cy="370980"/>
            </a:xfrm>
            <a:custGeom>
              <a:avLst/>
              <a:gdLst/>
              <a:ahLst/>
              <a:cxnLst/>
              <a:rect l="0" t="0" r="0" b="0"/>
              <a:pathLst>
                <a:path w="92850" h="370980">
                  <a:moveTo>
                    <a:pt x="43612" y="0"/>
                  </a:moveTo>
                  <a:cubicBezTo>
                    <a:pt x="75070" y="47676"/>
                    <a:pt x="92850" y="101575"/>
                    <a:pt x="92850" y="158674"/>
                  </a:cubicBezTo>
                  <a:lnTo>
                    <a:pt x="92850" y="158725"/>
                  </a:lnTo>
                  <a:cubicBezTo>
                    <a:pt x="92850" y="238442"/>
                    <a:pt x="58191" y="312014"/>
                    <a:pt x="0" y="370980"/>
                  </a:cubicBezTo>
                  <a:cubicBezTo>
                    <a:pt x="4051" y="344564"/>
                    <a:pt x="6083" y="317729"/>
                    <a:pt x="6083" y="290538"/>
                  </a:cubicBezTo>
                  <a:cubicBezTo>
                    <a:pt x="6083" y="280365"/>
                    <a:pt x="5690" y="270269"/>
                    <a:pt x="5093" y="260223"/>
                  </a:cubicBezTo>
                  <a:lnTo>
                    <a:pt x="10694" y="265163"/>
                  </a:lnTo>
                  <a:lnTo>
                    <a:pt x="45949" y="296342"/>
                  </a:lnTo>
                  <a:lnTo>
                    <a:pt x="55347" y="250254"/>
                  </a:lnTo>
                  <a:lnTo>
                    <a:pt x="55613" y="248895"/>
                  </a:lnTo>
                  <a:lnTo>
                    <a:pt x="56515" y="247231"/>
                  </a:lnTo>
                  <a:lnTo>
                    <a:pt x="61913" y="237134"/>
                  </a:lnTo>
                  <a:lnTo>
                    <a:pt x="58445" y="226212"/>
                  </a:lnTo>
                  <a:lnTo>
                    <a:pt x="58001" y="224828"/>
                  </a:lnTo>
                  <a:lnTo>
                    <a:pt x="60300" y="222771"/>
                  </a:lnTo>
                  <a:lnTo>
                    <a:pt x="59766" y="210020"/>
                  </a:lnTo>
                  <a:lnTo>
                    <a:pt x="59309" y="199454"/>
                  </a:lnTo>
                  <a:lnTo>
                    <a:pt x="59068" y="193675"/>
                  </a:lnTo>
                  <a:lnTo>
                    <a:pt x="56541" y="188519"/>
                  </a:lnTo>
                  <a:lnTo>
                    <a:pt x="51676" y="178791"/>
                  </a:lnTo>
                  <a:lnTo>
                    <a:pt x="50063" y="175489"/>
                  </a:lnTo>
                  <a:lnTo>
                    <a:pt x="49263" y="171628"/>
                  </a:lnTo>
                  <a:lnTo>
                    <a:pt x="49835" y="170358"/>
                  </a:lnTo>
                  <a:lnTo>
                    <a:pt x="56185" y="156515"/>
                  </a:lnTo>
                  <a:lnTo>
                    <a:pt x="47676" y="143866"/>
                  </a:lnTo>
                  <a:lnTo>
                    <a:pt x="40538" y="133325"/>
                  </a:lnTo>
                  <a:lnTo>
                    <a:pt x="36690" y="127203"/>
                  </a:lnTo>
                  <a:lnTo>
                    <a:pt x="34087" y="123076"/>
                  </a:lnTo>
                  <a:lnTo>
                    <a:pt x="30239" y="120129"/>
                  </a:lnTo>
                  <a:lnTo>
                    <a:pt x="26048" y="116929"/>
                  </a:lnTo>
                  <a:lnTo>
                    <a:pt x="25553" y="114922"/>
                  </a:lnTo>
                  <a:lnTo>
                    <a:pt x="27915" y="112293"/>
                  </a:lnTo>
                  <a:lnTo>
                    <a:pt x="37338" y="108420"/>
                  </a:lnTo>
                  <a:lnTo>
                    <a:pt x="35877" y="88748"/>
                  </a:lnTo>
                  <a:lnTo>
                    <a:pt x="35700" y="86589"/>
                  </a:lnTo>
                  <a:lnTo>
                    <a:pt x="36475" y="85852"/>
                  </a:lnTo>
                  <a:lnTo>
                    <a:pt x="38608" y="81229"/>
                  </a:lnTo>
                  <a:lnTo>
                    <a:pt x="40538" y="77064"/>
                  </a:lnTo>
                  <a:lnTo>
                    <a:pt x="43383" y="70866"/>
                  </a:lnTo>
                  <a:lnTo>
                    <a:pt x="42990" y="64046"/>
                  </a:lnTo>
                  <a:lnTo>
                    <a:pt x="41897" y="46038"/>
                  </a:lnTo>
                  <a:lnTo>
                    <a:pt x="41758" y="43802"/>
                  </a:lnTo>
                  <a:lnTo>
                    <a:pt x="41262" y="41593"/>
                  </a:lnTo>
                  <a:lnTo>
                    <a:pt x="38697" y="30480"/>
                  </a:lnTo>
                  <a:lnTo>
                    <a:pt x="37859" y="21933"/>
                  </a:lnTo>
                  <a:lnTo>
                    <a:pt x="38849" y="10249"/>
                  </a:lnTo>
                  <a:lnTo>
                    <a:pt x="40666" y="6350"/>
                  </a:lnTo>
                  <a:lnTo>
                    <a:pt x="4361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Shape 17">
              <a:extLst>
                <a:ext uri="{FF2B5EF4-FFF2-40B4-BE49-F238E27FC236}">
                  <a16:creationId xmlns:a16="http://schemas.microsoft.com/office/drawing/2014/main" xmlns="" id="{A1ED496C-9AFE-403E-9F08-0D54963F85C2}"/>
                </a:ext>
              </a:extLst>
            </p:cNvPr>
            <p:cNvSpPr/>
            <p:nvPr/>
          </p:nvSpPr>
          <p:spPr>
            <a:xfrm>
              <a:off x="1431272" y="673701"/>
              <a:ext cx="61443" cy="193154"/>
            </a:xfrm>
            <a:custGeom>
              <a:avLst/>
              <a:gdLst/>
              <a:ahLst/>
              <a:cxnLst/>
              <a:rect l="0" t="0" r="0" b="0"/>
              <a:pathLst>
                <a:path w="61443" h="193154">
                  <a:moveTo>
                    <a:pt x="49759" y="0"/>
                  </a:moveTo>
                  <a:lnTo>
                    <a:pt x="52070" y="6871"/>
                  </a:lnTo>
                  <a:lnTo>
                    <a:pt x="52756" y="8852"/>
                  </a:lnTo>
                  <a:lnTo>
                    <a:pt x="53759" y="10719"/>
                  </a:lnTo>
                  <a:lnTo>
                    <a:pt x="57848" y="18555"/>
                  </a:lnTo>
                  <a:cubicBezTo>
                    <a:pt x="60198" y="38329"/>
                    <a:pt x="61443" y="58458"/>
                    <a:pt x="61443" y="78829"/>
                  </a:cubicBezTo>
                  <a:cubicBezTo>
                    <a:pt x="61443" y="114529"/>
                    <a:pt x="57798" y="149568"/>
                    <a:pt x="50559" y="183833"/>
                  </a:cubicBezTo>
                  <a:cubicBezTo>
                    <a:pt x="46812" y="187008"/>
                    <a:pt x="42964" y="190132"/>
                    <a:pt x="39014" y="193154"/>
                  </a:cubicBezTo>
                  <a:lnTo>
                    <a:pt x="39967" y="182956"/>
                  </a:lnTo>
                  <a:lnTo>
                    <a:pt x="43117" y="165176"/>
                  </a:lnTo>
                  <a:lnTo>
                    <a:pt x="44158" y="159372"/>
                  </a:lnTo>
                  <a:lnTo>
                    <a:pt x="42685" y="153695"/>
                  </a:lnTo>
                  <a:lnTo>
                    <a:pt x="39662" y="141935"/>
                  </a:lnTo>
                  <a:lnTo>
                    <a:pt x="38951" y="139154"/>
                  </a:lnTo>
                  <a:lnTo>
                    <a:pt x="37706" y="136627"/>
                  </a:lnTo>
                  <a:lnTo>
                    <a:pt x="31699" y="124549"/>
                  </a:lnTo>
                  <a:lnTo>
                    <a:pt x="30340" y="113259"/>
                  </a:lnTo>
                  <a:lnTo>
                    <a:pt x="29896" y="109614"/>
                  </a:lnTo>
                  <a:lnTo>
                    <a:pt x="28473" y="106210"/>
                  </a:lnTo>
                  <a:lnTo>
                    <a:pt x="21412" y="89027"/>
                  </a:lnTo>
                  <a:lnTo>
                    <a:pt x="18834" y="82779"/>
                  </a:lnTo>
                  <a:lnTo>
                    <a:pt x="13614" y="78461"/>
                  </a:lnTo>
                  <a:lnTo>
                    <a:pt x="6947" y="72898"/>
                  </a:lnTo>
                  <a:lnTo>
                    <a:pt x="0" y="67145"/>
                  </a:lnTo>
                  <a:lnTo>
                    <a:pt x="991" y="64910"/>
                  </a:lnTo>
                  <a:lnTo>
                    <a:pt x="826" y="58585"/>
                  </a:lnTo>
                  <a:lnTo>
                    <a:pt x="597" y="49238"/>
                  </a:lnTo>
                  <a:lnTo>
                    <a:pt x="698" y="48666"/>
                  </a:lnTo>
                  <a:lnTo>
                    <a:pt x="1842" y="47155"/>
                  </a:lnTo>
                  <a:lnTo>
                    <a:pt x="5182" y="42570"/>
                  </a:lnTo>
                  <a:lnTo>
                    <a:pt x="6452" y="37008"/>
                  </a:lnTo>
                  <a:lnTo>
                    <a:pt x="7861" y="30658"/>
                  </a:lnTo>
                  <a:lnTo>
                    <a:pt x="9525" y="27254"/>
                  </a:lnTo>
                  <a:lnTo>
                    <a:pt x="14110" y="24511"/>
                  </a:lnTo>
                  <a:lnTo>
                    <a:pt x="15329" y="23762"/>
                  </a:lnTo>
                  <a:lnTo>
                    <a:pt x="16472" y="22924"/>
                  </a:lnTo>
                  <a:lnTo>
                    <a:pt x="29743" y="12903"/>
                  </a:lnTo>
                  <a:lnTo>
                    <a:pt x="38798" y="6058"/>
                  </a:lnTo>
                  <a:lnTo>
                    <a:pt x="42469" y="4039"/>
                  </a:lnTo>
                  <a:lnTo>
                    <a:pt x="47727" y="1118"/>
                  </a:lnTo>
                  <a:lnTo>
                    <a:pt x="49759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Shape 18">
              <a:extLst>
                <a:ext uri="{FF2B5EF4-FFF2-40B4-BE49-F238E27FC236}">
                  <a16:creationId xmlns:a16="http://schemas.microsoft.com/office/drawing/2014/main" xmlns="" id="{F53230D2-6633-4F77-9F9F-1CE76CE75927}"/>
                </a:ext>
              </a:extLst>
            </p:cNvPr>
            <p:cNvSpPr/>
            <p:nvPr/>
          </p:nvSpPr>
          <p:spPr>
            <a:xfrm>
              <a:off x="701192" y="625060"/>
              <a:ext cx="92481" cy="207912"/>
            </a:xfrm>
            <a:custGeom>
              <a:avLst/>
              <a:gdLst/>
              <a:ahLst/>
              <a:cxnLst/>
              <a:rect l="0" t="0" r="0" b="0"/>
              <a:pathLst>
                <a:path w="92481" h="207912">
                  <a:moveTo>
                    <a:pt x="88684" y="0"/>
                  </a:moveTo>
                  <a:lnTo>
                    <a:pt x="89281" y="1168"/>
                  </a:lnTo>
                  <a:lnTo>
                    <a:pt x="92329" y="12497"/>
                  </a:lnTo>
                  <a:lnTo>
                    <a:pt x="92481" y="12967"/>
                  </a:lnTo>
                  <a:cubicBezTo>
                    <a:pt x="84265" y="49860"/>
                    <a:pt x="79870" y="88176"/>
                    <a:pt x="79870" y="127470"/>
                  </a:cubicBezTo>
                  <a:cubicBezTo>
                    <a:pt x="79870" y="154661"/>
                    <a:pt x="81940" y="181496"/>
                    <a:pt x="85928" y="207912"/>
                  </a:cubicBezTo>
                  <a:cubicBezTo>
                    <a:pt x="42913" y="164274"/>
                    <a:pt x="12802" y="112687"/>
                    <a:pt x="0" y="56502"/>
                  </a:cubicBezTo>
                  <a:lnTo>
                    <a:pt x="47307" y="52311"/>
                  </a:lnTo>
                  <a:lnTo>
                    <a:pt x="55791" y="32588"/>
                  </a:lnTo>
                  <a:lnTo>
                    <a:pt x="55842" y="32449"/>
                  </a:lnTo>
                  <a:lnTo>
                    <a:pt x="55918" y="32296"/>
                  </a:lnTo>
                  <a:lnTo>
                    <a:pt x="59512" y="23711"/>
                  </a:lnTo>
                  <a:lnTo>
                    <a:pt x="68262" y="23609"/>
                  </a:lnTo>
                  <a:lnTo>
                    <a:pt x="75908" y="16713"/>
                  </a:lnTo>
                  <a:lnTo>
                    <a:pt x="80391" y="12675"/>
                  </a:lnTo>
                  <a:lnTo>
                    <a:pt x="88062" y="5728"/>
                  </a:lnTo>
                  <a:lnTo>
                    <a:pt x="8868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Shape 19">
              <a:extLst>
                <a:ext uri="{FF2B5EF4-FFF2-40B4-BE49-F238E27FC236}">
                  <a16:creationId xmlns:a16="http://schemas.microsoft.com/office/drawing/2014/main" xmlns="" id="{A64841FC-6596-4CF0-9AFD-7FF461E7760D}"/>
                </a:ext>
              </a:extLst>
            </p:cNvPr>
            <p:cNvSpPr/>
            <p:nvPr/>
          </p:nvSpPr>
          <p:spPr>
            <a:xfrm>
              <a:off x="828769" y="302770"/>
              <a:ext cx="145224" cy="99593"/>
            </a:xfrm>
            <a:custGeom>
              <a:avLst/>
              <a:gdLst/>
              <a:ahLst/>
              <a:cxnLst/>
              <a:rect l="0" t="0" r="0" b="0"/>
              <a:pathLst>
                <a:path w="145224" h="99593">
                  <a:moveTo>
                    <a:pt x="128016" y="0"/>
                  </a:moveTo>
                  <a:cubicBezTo>
                    <a:pt x="130696" y="14884"/>
                    <a:pt x="136576" y="29045"/>
                    <a:pt x="145224" y="42075"/>
                  </a:cubicBezTo>
                  <a:cubicBezTo>
                    <a:pt x="138354" y="47727"/>
                    <a:pt x="131686" y="53607"/>
                    <a:pt x="125108" y="59576"/>
                  </a:cubicBezTo>
                  <a:lnTo>
                    <a:pt x="123673" y="42596"/>
                  </a:lnTo>
                  <a:lnTo>
                    <a:pt x="105562" y="42888"/>
                  </a:lnTo>
                  <a:lnTo>
                    <a:pt x="86195" y="53721"/>
                  </a:lnTo>
                  <a:lnTo>
                    <a:pt x="59855" y="65291"/>
                  </a:lnTo>
                  <a:lnTo>
                    <a:pt x="53353" y="76670"/>
                  </a:lnTo>
                  <a:lnTo>
                    <a:pt x="43675" y="81534"/>
                  </a:lnTo>
                  <a:lnTo>
                    <a:pt x="35078" y="81191"/>
                  </a:lnTo>
                  <a:lnTo>
                    <a:pt x="29299" y="96812"/>
                  </a:lnTo>
                  <a:lnTo>
                    <a:pt x="20561" y="99593"/>
                  </a:lnTo>
                  <a:lnTo>
                    <a:pt x="21908" y="86970"/>
                  </a:lnTo>
                  <a:lnTo>
                    <a:pt x="11062" y="77013"/>
                  </a:lnTo>
                  <a:lnTo>
                    <a:pt x="7963" y="68466"/>
                  </a:lnTo>
                  <a:lnTo>
                    <a:pt x="0" y="69037"/>
                  </a:lnTo>
                  <a:cubicBezTo>
                    <a:pt x="37008" y="40678"/>
                    <a:pt x="80264" y="17234"/>
                    <a:pt x="12801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Shape 20">
              <a:extLst>
                <a:ext uri="{FF2B5EF4-FFF2-40B4-BE49-F238E27FC236}">
                  <a16:creationId xmlns:a16="http://schemas.microsoft.com/office/drawing/2014/main" xmlns="" id="{40F23252-4B3E-430B-8B3A-A28FA8870AC8}"/>
                </a:ext>
              </a:extLst>
            </p:cNvPr>
            <p:cNvSpPr/>
            <p:nvPr/>
          </p:nvSpPr>
          <p:spPr>
            <a:xfrm>
              <a:off x="1097451" y="167189"/>
              <a:ext cx="100609" cy="72898"/>
            </a:xfrm>
            <a:custGeom>
              <a:avLst/>
              <a:gdLst/>
              <a:ahLst/>
              <a:cxnLst/>
              <a:rect l="0" t="0" r="0" b="0"/>
              <a:pathLst>
                <a:path w="100609" h="72898">
                  <a:moveTo>
                    <a:pt x="50305" y="0"/>
                  </a:moveTo>
                  <a:cubicBezTo>
                    <a:pt x="54127" y="0"/>
                    <a:pt x="57874" y="203"/>
                    <a:pt x="61671" y="267"/>
                  </a:cubicBezTo>
                  <a:cubicBezTo>
                    <a:pt x="75108" y="889"/>
                    <a:pt x="88151" y="2553"/>
                    <a:pt x="100609" y="5207"/>
                  </a:cubicBezTo>
                  <a:cubicBezTo>
                    <a:pt x="83096" y="25324"/>
                    <a:pt x="66281" y="47993"/>
                    <a:pt x="50305" y="72898"/>
                  </a:cubicBezTo>
                  <a:cubicBezTo>
                    <a:pt x="34354" y="47993"/>
                    <a:pt x="17539" y="25324"/>
                    <a:pt x="0" y="5207"/>
                  </a:cubicBezTo>
                  <a:cubicBezTo>
                    <a:pt x="12433" y="2553"/>
                    <a:pt x="25502" y="889"/>
                    <a:pt x="38938" y="267"/>
                  </a:cubicBezTo>
                  <a:cubicBezTo>
                    <a:pt x="42736" y="203"/>
                    <a:pt x="46507" y="0"/>
                    <a:pt x="5030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Shape 21">
              <a:extLst>
                <a:ext uri="{FF2B5EF4-FFF2-40B4-BE49-F238E27FC236}">
                  <a16:creationId xmlns:a16="http://schemas.microsoft.com/office/drawing/2014/main" xmlns="" id="{01CFF682-7980-4AFF-941A-121FBA98305F}"/>
                </a:ext>
              </a:extLst>
            </p:cNvPr>
            <p:cNvSpPr/>
            <p:nvPr/>
          </p:nvSpPr>
          <p:spPr>
            <a:xfrm>
              <a:off x="1321511" y="302770"/>
              <a:ext cx="165176" cy="161354"/>
            </a:xfrm>
            <a:custGeom>
              <a:avLst/>
              <a:gdLst/>
              <a:ahLst/>
              <a:cxnLst/>
              <a:rect l="0" t="0" r="0" b="0"/>
              <a:pathLst>
                <a:path w="165176" h="161354">
                  <a:moveTo>
                    <a:pt x="17221" y="0"/>
                  </a:moveTo>
                  <a:cubicBezTo>
                    <a:pt x="73825" y="20409"/>
                    <a:pt x="124155" y="49530"/>
                    <a:pt x="165176" y="85230"/>
                  </a:cubicBezTo>
                  <a:lnTo>
                    <a:pt x="164033" y="86944"/>
                  </a:lnTo>
                  <a:lnTo>
                    <a:pt x="155829" y="99314"/>
                  </a:lnTo>
                  <a:lnTo>
                    <a:pt x="139052" y="108128"/>
                  </a:lnTo>
                  <a:lnTo>
                    <a:pt x="123038" y="120129"/>
                  </a:lnTo>
                  <a:lnTo>
                    <a:pt x="115697" y="132537"/>
                  </a:lnTo>
                  <a:lnTo>
                    <a:pt x="110211" y="139649"/>
                  </a:lnTo>
                  <a:lnTo>
                    <a:pt x="114351" y="144094"/>
                  </a:lnTo>
                  <a:lnTo>
                    <a:pt x="122911" y="147587"/>
                  </a:lnTo>
                  <a:lnTo>
                    <a:pt x="121793" y="152819"/>
                  </a:lnTo>
                  <a:lnTo>
                    <a:pt x="110579" y="152349"/>
                  </a:lnTo>
                  <a:lnTo>
                    <a:pt x="107683" y="160706"/>
                  </a:lnTo>
                  <a:lnTo>
                    <a:pt x="106832" y="161354"/>
                  </a:lnTo>
                  <a:cubicBezTo>
                    <a:pt x="77394" y="116383"/>
                    <a:pt x="41377" y="76124"/>
                    <a:pt x="0" y="42075"/>
                  </a:cubicBezTo>
                  <a:cubicBezTo>
                    <a:pt x="8661" y="29045"/>
                    <a:pt x="14542" y="14884"/>
                    <a:pt x="1722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Shape 22">
              <a:extLst>
                <a:ext uri="{FF2B5EF4-FFF2-40B4-BE49-F238E27FC236}">
                  <a16:creationId xmlns:a16="http://schemas.microsoft.com/office/drawing/2014/main" xmlns="" id="{3E2B2721-D81F-4925-B13A-7C4AD83CE50D}"/>
                </a:ext>
              </a:extLst>
            </p:cNvPr>
            <p:cNvSpPr/>
            <p:nvPr/>
          </p:nvSpPr>
          <p:spPr>
            <a:xfrm>
              <a:off x="1305912" y="860975"/>
              <a:ext cx="56579" cy="88354"/>
            </a:xfrm>
            <a:custGeom>
              <a:avLst/>
              <a:gdLst/>
              <a:ahLst/>
              <a:cxnLst/>
              <a:rect l="0" t="0" r="0" b="0"/>
              <a:pathLst>
                <a:path w="56579" h="88354">
                  <a:moveTo>
                    <a:pt x="4216" y="0"/>
                  </a:moveTo>
                  <a:lnTo>
                    <a:pt x="4839" y="2553"/>
                  </a:lnTo>
                  <a:lnTo>
                    <a:pt x="6198" y="7912"/>
                  </a:lnTo>
                  <a:lnTo>
                    <a:pt x="9525" y="12357"/>
                  </a:lnTo>
                  <a:lnTo>
                    <a:pt x="17780" y="23292"/>
                  </a:lnTo>
                  <a:lnTo>
                    <a:pt x="24651" y="32423"/>
                  </a:lnTo>
                  <a:lnTo>
                    <a:pt x="35941" y="33884"/>
                  </a:lnTo>
                  <a:lnTo>
                    <a:pt x="45174" y="35103"/>
                  </a:lnTo>
                  <a:lnTo>
                    <a:pt x="49060" y="36462"/>
                  </a:lnTo>
                  <a:lnTo>
                    <a:pt x="54597" y="45339"/>
                  </a:lnTo>
                  <a:lnTo>
                    <a:pt x="56579" y="45415"/>
                  </a:lnTo>
                  <a:lnTo>
                    <a:pt x="41618" y="62255"/>
                  </a:lnTo>
                  <a:lnTo>
                    <a:pt x="49416" y="71196"/>
                  </a:lnTo>
                  <a:cubicBezTo>
                    <a:pt x="33439" y="77635"/>
                    <a:pt x="17018" y="83439"/>
                    <a:pt x="0" y="88354"/>
                  </a:cubicBezTo>
                  <a:cubicBezTo>
                    <a:pt x="2349" y="60770"/>
                    <a:pt x="3492" y="32245"/>
                    <a:pt x="3670" y="3226"/>
                  </a:cubicBezTo>
                  <a:lnTo>
                    <a:pt x="4216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Shape 23">
              <a:extLst>
                <a:ext uri="{FF2B5EF4-FFF2-40B4-BE49-F238E27FC236}">
                  <a16:creationId xmlns:a16="http://schemas.microsoft.com/office/drawing/2014/main" xmlns="" id="{DAD08CFB-E78F-48A6-85B4-B207F1705310}"/>
                </a:ext>
              </a:extLst>
            </p:cNvPr>
            <p:cNvSpPr/>
            <p:nvPr/>
          </p:nvSpPr>
          <p:spPr>
            <a:xfrm>
              <a:off x="896831" y="376042"/>
              <a:ext cx="31153" cy="34900"/>
            </a:xfrm>
            <a:custGeom>
              <a:avLst/>
              <a:gdLst/>
              <a:ahLst/>
              <a:cxnLst/>
              <a:rect l="0" t="0" r="0" b="0"/>
              <a:pathLst>
                <a:path w="31153" h="34900">
                  <a:moveTo>
                    <a:pt x="31153" y="0"/>
                  </a:moveTo>
                  <a:lnTo>
                    <a:pt x="24778" y="8192"/>
                  </a:lnTo>
                  <a:lnTo>
                    <a:pt x="26492" y="16497"/>
                  </a:lnTo>
                  <a:cubicBezTo>
                    <a:pt x="21133" y="22225"/>
                    <a:pt x="15926" y="28080"/>
                    <a:pt x="10846" y="34061"/>
                  </a:cubicBezTo>
                  <a:lnTo>
                    <a:pt x="10909" y="31902"/>
                  </a:lnTo>
                  <a:lnTo>
                    <a:pt x="8509" y="27610"/>
                  </a:lnTo>
                  <a:lnTo>
                    <a:pt x="6528" y="34900"/>
                  </a:lnTo>
                  <a:lnTo>
                    <a:pt x="2184" y="34709"/>
                  </a:lnTo>
                  <a:lnTo>
                    <a:pt x="597" y="31509"/>
                  </a:lnTo>
                  <a:lnTo>
                    <a:pt x="0" y="24067"/>
                  </a:lnTo>
                  <a:cubicBezTo>
                    <a:pt x="0" y="24067"/>
                    <a:pt x="4636" y="16866"/>
                    <a:pt x="11608" y="13970"/>
                  </a:cubicBezTo>
                  <a:cubicBezTo>
                    <a:pt x="18605" y="11138"/>
                    <a:pt x="17805" y="10020"/>
                    <a:pt x="17805" y="10020"/>
                  </a:cubicBezTo>
                  <a:lnTo>
                    <a:pt x="22479" y="1791"/>
                  </a:lnTo>
                  <a:lnTo>
                    <a:pt x="3115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Shape 24">
              <a:extLst>
                <a:ext uri="{FF2B5EF4-FFF2-40B4-BE49-F238E27FC236}">
                  <a16:creationId xmlns:a16="http://schemas.microsoft.com/office/drawing/2014/main" xmlns="" id="{AAF068EC-DEB3-415C-A1FC-4674352AFA4F}"/>
                </a:ext>
              </a:extLst>
            </p:cNvPr>
            <p:cNvSpPr/>
            <p:nvPr/>
          </p:nvSpPr>
          <p:spPr>
            <a:xfrm>
              <a:off x="1046059" y="416451"/>
              <a:ext cx="202235" cy="136284"/>
            </a:xfrm>
            <a:custGeom>
              <a:avLst/>
              <a:gdLst/>
              <a:ahLst/>
              <a:cxnLst/>
              <a:rect l="0" t="0" r="0" b="0"/>
              <a:pathLst>
                <a:path w="202235" h="136284">
                  <a:moveTo>
                    <a:pt x="39484" y="0"/>
                  </a:moveTo>
                  <a:cubicBezTo>
                    <a:pt x="59004" y="4813"/>
                    <a:pt x="79921" y="7468"/>
                    <a:pt x="101702" y="7468"/>
                  </a:cubicBezTo>
                  <a:cubicBezTo>
                    <a:pt x="123469" y="7468"/>
                    <a:pt x="144386" y="4813"/>
                    <a:pt x="163906" y="0"/>
                  </a:cubicBezTo>
                  <a:cubicBezTo>
                    <a:pt x="178486" y="39192"/>
                    <a:pt x="191338" y="80810"/>
                    <a:pt x="202235" y="124143"/>
                  </a:cubicBezTo>
                  <a:lnTo>
                    <a:pt x="199898" y="122885"/>
                  </a:lnTo>
                  <a:lnTo>
                    <a:pt x="198336" y="118593"/>
                  </a:lnTo>
                  <a:lnTo>
                    <a:pt x="192303" y="118339"/>
                  </a:lnTo>
                  <a:lnTo>
                    <a:pt x="181661" y="125285"/>
                  </a:lnTo>
                  <a:lnTo>
                    <a:pt x="175095" y="117653"/>
                  </a:lnTo>
                  <a:lnTo>
                    <a:pt x="170879" y="115392"/>
                  </a:lnTo>
                  <a:lnTo>
                    <a:pt x="164795" y="116167"/>
                  </a:lnTo>
                  <a:lnTo>
                    <a:pt x="162789" y="123482"/>
                  </a:lnTo>
                  <a:lnTo>
                    <a:pt x="140043" y="132055"/>
                  </a:lnTo>
                  <a:lnTo>
                    <a:pt x="141034" y="127826"/>
                  </a:lnTo>
                  <a:cubicBezTo>
                    <a:pt x="141034" y="127826"/>
                    <a:pt x="142977" y="122657"/>
                    <a:pt x="145720" y="119583"/>
                  </a:cubicBezTo>
                  <a:cubicBezTo>
                    <a:pt x="148425" y="116535"/>
                    <a:pt x="148501" y="114452"/>
                    <a:pt x="151130" y="113462"/>
                  </a:cubicBezTo>
                  <a:cubicBezTo>
                    <a:pt x="153734" y="112560"/>
                    <a:pt x="161798" y="104381"/>
                    <a:pt x="167132" y="100406"/>
                  </a:cubicBezTo>
                  <a:cubicBezTo>
                    <a:pt x="172466" y="96393"/>
                    <a:pt x="170802" y="95275"/>
                    <a:pt x="170802" y="95275"/>
                  </a:cubicBezTo>
                  <a:lnTo>
                    <a:pt x="172263" y="79477"/>
                  </a:lnTo>
                  <a:lnTo>
                    <a:pt x="171590" y="74168"/>
                  </a:lnTo>
                  <a:cubicBezTo>
                    <a:pt x="171590" y="74168"/>
                    <a:pt x="163982" y="70676"/>
                    <a:pt x="161430" y="69532"/>
                  </a:cubicBezTo>
                  <a:cubicBezTo>
                    <a:pt x="158903" y="68364"/>
                    <a:pt x="159068" y="64148"/>
                    <a:pt x="159068" y="64148"/>
                  </a:cubicBezTo>
                  <a:lnTo>
                    <a:pt x="155131" y="54419"/>
                  </a:lnTo>
                  <a:lnTo>
                    <a:pt x="151625" y="55359"/>
                  </a:lnTo>
                  <a:lnTo>
                    <a:pt x="141783" y="65507"/>
                  </a:lnTo>
                  <a:lnTo>
                    <a:pt x="131890" y="74613"/>
                  </a:lnTo>
                  <a:lnTo>
                    <a:pt x="123203" y="76378"/>
                  </a:lnTo>
                  <a:lnTo>
                    <a:pt x="113005" y="72822"/>
                  </a:lnTo>
                  <a:lnTo>
                    <a:pt x="101790" y="72301"/>
                  </a:lnTo>
                  <a:lnTo>
                    <a:pt x="89662" y="74981"/>
                  </a:lnTo>
                  <a:lnTo>
                    <a:pt x="80785" y="80912"/>
                  </a:lnTo>
                  <a:lnTo>
                    <a:pt x="79642" y="88303"/>
                  </a:lnTo>
                  <a:lnTo>
                    <a:pt x="69469" y="83617"/>
                  </a:lnTo>
                  <a:lnTo>
                    <a:pt x="62586" y="83350"/>
                  </a:lnTo>
                  <a:lnTo>
                    <a:pt x="56248" y="90488"/>
                  </a:lnTo>
                  <a:lnTo>
                    <a:pt x="53429" y="96736"/>
                  </a:lnTo>
                  <a:lnTo>
                    <a:pt x="55728" y="104229"/>
                  </a:lnTo>
                  <a:lnTo>
                    <a:pt x="52731" y="114643"/>
                  </a:lnTo>
                  <a:lnTo>
                    <a:pt x="51321" y="128346"/>
                  </a:lnTo>
                  <a:lnTo>
                    <a:pt x="47752" y="131318"/>
                  </a:lnTo>
                  <a:lnTo>
                    <a:pt x="48247" y="118745"/>
                  </a:lnTo>
                  <a:lnTo>
                    <a:pt x="49428" y="111354"/>
                  </a:lnTo>
                  <a:lnTo>
                    <a:pt x="47269" y="99619"/>
                  </a:lnTo>
                  <a:lnTo>
                    <a:pt x="38722" y="98196"/>
                  </a:lnTo>
                  <a:lnTo>
                    <a:pt x="39903" y="112039"/>
                  </a:lnTo>
                  <a:lnTo>
                    <a:pt x="32664" y="98971"/>
                  </a:lnTo>
                  <a:lnTo>
                    <a:pt x="33058" y="88481"/>
                  </a:lnTo>
                  <a:lnTo>
                    <a:pt x="34379" y="76924"/>
                  </a:lnTo>
                  <a:lnTo>
                    <a:pt x="30950" y="75679"/>
                  </a:lnTo>
                  <a:lnTo>
                    <a:pt x="27203" y="82944"/>
                  </a:lnTo>
                  <a:lnTo>
                    <a:pt x="23482" y="90195"/>
                  </a:lnTo>
                  <a:lnTo>
                    <a:pt x="18060" y="97333"/>
                  </a:lnTo>
                  <a:lnTo>
                    <a:pt x="14262" y="105639"/>
                  </a:lnTo>
                  <a:lnTo>
                    <a:pt x="9601" y="113957"/>
                  </a:lnTo>
                  <a:lnTo>
                    <a:pt x="9297" y="122314"/>
                  </a:lnTo>
                  <a:lnTo>
                    <a:pt x="13246" y="130975"/>
                  </a:lnTo>
                  <a:lnTo>
                    <a:pt x="13043" y="136284"/>
                  </a:lnTo>
                  <a:lnTo>
                    <a:pt x="9792" y="131864"/>
                  </a:lnTo>
                  <a:lnTo>
                    <a:pt x="5702" y="126429"/>
                  </a:lnTo>
                  <a:lnTo>
                    <a:pt x="0" y="128765"/>
                  </a:lnTo>
                  <a:cubicBezTo>
                    <a:pt x="2108" y="120180"/>
                    <a:pt x="4318" y="111671"/>
                    <a:pt x="6591" y="103238"/>
                  </a:cubicBezTo>
                  <a:lnTo>
                    <a:pt x="13221" y="88722"/>
                  </a:lnTo>
                  <a:lnTo>
                    <a:pt x="20434" y="79502"/>
                  </a:lnTo>
                  <a:lnTo>
                    <a:pt x="26835" y="70244"/>
                  </a:lnTo>
                  <a:lnTo>
                    <a:pt x="22098" y="59487"/>
                  </a:lnTo>
                  <a:lnTo>
                    <a:pt x="18148" y="63030"/>
                  </a:lnTo>
                  <a:cubicBezTo>
                    <a:pt x="24778" y="41453"/>
                    <a:pt x="31890" y="20396"/>
                    <a:pt x="3948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Shape 25">
              <a:extLst>
                <a:ext uri="{FF2B5EF4-FFF2-40B4-BE49-F238E27FC236}">
                  <a16:creationId xmlns:a16="http://schemas.microsoft.com/office/drawing/2014/main" xmlns="" id="{97CF5E5B-C88E-49A0-AB1C-114BCAEF81EC}"/>
                </a:ext>
              </a:extLst>
            </p:cNvPr>
            <p:cNvSpPr/>
            <p:nvPr/>
          </p:nvSpPr>
          <p:spPr>
            <a:xfrm>
              <a:off x="1230772" y="361979"/>
              <a:ext cx="189116" cy="197688"/>
            </a:xfrm>
            <a:custGeom>
              <a:avLst/>
              <a:gdLst/>
              <a:ahLst/>
              <a:cxnLst/>
              <a:rect l="0" t="0" r="0" b="0"/>
              <a:pathLst>
                <a:path w="189116" h="197688">
                  <a:moveTo>
                    <a:pt x="77229" y="0"/>
                  </a:moveTo>
                  <a:cubicBezTo>
                    <a:pt x="121374" y="36462"/>
                    <a:pt x="159321" y="80188"/>
                    <a:pt x="189116" y="129426"/>
                  </a:cubicBezTo>
                  <a:lnTo>
                    <a:pt x="188620" y="131763"/>
                  </a:lnTo>
                  <a:lnTo>
                    <a:pt x="175768" y="129083"/>
                  </a:lnTo>
                  <a:lnTo>
                    <a:pt x="174333" y="122682"/>
                  </a:lnTo>
                  <a:lnTo>
                    <a:pt x="166624" y="120231"/>
                  </a:lnTo>
                  <a:lnTo>
                    <a:pt x="159474" y="127318"/>
                  </a:lnTo>
                  <a:lnTo>
                    <a:pt x="154064" y="132410"/>
                  </a:lnTo>
                  <a:lnTo>
                    <a:pt x="148616" y="140665"/>
                  </a:lnTo>
                  <a:lnTo>
                    <a:pt x="144437" y="137300"/>
                  </a:lnTo>
                  <a:lnTo>
                    <a:pt x="127851" y="141910"/>
                  </a:lnTo>
                  <a:lnTo>
                    <a:pt x="123241" y="150190"/>
                  </a:lnTo>
                  <a:lnTo>
                    <a:pt x="118644" y="156299"/>
                  </a:lnTo>
                  <a:lnTo>
                    <a:pt x="113017" y="145479"/>
                  </a:lnTo>
                  <a:lnTo>
                    <a:pt x="103518" y="146152"/>
                  </a:lnTo>
                  <a:lnTo>
                    <a:pt x="96545" y="148006"/>
                  </a:lnTo>
                  <a:lnTo>
                    <a:pt x="92926" y="153124"/>
                  </a:lnTo>
                  <a:lnTo>
                    <a:pt x="98501" y="164998"/>
                  </a:lnTo>
                  <a:lnTo>
                    <a:pt x="98933" y="175539"/>
                  </a:lnTo>
                  <a:lnTo>
                    <a:pt x="93663" y="178524"/>
                  </a:lnTo>
                  <a:lnTo>
                    <a:pt x="90018" y="182588"/>
                  </a:lnTo>
                  <a:lnTo>
                    <a:pt x="81140" y="189662"/>
                  </a:lnTo>
                  <a:lnTo>
                    <a:pt x="71641" y="190297"/>
                  </a:lnTo>
                  <a:lnTo>
                    <a:pt x="71349" y="197688"/>
                  </a:lnTo>
                  <a:lnTo>
                    <a:pt x="62738" y="197320"/>
                  </a:lnTo>
                  <a:lnTo>
                    <a:pt x="47257" y="172390"/>
                  </a:lnTo>
                  <a:lnTo>
                    <a:pt x="40729" y="164706"/>
                  </a:lnTo>
                  <a:lnTo>
                    <a:pt x="36487" y="164897"/>
                  </a:lnTo>
                  <a:cubicBezTo>
                    <a:pt x="25971" y="124346"/>
                    <a:pt x="13729" y="85357"/>
                    <a:pt x="0" y="48374"/>
                  </a:cubicBezTo>
                  <a:cubicBezTo>
                    <a:pt x="31356" y="37529"/>
                    <a:pt x="58026" y="20714"/>
                    <a:pt x="7722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Shape 26">
              <a:extLst>
                <a:ext uri="{FF2B5EF4-FFF2-40B4-BE49-F238E27FC236}">
                  <a16:creationId xmlns:a16="http://schemas.microsoft.com/office/drawing/2014/main" xmlns="" id="{FC505A71-C730-4B51-A75D-DCC1E3D7E79B}"/>
                </a:ext>
              </a:extLst>
            </p:cNvPr>
            <p:cNvSpPr/>
            <p:nvPr/>
          </p:nvSpPr>
          <p:spPr>
            <a:xfrm>
              <a:off x="1172467" y="281662"/>
              <a:ext cx="118593" cy="108471"/>
            </a:xfrm>
            <a:custGeom>
              <a:avLst/>
              <a:gdLst/>
              <a:ahLst/>
              <a:cxnLst/>
              <a:rect l="0" t="0" r="0" b="0"/>
              <a:pathLst>
                <a:path w="118593" h="108471">
                  <a:moveTo>
                    <a:pt x="0" y="0"/>
                  </a:moveTo>
                  <a:cubicBezTo>
                    <a:pt x="42710" y="16942"/>
                    <a:pt x="82474" y="39611"/>
                    <a:pt x="118593" y="66904"/>
                  </a:cubicBezTo>
                  <a:cubicBezTo>
                    <a:pt x="101790" y="84633"/>
                    <a:pt x="78334" y="99047"/>
                    <a:pt x="50597" y="108471"/>
                  </a:cubicBezTo>
                  <a:cubicBezTo>
                    <a:pt x="35293" y="69672"/>
                    <a:pt x="18351" y="33287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Shape 27">
              <a:extLst>
                <a:ext uri="{FF2B5EF4-FFF2-40B4-BE49-F238E27FC236}">
                  <a16:creationId xmlns:a16="http://schemas.microsoft.com/office/drawing/2014/main" xmlns="" id="{0071A3C6-1308-4633-A506-308CD5E4473B}"/>
                </a:ext>
              </a:extLst>
            </p:cNvPr>
            <p:cNvSpPr/>
            <p:nvPr/>
          </p:nvSpPr>
          <p:spPr>
            <a:xfrm>
              <a:off x="1093366" y="281864"/>
              <a:ext cx="108763" cy="120320"/>
            </a:xfrm>
            <a:custGeom>
              <a:avLst/>
              <a:gdLst/>
              <a:ahLst/>
              <a:cxnLst/>
              <a:rect l="0" t="0" r="0" b="0"/>
              <a:pathLst>
                <a:path w="108763" h="120320">
                  <a:moveTo>
                    <a:pt x="54369" y="0"/>
                  </a:moveTo>
                  <a:cubicBezTo>
                    <a:pt x="74206" y="34620"/>
                    <a:pt x="92443" y="72949"/>
                    <a:pt x="108763" y="114173"/>
                  </a:cubicBezTo>
                  <a:cubicBezTo>
                    <a:pt x="91669" y="118123"/>
                    <a:pt x="73419" y="120320"/>
                    <a:pt x="54369" y="120320"/>
                  </a:cubicBezTo>
                  <a:cubicBezTo>
                    <a:pt x="35395" y="120320"/>
                    <a:pt x="17082" y="118123"/>
                    <a:pt x="0" y="114173"/>
                  </a:cubicBezTo>
                  <a:cubicBezTo>
                    <a:pt x="16345" y="72949"/>
                    <a:pt x="34569" y="34620"/>
                    <a:pt x="5436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Shape 28">
              <a:extLst>
                <a:ext uri="{FF2B5EF4-FFF2-40B4-BE49-F238E27FC236}">
                  <a16:creationId xmlns:a16="http://schemas.microsoft.com/office/drawing/2014/main" xmlns="" id="{32049263-9948-4ED1-997B-DD066A67F814}"/>
                </a:ext>
              </a:extLst>
            </p:cNvPr>
            <p:cNvSpPr/>
            <p:nvPr/>
          </p:nvSpPr>
          <p:spPr>
            <a:xfrm>
              <a:off x="1004466" y="281662"/>
              <a:ext cx="118554" cy="108471"/>
            </a:xfrm>
            <a:custGeom>
              <a:avLst/>
              <a:gdLst/>
              <a:ahLst/>
              <a:cxnLst/>
              <a:rect l="0" t="0" r="0" b="0"/>
              <a:pathLst>
                <a:path w="118554" h="108471">
                  <a:moveTo>
                    <a:pt x="118554" y="0"/>
                  </a:moveTo>
                  <a:cubicBezTo>
                    <a:pt x="100203" y="33287"/>
                    <a:pt x="83287" y="69672"/>
                    <a:pt x="68008" y="108471"/>
                  </a:cubicBezTo>
                  <a:cubicBezTo>
                    <a:pt x="40272" y="99047"/>
                    <a:pt x="16789" y="84633"/>
                    <a:pt x="0" y="66904"/>
                  </a:cubicBezTo>
                  <a:cubicBezTo>
                    <a:pt x="36106" y="39611"/>
                    <a:pt x="75895" y="16942"/>
                    <a:pt x="1185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Shape 29">
              <a:extLst>
                <a:ext uri="{FF2B5EF4-FFF2-40B4-BE49-F238E27FC236}">
                  <a16:creationId xmlns:a16="http://schemas.microsoft.com/office/drawing/2014/main" xmlns="" id="{FE1C6F2D-5F00-4971-9F7B-6C58AF4DBDC1}"/>
                </a:ext>
              </a:extLst>
            </p:cNvPr>
            <p:cNvSpPr/>
            <p:nvPr/>
          </p:nvSpPr>
          <p:spPr>
            <a:xfrm>
              <a:off x="924883" y="361974"/>
              <a:ext cx="139878" cy="162852"/>
            </a:xfrm>
            <a:custGeom>
              <a:avLst/>
              <a:gdLst/>
              <a:ahLst/>
              <a:cxnLst/>
              <a:rect l="0" t="0" r="0" b="0"/>
              <a:pathLst>
                <a:path w="139878" h="162852">
                  <a:moveTo>
                    <a:pt x="62662" y="0"/>
                  </a:moveTo>
                  <a:cubicBezTo>
                    <a:pt x="81839" y="20714"/>
                    <a:pt x="108471" y="37529"/>
                    <a:pt x="139878" y="48374"/>
                  </a:cubicBezTo>
                  <a:cubicBezTo>
                    <a:pt x="128867" y="77991"/>
                    <a:pt x="118821" y="108902"/>
                    <a:pt x="109842" y="140894"/>
                  </a:cubicBezTo>
                  <a:lnTo>
                    <a:pt x="106769" y="143078"/>
                  </a:lnTo>
                  <a:lnTo>
                    <a:pt x="107112" y="151016"/>
                  </a:lnTo>
                  <a:cubicBezTo>
                    <a:pt x="106045" y="154965"/>
                    <a:pt x="104953" y="158877"/>
                    <a:pt x="103937" y="162852"/>
                  </a:cubicBezTo>
                  <a:lnTo>
                    <a:pt x="96673" y="158509"/>
                  </a:lnTo>
                  <a:lnTo>
                    <a:pt x="95161" y="153149"/>
                  </a:lnTo>
                  <a:lnTo>
                    <a:pt x="96393" y="143726"/>
                  </a:lnTo>
                  <a:lnTo>
                    <a:pt x="91554" y="135065"/>
                  </a:lnTo>
                  <a:lnTo>
                    <a:pt x="87490" y="128562"/>
                  </a:lnTo>
                  <a:lnTo>
                    <a:pt x="84887" y="107340"/>
                  </a:lnTo>
                  <a:lnTo>
                    <a:pt x="81915" y="116688"/>
                  </a:lnTo>
                  <a:lnTo>
                    <a:pt x="78232" y="122885"/>
                  </a:lnTo>
                  <a:lnTo>
                    <a:pt x="72161" y="123711"/>
                  </a:lnTo>
                  <a:lnTo>
                    <a:pt x="67297" y="116065"/>
                  </a:lnTo>
                  <a:lnTo>
                    <a:pt x="62167" y="114821"/>
                  </a:lnTo>
                  <a:lnTo>
                    <a:pt x="58839" y="110414"/>
                  </a:lnTo>
                  <a:lnTo>
                    <a:pt x="58344" y="102006"/>
                  </a:lnTo>
                  <a:lnTo>
                    <a:pt x="53340" y="97561"/>
                  </a:lnTo>
                  <a:lnTo>
                    <a:pt x="45873" y="90868"/>
                  </a:lnTo>
                  <a:lnTo>
                    <a:pt x="34900" y="84074"/>
                  </a:lnTo>
                  <a:lnTo>
                    <a:pt x="26302" y="83718"/>
                  </a:lnTo>
                  <a:lnTo>
                    <a:pt x="21184" y="81394"/>
                  </a:lnTo>
                  <a:lnTo>
                    <a:pt x="22327" y="74041"/>
                  </a:lnTo>
                  <a:lnTo>
                    <a:pt x="32791" y="71349"/>
                  </a:lnTo>
                  <a:lnTo>
                    <a:pt x="35573" y="66129"/>
                  </a:lnTo>
                  <a:lnTo>
                    <a:pt x="33172" y="61798"/>
                  </a:lnTo>
                  <a:lnTo>
                    <a:pt x="20866" y="67653"/>
                  </a:lnTo>
                  <a:lnTo>
                    <a:pt x="13627" y="75781"/>
                  </a:lnTo>
                  <a:lnTo>
                    <a:pt x="10351" y="71438"/>
                  </a:lnTo>
                  <a:lnTo>
                    <a:pt x="6274" y="64922"/>
                  </a:lnTo>
                  <a:lnTo>
                    <a:pt x="0" y="61493"/>
                  </a:lnTo>
                  <a:cubicBezTo>
                    <a:pt x="2134" y="58991"/>
                    <a:pt x="4216" y="56464"/>
                    <a:pt x="6401" y="54000"/>
                  </a:cubicBezTo>
                  <a:lnTo>
                    <a:pt x="8344" y="56566"/>
                  </a:lnTo>
                  <a:lnTo>
                    <a:pt x="17272" y="49543"/>
                  </a:lnTo>
                  <a:lnTo>
                    <a:pt x="21158" y="38125"/>
                  </a:lnTo>
                  <a:cubicBezTo>
                    <a:pt x="34265" y="24663"/>
                    <a:pt x="48146" y="11989"/>
                    <a:pt x="6266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Shape 30">
              <a:extLst>
                <a:ext uri="{FF2B5EF4-FFF2-40B4-BE49-F238E27FC236}">
                  <a16:creationId xmlns:a16="http://schemas.microsoft.com/office/drawing/2014/main" xmlns="" id="{EC1CFCEE-B526-42AD-8C9E-61847CD32285}"/>
                </a:ext>
              </a:extLst>
            </p:cNvPr>
            <p:cNvSpPr/>
            <p:nvPr/>
          </p:nvSpPr>
          <p:spPr>
            <a:xfrm>
              <a:off x="1207533" y="273076"/>
              <a:ext cx="110337" cy="58318"/>
            </a:xfrm>
            <a:custGeom>
              <a:avLst/>
              <a:gdLst/>
              <a:ahLst/>
              <a:cxnLst/>
              <a:rect l="0" t="0" r="0" b="0"/>
              <a:pathLst>
                <a:path w="110337" h="58318">
                  <a:moveTo>
                    <a:pt x="0" y="0"/>
                  </a:moveTo>
                  <a:cubicBezTo>
                    <a:pt x="38494" y="3975"/>
                    <a:pt x="75463" y="11709"/>
                    <a:pt x="110337" y="22670"/>
                  </a:cubicBezTo>
                  <a:cubicBezTo>
                    <a:pt x="108598" y="35255"/>
                    <a:pt x="103987" y="47231"/>
                    <a:pt x="96964" y="58318"/>
                  </a:cubicBezTo>
                  <a:cubicBezTo>
                    <a:pt x="66954" y="35598"/>
                    <a:pt x="34480" y="1600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Shape 31">
              <a:extLst>
                <a:ext uri="{FF2B5EF4-FFF2-40B4-BE49-F238E27FC236}">
                  <a16:creationId xmlns:a16="http://schemas.microsoft.com/office/drawing/2014/main" xmlns="" id="{E98C8176-59EB-4BD3-AADF-59136CFF8EB0}"/>
                </a:ext>
              </a:extLst>
            </p:cNvPr>
            <p:cNvSpPr/>
            <p:nvPr/>
          </p:nvSpPr>
          <p:spPr>
            <a:xfrm>
              <a:off x="1225494" y="246239"/>
              <a:ext cx="92304" cy="26645"/>
            </a:xfrm>
            <a:custGeom>
              <a:avLst/>
              <a:gdLst/>
              <a:ahLst/>
              <a:cxnLst/>
              <a:rect l="0" t="0" r="0" b="0"/>
              <a:pathLst>
                <a:path w="92304" h="26645">
                  <a:moveTo>
                    <a:pt x="83617" y="0"/>
                  </a:moveTo>
                  <a:lnTo>
                    <a:pt x="83668" y="0"/>
                  </a:lnTo>
                  <a:cubicBezTo>
                    <a:pt x="88011" y="8484"/>
                    <a:pt x="90932" y="17386"/>
                    <a:pt x="92304" y="26645"/>
                  </a:cubicBezTo>
                  <a:cubicBezTo>
                    <a:pt x="62776" y="17793"/>
                    <a:pt x="31979" y="11062"/>
                    <a:pt x="0" y="6947"/>
                  </a:cubicBezTo>
                  <a:cubicBezTo>
                    <a:pt x="27216" y="2438"/>
                    <a:pt x="55143" y="0"/>
                    <a:pt x="8361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Shape 32">
              <a:extLst>
                <a:ext uri="{FF2B5EF4-FFF2-40B4-BE49-F238E27FC236}">
                  <a16:creationId xmlns:a16="http://schemas.microsoft.com/office/drawing/2014/main" xmlns="" id="{8A761E7B-435C-4F8E-8317-DCA085AA7AA0}"/>
                </a:ext>
              </a:extLst>
            </p:cNvPr>
            <p:cNvSpPr/>
            <p:nvPr/>
          </p:nvSpPr>
          <p:spPr>
            <a:xfrm>
              <a:off x="1171990" y="178727"/>
              <a:ext cx="122657" cy="63868"/>
            </a:xfrm>
            <a:custGeom>
              <a:avLst/>
              <a:gdLst/>
              <a:ahLst/>
              <a:cxnLst/>
              <a:rect l="0" t="0" r="0" b="0"/>
              <a:pathLst>
                <a:path w="122657" h="63868">
                  <a:moveTo>
                    <a:pt x="49555" y="0"/>
                  </a:moveTo>
                  <a:cubicBezTo>
                    <a:pt x="79997" y="10071"/>
                    <a:pt x="105473" y="26162"/>
                    <a:pt x="122657" y="46012"/>
                  </a:cubicBezTo>
                  <a:cubicBezTo>
                    <a:pt x="80366" y="47180"/>
                    <a:pt x="39268" y="53302"/>
                    <a:pt x="0" y="63868"/>
                  </a:cubicBezTo>
                  <a:cubicBezTo>
                    <a:pt x="15723" y="40208"/>
                    <a:pt x="32347" y="18821"/>
                    <a:pt x="4955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Shape 33">
              <a:extLst>
                <a:ext uri="{FF2B5EF4-FFF2-40B4-BE49-F238E27FC236}">
                  <a16:creationId xmlns:a16="http://schemas.microsoft.com/office/drawing/2014/main" xmlns="" id="{B1E7FF87-C3B2-4EB6-909A-9909A713ADD5}"/>
                </a:ext>
              </a:extLst>
            </p:cNvPr>
            <p:cNvSpPr/>
            <p:nvPr/>
          </p:nvSpPr>
          <p:spPr>
            <a:xfrm>
              <a:off x="1288473" y="189662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0" y="0"/>
                  </a:moveTo>
                  <a:cubicBezTo>
                    <a:pt x="30505" y="9970"/>
                    <a:pt x="59550" y="23114"/>
                    <a:pt x="86843" y="39014"/>
                  </a:cubicBezTo>
                  <a:cubicBezTo>
                    <a:pt x="69050" y="36779"/>
                    <a:pt x="51117" y="35420"/>
                    <a:pt x="33134" y="35027"/>
                  </a:cubicBezTo>
                  <a:cubicBezTo>
                    <a:pt x="24600" y="22123"/>
                    <a:pt x="13373" y="1031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Shape 34">
              <a:extLst>
                <a:ext uri="{FF2B5EF4-FFF2-40B4-BE49-F238E27FC236}">
                  <a16:creationId xmlns:a16="http://schemas.microsoft.com/office/drawing/2014/main" xmlns="" id="{0E85CE2D-CE93-4B8A-8F11-38152E24E63F}"/>
                </a:ext>
              </a:extLst>
            </p:cNvPr>
            <p:cNvSpPr/>
            <p:nvPr/>
          </p:nvSpPr>
          <p:spPr>
            <a:xfrm>
              <a:off x="920192" y="189659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86843" y="0"/>
                  </a:moveTo>
                  <a:cubicBezTo>
                    <a:pt x="73482" y="10325"/>
                    <a:pt x="62243" y="22123"/>
                    <a:pt x="53708" y="35027"/>
                  </a:cubicBezTo>
                  <a:cubicBezTo>
                    <a:pt x="35725" y="35420"/>
                    <a:pt x="17793" y="36792"/>
                    <a:pt x="0" y="39014"/>
                  </a:cubicBezTo>
                  <a:cubicBezTo>
                    <a:pt x="27292" y="23127"/>
                    <a:pt x="56337" y="9970"/>
                    <a:pt x="8684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Shape 35">
              <a:extLst>
                <a:ext uri="{FF2B5EF4-FFF2-40B4-BE49-F238E27FC236}">
                  <a16:creationId xmlns:a16="http://schemas.microsoft.com/office/drawing/2014/main" xmlns="" id="{E184110A-0206-4846-95D6-635527D3E0C7}"/>
                </a:ext>
              </a:extLst>
            </p:cNvPr>
            <p:cNvSpPr/>
            <p:nvPr/>
          </p:nvSpPr>
          <p:spPr>
            <a:xfrm>
              <a:off x="1000862" y="178723"/>
              <a:ext cx="122656" cy="63868"/>
            </a:xfrm>
            <a:custGeom>
              <a:avLst/>
              <a:gdLst/>
              <a:ahLst/>
              <a:cxnLst/>
              <a:rect l="0" t="0" r="0" b="0"/>
              <a:pathLst>
                <a:path w="122656" h="63868">
                  <a:moveTo>
                    <a:pt x="73101" y="0"/>
                  </a:moveTo>
                  <a:cubicBezTo>
                    <a:pt x="90310" y="18821"/>
                    <a:pt x="106934" y="40208"/>
                    <a:pt x="122656" y="63868"/>
                  </a:cubicBezTo>
                  <a:cubicBezTo>
                    <a:pt x="83401" y="53302"/>
                    <a:pt x="42291" y="47180"/>
                    <a:pt x="0" y="46012"/>
                  </a:cubicBezTo>
                  <a:cubicBezTo>
                    <a:pt x="17221" y="26175"/>
                    <a:pt x="42647" y="10071"/>
                    <a:pt x="7310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Shape 36">
              <a:extLst>
                <a:ext uri="{FF2B5EF4-FFF2-40B4-BE49-F238E27FC236}">
                  <a16:creationId xmlns:a16="http://schemas.microsoft.com/office/drawing/2014/main" xmlns="" id="{68E0D324-8835-4732-9FB1-91EE08B81E59}"/>
                </a:ext>
              </a:extLst>
            </p:cNvPr>
            <p:cNvSpPr/>
            <p:nvPr/>
          </p:nvSpPr>
          <p:spPr>
            <a:xfrm>
              <a:off x="977741" y="246241"/>
              <a:ext cx="92278" cy="26645"/>
            </a:xfrm>
            <a:custGeom>
              <a:avLst/>
              <a:gdLst/>
              <a:ahLst/>
              <a:cxnLst/>
              <a:rect l="0" t="0" r="0" b="0"/>
              <a:pathLst>
                <a:path w="92278" h="26645">
                  <a:moveTo>
                    <a:pt x="8560" y="0"/>
                  </a:moveTo>
                  <a:lnTo>
                    <a:pt x="8661" y="0"/>
                  </a:lnTo>
                  <a:cubicBezTo>
                    <a:pt x="37135" y="0"/>
                    <a:pt x="65088" y="2400"/>
                    <a:pt x="92278" y="6972"/>
                  </a:cubicBezTo>
                  <a:cubicBezTo>
                    <a:pt x="60325" y="11062"/>
                    <a:pt x="29502" y="17780"/>
                    <a:pt x="0" y="26645"/>
                  </a:cubicBezTo>
                  <a:cubicBezTo>
                    <a:pt x="1346" y="17386"/>
                    <a:pt x="4267" y="8484"/>
                    <a:pt x="856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Shape 37">
              <a:extLst>
                <a:ext uri="{FF2B5EF4-FFF2-40B4-BE49-F238E27FC236}">
                  <a16:creationId xmlns:a16="http://schemas.microsoft.com/office/drawing/2014/main" xmlns="" id="{B80278DD-2614-4E01-825D-B8B77684FDDB}"/>
                </a:ext>
              </a:extLst>
            </p:cNvPr>
            <p:cNvSpPr/>
            <p:nvPr/>
          </p:nvSpPr>
          <p:spPr>
            <a:xfrm>
              <a:off x="977652" y="273079"/>
              <a:ext cx="110350" cy="58344"/>
            </a:xfrm>
            <a:custGeom>
              <a:avLst/>
              <a:gdLst/>
              <a:ahLst/>
              <a:cxnLst/>
              <a:rect l="0" t="0" r="0" b="0"/>
              <a:pathLst>
                <a:path w="110350" h="58344">
                  <a:moveTo>
                    <a:pt x="110350" y="0"/>
                  </a:moveTo>
                  <a:cubicBezTo>
                    <a:pt x="75844" y="16002"/>
                    <a:pt x="43358" y="35598"/>
                    <a:pt x="13360" y="58344"/>
                  </a:cubicBezTo>
                  <a:cubicBezTo>
                    <a:pt x="6325" y="47231"/>
                    <a:pt x="1727" y="35243"/>
                    <a:pt x="0" y="22670"/>
                  </a:cubicBezTo>
                  <a:cubicBezTo>
                    <a:pt x="34849" y="11735"/>
                    <a:pt x="71831" y="3950"/>
                    <a:pt x="11035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Shape 38">
              <a:extLst>
                <a:ext uri="{FF2B5EF4-FFF2-40B4-BE49-F238E27FC236}">
                  <a16:creationId xmlns:a16="http://schemas.microsoft.com/office/drawing/2014/main" xmlns="" id="{7B8E004B-EDB5-43CB-8F7C-9CB6711B014A}"/>
                </a:ext>
              </a:extLst>
            </p:cNvPr>
            <p:cNvSpPr/>
            <p:nvPr/>
          </p:nvSpPr>
          <p:spPr>
            <a:xfrm>
              <a:off x="717246" y="468486"/>
              <a:ext cx="22073" cy="41948"/>
            </a:xfrm>
            <a:custGeom>
              <a:avLst/>
              <a:gdLst/>
              <a:ahLst/>
              <a:cxnLst/>
              <a:rect l="0" t="0" r="0" b="0"/>
              <a:pathLst>
                <a:path w="22073" h="41948">
                  <a:moveTo>
                    <a:pt x="22073" y="0"/>
                  </a:moveTo>
                  <a:lnTo>
                    <a:pt x="21704" y="30886"/>
                  </a:lnTo>
                  <a:lnTo>
                    <a:pt x="0" y="41948"/>
                  </a:lnTo>
                  <a:cubicBezTo>
                    <a:pt x="6198" y="27534"/>
                    <a:pt x="13614" y="13526"/>
                    <a:pt x="2207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Shape 39">
              <a:extLst>
                <a:ext uri="{FF2B5EF4-FFF2-40B4-BE49-F238E27FC236}">
                  <a16:creationId xmlns:a16="http://schemas.microsoft.com/office/drawing/2014/main" xmlns="" id="{82D6828B-3B42-4EB0-9D75-298517908C68}"/>
                </a:ext>
              </a:extLst>
            </p:cNvPr>
            <p:cNvSpPr/>
            <p:nvPr/>
          </p:nvSpPr>
          <p:spPr>
            <a:xfrm>
              <a:off x="802822" y="669582"/>
              <a:ext cx="186779" cy="279743"/>
            </a:xfrm>
            <a:custGeom>
              <a:avLst/>
              <a:gdLst/>
              <a:ahLst/>
              <a:cxnLst/>
              <a:rect l="0" t="0" r="0" b="0"/>
              <a:pathLst>
                <a:path w="186779" h="279743">
                  <a:moveTo>
                    <a:pt x="6896" y="0"/>
                  </a:moveTo>
                  <a:lnTo>
                    <a:pt x="7074" y="229"/>
                  </a:lnTo>
                  <a:lnTo>
                    <a:pt x="9627" y="10541"/>
                  </a:lnTo>
                  <a:lnTo>
                    <a:pt x="14161" y="28600"/>
                  </a:lnTo>
                  <a:lnTo>
                    <a:pt x="32614" y="30912"/>
                  </a:lnTo>
                  <a:lnTo>
                    <a:pt x="45466" y="32525"/>
                  </a:lnTo>
                  <a:lnTo>
                    <a:pt x="62039" y="34608"/>
                  </a:lnTo>
                  <a:lnTo>
                    <a:pt x="68936" y="24409"/>
                  </a:lnTo>
                  <a:lnTo>
                    <a:pt x="71145" y="26416"/>
                  </a:lnTo>
                  <a:lnTo>
                    <a:pt x="77813" y="28080"/>
                  </a:lnTo>
                  <a:lnTo>
                    <a:pt x="92824" y="31826"/>
                  </a:lnTo>
                  <a:lnTo>
                    <a:pt x="100978" y="34112"/>
                  </a:lnTo>
                  <a:lnTo>
                    <a:pt x="101498" y="35001"/>
                  </a:lnTo>
                  <a:lnTo>
                    <a:pt x="102095" y="36043"/>
                  </a:lnTo>
                  <a:lnTo>
                    <a:pt x="101803" y="37655"/>
                  </a:lnTo>
                  <a:lnTo>
                    <a:pt x="99720" y="48666"/>
                  </a:lnTo>
                  <a:lnTo>
                    <a:pt x="105994" y="57937"/>
                  </a:lnTo>
                  <a:lnTo>
                    <a:pt x="112471" y="67488"/>
                  </a:lnTo>
                  <a:lnTo>
                    <a:pt x="117348" y="76898"/>
                  </a:lnTo>
                  <a:lnTo>
                    <a:pt x="124600" y="90856"/>
                  </a:lnTo>
                  <a:lnTo>
                    <a:pt x="136754" y="91351"/>
                  </a:lnTo>
                  <a:cubicBezTo>
                    <a:pt x="137389" y="94412"/>
                    <a:pt x="137884" y="96939"/>
                    <a:pt x="138062" y="98222"/>
                  </a:cubicBezTo>
                  <a:cubicBezTo>
                    <a:pt x="138214" y="102794"/>
                    <a:pt x="139255" y="106985"/>
                    <a:pt x="140475" y="110477"/>
                  </a:cubicBezTo>
                  <a:lnTo>
                    <a:pt x="140716" y="118961"/>
                  </a:lnTo>
                  <a:lnTo>
                    <a:pt x="140894" y="126479"/>
                  </a:lnTo>
                  <a:lnTo>
                    <a:pt x="144907" y="132829"/>
                  </a:lnTo>
                  <a:lnTo>
                    <a:pt x="153835" y="146914"/>
                  </a:lnTo>
                  <a:lnTo>
                    <a:pt x="157531" y="152743"/>
                  </a:lnTo>
                  <a:lnTo>
                    <a:pt x="163563" y="156121"/>
                  </a:lnTo>
                  <a:lnTo>
                    <a:pt x="169024" y="159169"/>
                  </a:lnTo>
                  <a:lnTo>
                    <a:pt x="174155" y="173292"/>
                  </a:lnTo>
                  <a:lnTo>
                    <a:pt x="174676" y="174701"/>
                  </a:lnTo>
                  <a:lnTo>
                    <a:pt x="175349" y="176035"/>
                  </a:lnTo>
                  <a:lnTo>
                    <a:pt x="181724" y="188963"/>
                  </a:lnTo>
                  <a:lnTo>
                    <a:pt x="182855" y="191224"/>
                  </a:lnTo>
                  <a:lnTo>
                    <a:pt x="183058" y="191541"/>
                  </a:lnTo>
                  <a:cubicBezTo>
                    <a:pt x="183210" y="221602"/>
                    <a:pt x="184353" y="251168"/>
                    <a:pt x="186779" y="279743"/>
                  </a:cubicBezTo>
                  <a:cubicBezTo>
                    <a:pt x="119012" y="260172"/>
                    <a:pt x="58890" y="228422"/>
                    <a:pt x="10846" y="187947"/>
                  </a:cubicBezTo>
                  <a:cubicBezTo>
                    <a:pt x="3645" y="153695"/>
                    <a:pt x="0" y="118643"/>
                    <a:pt x="0" y="82944"/>
                  </a:cubicBezTo>
                  <a:cubicBezTo>
                    <a:pt x="0" y="54699"/>
                    <a:pt x="2400" y="27013"/>
                    <a:pt x="689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Shape 40">
              <a:extLst>
                <a:ext uri="{FF2B5EF4-FFF2-40B4-BE49-F238E27FC236}">
                  <a16:creationId xmlns:a16="http://schemas.microsoft.com/office/drawing/2014/main" xmlns="" id="{6944FA7A-8D43-4AEC-A40A-A4A6ED815E86}"/>
                </a:ext>
              </a:extLst>
            </p:cNvPr>
            <p:cNvSpPr/>
            <p:nvPr/>
          </p:nvSpPr>
          <p:spPr>
            <a:xfrm>
              <a:off x="822275" y="892006"/>
              <a:ext cx="181610" cy="158598"/>
            </a:xfrm>
            <a:custGeom>
              <a:avLst/>
              <a:gdLst/>
              <a:ahLst/>
              <a:cxnLst/>
              <a:rect l="0" t="0" r="0" b="0"/>
              <a:pathLst>
                <a:path w="181610" h="158598">
                  <a:moveTo>
                    <a:pt x="0" y="0"/>
                  </a:moveTo>
                  <a:cubicBezTo>
                    <a:pt x="48158" y="35496"/>
                    <a:pt x="105766" y="63233"/>
                    <a:pt x="169583" y="80594"/>
                  </a:cubicBezTo>
                  <a:cubicBezTo>
                    <a:pt x="172517" y="107556"/>
                    <a:pt x="176555" y="133604"/>
                    <a:pt x="181610" y="158598"/>
                  </a:cubicBezTo>
                  <a:cubicBezTo>
                    <a:pt x="123304" y="139027"/>
                    <a:pt x="70269" y="107975"/>
                    <a:pt x="25197" y="68059"/>
                  </a:cubicBezTo>
                  <a:lnTo>
                    <a:pt x="23558" y="65088"/>
                  </a:lnTo>
                  <a:cubicBezTo>
                    <a:pt x="14160" y="43828"/>
                    <a:pt x="6325" y="2212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Shape 41">
              <a:extLst>
                <a:ext uri="{FF2B5EF4-FFF2-40B4-BE49-F238E27FC236}">
                  <a16:creationId xmlns:a16="http://schemas.microsoft.com/office/drawing/2014/main" xmlns="" id="{4F7C2AE5-038E-41C6-B891-793EE7701989}"/>
                </a:ext>
              </a:extLst>
            </p:cNvPr>
            <p:cNvSpPr/>
            <p:nvPr/>
          </p:nvSpPr>
          <p:spPr>
            <a:xfrm>
              <a:off x="1008007" y="876529"/>
              <a:ext cx="278511" cy="94856"/>
            </a:xfrm>
            <a:custGeom>
              <a:avLst/>
              <a:gdLst/>
              <a:ahLst/>
              <a:cxnLst/>
              <a:rect l="0" t="0" r="0" b="0"/>
              <a:pathLst>
                <a:path w="278511" h="94856">
                  <a:moveTo>
                    <a:pt x="47333" y="0"/>
                  </a:moveTo>
                  <a:lnTo>
                    <a:pt x="53873" y="10122"/>
                  </a:lnTo>
                  <a:lnTo>
                    <a:pt x="57645" y="15951"/>
                  </a:lnTo>
                  <a:lnTo>
                    <a:pt x="63729" y="19253"/>
                  </a:lnTo>
                  <a:lnTo>
                    <a:pt x="76429" y="26124"/>
                  </a:lnTo>
                  <a:lnTo>
                    <a:pt x="95453" y="36411"/>
                  </a:lnTo>
                  <a:lnTo>
                    <a:pt x="109766" y="20218"/>
                  </a:lnTo>
                  <a:lnTo>
                    <a:pt x="115659" y="13513"/>
                  </a:lnTo>
                  <a:lnTo>
                    <a:pt x="117221" y="16866"/>
                  </a:lnTo>
                  <a:lnTo>
                    <a:pt x="124168" y="31902"/>
                  </a:lnTo>
                  <a:lnTo>
                    <a:pt x="140741" y="32588"/>
                  </a:lnTo>
                  <a:lnTo>
                    <a:pt x="147371" y="32868"/>
                  </a:lnTo>
                  <a:lnTo>
                    <a:pt x="150736" y="39662"/>
                  </a:lnTo>
                  <a:lnTo>
                    <a:pt x="161773" y="43117"/>
                  </a:lnTo>
                  <a:cubicBezTo>
                    <a:pt x="162916" y="43459"/>
                    <a:pt x="189230" y="51689"/>
                    <a:pt x="193624" y="53010"/>
                  </a:cubicBezTo>
                  <a:cubicBezTo>
                    <a:pt x="198145" y="54318"/>
                    <a:pt x="202971" y="54915"/>
                    <a:pt x="209182" y="54915"/>
                  </a:cubicBezTo>
                  <a:cubicBezTo>
                    <a:pt x="212877" y="54915"/>
                    <a:pt x="215900" y="54699"/>
                    <a:pt x="216446" y="54648"/>
                  </a:cubicBezTo>
                  <a:lnTo>
                    <a:pt x="230188" y="53581"/>
                  </a:lnTo>
                  <a:lnTo>
                    <a:pt x="237477" y="41872"/>
                  </a:lnTo>
                  <a:lnTo>
                    <a:pt x="240652" y="36767"/>
                  </a:lnTo>
                  <a:cubicBezTo>
                    <a:pt x="242938" y="36856"/>
                    <a:pt x="244996" y="36932"/>
                    <a:pt x="245885" y="36982"/>
                  </a:cubicBezTo>
                  <a:cubicBezTo>
                    <a:pt x="248488" y="37059"/>
                    <a:pt x="254419" y="37300"/>
                    <a:pt x="254419" y="37300"/>
                  </a:cubicBezTo>
                  <a:lnTo>
                    <a:pt x="257378" y="37427"/>
                  </a:lnTo>
                  <a:lnTo>
                    <a:pt x="260299" y="36906"/>
                  </a:lnTo>
                  <a:lnTo>
                    <a:pt x="269926" y="35192"/>
                  </a:lnTo>
                  <a:lnTo>
                    <a:pt x="278511" y="33680"/>
                  </a:lnTo>
                  <a:cubicBezTo>
                    <a:pt x="277787" y="48920"/>
                    <a:pt x="276873" y="64021"/>
                    <a:pt x="275476" y="78778"/>
                  </a:cubicBezTo>
                  <a:cubicBezTo>
                    <a:pt x="232613" y="89192"/>
                    <a:pt x="187033" y="94856"/>
                    <a:pt x="139751" y="94856"/>
                  </a:cubicBezTo>
                  <a:cubicBezTo>
                    <a:pt x="92469" y="94856"/>
                    <a:pt x="46876" y="89192"/>
                    <a:pt x="4013" y="78778"/>
                  </a:cubicBezTo>
                  <a:cubicBezTo>
                    <a:pt x="1854" y="55931"/>
                    <a:pt x="597" y="32398"/>
                    <a:pt x="0" y="8458"/>
                  </a:cubicBezTo>
                  <a:cubicBezTo>
                    <a:pt x="4585" y="10770"/>
                    <a:pt x="9055" y="11481"/>
                    <a:pt x="12624" y="11481"/>
                  </a:cubicBezTo>
                  <a:cubicBezTo>
                    <a:pt x="18034" y="11481"/>
                    <a:pt x="23089" y="9944"/>
                    <a:pt x="27330" y="7264"/>
                  </a:cubicBezTo>
                  <a:lnTo>
                    <a:pt x="39141" y="3442"/>
                  </a:lnTo>
                  <a:lnTo>
                    <a:pt x="40500" y="3023"/>
                  </a:lnTo>
                  <a:lnTo>
                    <a:pt x="41846" y="2451"/>
                  </a:lnTo>
                  <a:lnTo>
                    <a:pt x="4733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Shape 42">
              <a:extLst>
                <a:ext uri="{FF2B5EF4-FFF2-40B4-BE49-F238E27FC236}">
                  <a16:creationId xmlns:a16="http://schemas.microsoft.com/office/drawing/2014/main" xmlns="" id="{D92CED0A-1E49-48D6-9AB7-5335F83B9BF3}"/>
                </a:ext>
              </a:extLst>
            </p:cNvPr>
            <p:cNvSpPr/>
            <p:nvPr/>
          </p:nvSpPr>
          <p:spPr>
            <a:xfrm>
              <a:off x="1291627" y="892002"/>
              <a:ext cx="181623" cy="158610"/>
            </a:xfrm>
            <a:custGeom>
              <a:avLst/>
              <a:gdLst/>
              <a:ahLst/>
              <a:cxnLst/>
              <a:rect l="0" t="0" r="0" b="0"/>
              <a:pathLst>
                <a:path w="181623" h="158610">
                  <a:moveTo>
                    <a:pt x="181623" y="0"/>
                  </a:moveTo>
                  <a:cubicBezTo>
                    <a:pt x="175285" y="22123"/>
                    <a:pt x="167450" y="43828"/>
                    <a:pt x="158052" y="65088"/>
                  </a:cubicBezTo>
                  <a:lnTo>
                    <a:pt x="156235" y="68212"/>
                  </a:lnTo>
                  <a:cubicBezTo>
                    <a:pt x="111201" y="108052"/>
                    <a:pt x="58242" y="139065"/>
                    <a:pt x="0" y="158610"/>
                  </a:cubicBezTo>
                  <a:cubicBezTo>
                    <a:pt x="5055" y="133604"/>
                    <a:pt x="9106" y="107556"/>
                    <a:pt x="12027" y="80594"/>
                  </a:cubicBezTo>
                  <a:cubicBezTo>
                    <a:pt x="35192" y="74270"/>
                    <a:pt x="57544" y="66573"/>
                    <a:pt x="78905" y="57671"/>
                  </a:cubicBezTo>
                  <a:lnTo>
                    <a:pt x="86741" y="66624"/>
                  </a:lnTo>
                  <a:lnTo>
                    <a:pt x="99606" y="66230"/>
                  </a:lnTo>
                  <a:lnTo>
                    <a:pt x="113449" y="65786"/>
                  </a:lnTo>
                  <a:lnTo>
                    <a:pt x="121615" y="65519"/>
                  </a:lnTo>
                  <a:lnTo>
                    <a:pt x="128283" y="60795"/>
                  </a:lnTo>
                  <a:cubicBezTo>
                    <a:pt x="129845" y="59690"/>
                    <a:pt x="131979" y="58293"/>
                    <a:pt x="133096" y="57620"/>
                  </a:cubicBezTo>
                  <a:cubicBezTo>
                    <a:pt x="136690" y="56109"/>
                    <a:pt x="143243" y="52565"/>
                    <a:pt x="149936" y="42621"/>
                  </a:cubicBezTo>
                  <a:lnTo>
                    <a:pt x="155918" y="36614"/>
                  </a:lnTo>
                  <a:lnTo>
                    <a:pt x="161900" y="30607"/>
                  </a:lnTo>
                  <a:lnTo>
                    <a:pt x="163436" y="22276"/>
                  </a:lnTo>
                  <a:lnTo>
                    <a:pt x="165418" y="11341"/>
                  </a:lnTo>
                  <a:cubicBezTo>
                    <a:pt x="170929" y="7645"/>
                    <a:pt x="176352" y="3899"/>
                    <a:pt x="18162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Shape 43">
              <a:extLst>
                <a:ext uri="{FF2B5EF4-FFF2-40B4-BE49-F238E27FC236}">
                  <a16:creationId xmlns:a16="http://schemas.microsoft.com/office/drawing/2014/main" xmlns="" id="{553CF6E9-060C-4788-91D5-79DF106C9DB6}"/>
                </a:ext>
              </a:extLst>
            </p:cNvPr>
            <p:cNvSpPr/>
            <p:nvPr/>
          </p:nvSpPr>
          <p:spPr>
            <a:xfrm>
              <a:off x="1333116" y="246836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0" y="0"/>
                  </a:moveTo>
                  <a:cubicBezTo>
                    <a:pt x="29223" y="1359"/>
                    <a:pt x="58268" y="5207"/>
                    <a:pt x="86601" y="11532"/>
                  </a:cubicBezTo>
                  <a:lnTo>
                    <a:pt x="87224" y="11684"/>
                  </a:lnTo>
                  <a:cubicBezTo>
                    <a:pt x="149632" y="58788"/>
                    <a:pt x="199479" y="121615"/>
                    <a:pt x="230937" y="194221"/>
                  </a:cubicBezTo>
                  <a:cubicBezTo>
                    <a:pt x="180950" y="123203"/>
                    <a:pt x="102273" y="66383"/>
                    <a:pt x="7099" y="33287"/>
                  </a:cubicBezTo>
                  <a:cubicBezTo>
                    <a:pt x="6604" y="21806"/>
                    <a:pt x="4178" y="1064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Shape 44">
              <a:extLst>
                <a:ext uri="{FF2B5EF4-FFF2-40B4-BE49-F238E27FC236}">
                  <a16:creationId xmlns:a16="http://schemas.microsoft.com/office/drawing/2014/main" xmlns="" id="{B5C4B484-3EFF-4E39-880F-65A576890629}"/>
                </a:ext>
              </a:extLst>
            </p:cNvPr>
            <p:cNvSpPr/>
            <p:nvPr/>
          </p:nvSpPr>
          <p:spPr>
            <a:xfrm>
              <a:off x="731453" y="246834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230937" y="0"/>
                  </a:moveTo>
                  <a:cubicBezTo>
                    <a:pt x="226797" y="10643"/>
                    <a:pt x="224346" y="21781"/>
                    <a:pt x="223838" y="33287"/>
                  </a:cubicBezTo>
                  <a:cubicBezTo>
                    <a:pt x="128664" y="66383"/>
                    <a:pt x="49987" y="123203"/>
                    <a:pt x="0" y="194221"/>
                  </a:cubicBezTo>
                  <a:cubicBezTo>
                    <a:pt x="31433" y="121641"/>
                    <a:pt x="81293" y="58814"/>
                    <a:pt x="143675" y="11735"/>
                  </a:cubicBezTo>
                  <a:lnTo>
                    <a:pt x="144348" y="11532"/>
                  </a:lnTo>
                  <a:cubicBezTo>
                    <a:pt x="172669" y="5207"/>
                    <a:pt x="201689" y="1397"/>
                    <a:pt x="23093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Shape 45">
              <a:extLst>
                <a:ext uri="{FF2B5EF4-FFF2-40B4-BE49-F238E27FC236}">
                  <a16:creationId xmlns:a16="http://schemas.microsoft.com/office/drawing/2014/main" xmlns="" id="{19581F46-1C34-4304-8A0E-F1E226A81BCC}"/>
                </a:ext>
              </a:extLst>
            </p:cNvPr>
            <p:cNvSpPr/>
            <p:nvPr/>
          </p:nvSpPr>
          <p:spPr>
            <a:xfrm>
              <a:off x="731533" y="800449"/>
              <a:ext cx="77140" cy="120878"/>
            </a:xfrm>
            <a:custGeom>
              <a:avLst/>
              <a:gdLst/>
              <a:ahLst/>
              <a:cxnLst/>
              <a:rect l="0" t="0" r="0" b="0"/>
              <a:pathLst>
                <a:path w="77140" h="120878">
                  <a:moveTo>
                    <a:pt x="0" y="0"/>
                  </a:moveTo>
                  <a:cubicBezTo>
                    <a:pt x="17539" y="24854"/>
                    <a:pt x="38494" y="47981"/>
                    <a:pt x="62509" y="68910"/>
                  </a:cubicBezTo>
                  <a:cubicBezTo>
                    <a:pt x="66472" y="86474"/>
                    <a:pt x="71412" y="103784"/>
                    <a:pt x="77140" y="120878"/>
                  </a:cubicBezTo>
                  <a:cubicBezTo>
                    <a:pt x="45441" y="85154"/>
                    <a:pt x="19279" y="44425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Shape 46">
              <a:extLst>
                <a:ext uri="{FF2B5EF4-FFF2-40B4-BE49-F238E27FC236}">
                  <a16:creationId xmlns:a16="http://schemas.microsoft.com/office/drawing/2014/main" xmlns="" id="{0DEE9EB3-9189-45F9-BAC9-154CC5404D06}"/>
                </a:ext>
              </a:extLst>
            </p:cNvPr>
            <p:cNvSpPr/>
            <p:nvPr/>
          </p:nvSpPr>
          <p:spPr>
            <a:xfrm>
              <a:off x="1014432" y="978247"/>
              <a:ext cx="266649" cy="95872"/>
            </a:xfrm>
            <a:custGeom>
              <a:avLst/>
              <a:gdLst/>
              <a:ahLst/>
              <a:cxnLst/>
              <a:rect l="0" t="0" r="0" b="0"/>
              <a:pathLst>
                <a:path w="266649" h="95872">
                  <a:moveTo>
                    <a:pt x="0" y="0"/>
                  </a:moveTo>
                  <a:cubicBezTo>
                    <a:pt x="42316" y="9678"/>
                    <a:pt x="87033" y="14885"/>
                    <a:pt x="133325" y="14885"/>
                  </a:cubicBezTo>
                  <a:cubicBezTo>
                    <a:pt x="179616" y="14885"/>
                    <a:pt x="224358" y="9678"/>
                    <a:pt x="266649" y="0"/>
                  </a:cubicBezTo>
                  <a:cubicBezTo>
                    <a:pt x="263423" y="27610"/>
                    <a:pt x="258991" y="54254"/>
                    <a:pt x="253479" y="79604"/>
                  </a:cubicBezTo>
                  <a:cubicBezTo>
                    <a:pt x="215176" y="90145"/>
                    <a:pt x="174917" y="95872"/>
                    <a:pt x="133325" y="95872"/>
                  </a:cubicBezTo>
                  <a:cubicBezTo>
                    <a:pt x="91732" y="95872"/>
                    <a:pt x="51473" y="90145"/>
                    <a:pt x="13195" y="79604"/>
                  </a:cubicBezTo>
                  <a:cubicBezTo>
                    <a:pt x="7645" y="54254"/>
                    <a:pt x="3251" y="27610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Shape 47">
              <a:extLst>
                <a:ext uri="{FF2B5EF4-FFF2-40B4-BE49-F238E27FC236}">
                  <a16:creationId xmlns:a16="http://schemas.microsoft.com/office/drawing/2014/main" xmlns="" id="{F57AA546-9C2B-446A-8120-C09600BC5A8B}"/>
                </a:ext>
              </a:extLst>
            </p:cNvPr>
            <p:cNvSpPr/>
            <p:nvPr/>
          </p:nvSpPr>
          <p:spPr>
            <a:xfrm>
              <a:off x="1486837" y="800472"/>
              <a:ext cx="77140" cy="120853"/>
            </a:xfrm>
            <a:custGeom>
              <a:avLst/>
              <a:gdLst/>
              <a:ahLst/>
              <a:cxnLst/>
              <a:rect l="0" t="0" r="0" b="0"/>
              <a:pathLst>
                <a:path w="77140" h="120853">
                  <a:moveTo>
                    <a:pt x="77140" y="0"/>
                  </a:moveTo>
                  <a:cubicBezTo>
                    <a:pt x="57874" y="44399"/>
                    <a:pt x="31699" y="85128"/>
                    <a:pt x="0" y="120853"/>
                  </a:cubicBezTo>
                  <a:cubicBezTo>
                    <a:pt x="5753" y="103759"/>
                    <a:pt x="10668" y="86449"/>
                    <a:pt x="14630" y="68885"/>
                  </a:cubicBezTo>
                  <a:cubicBezTo>
                    <a:pt x="38646" y="47930"/>
                    <a:pt x="59627" y="24829"/>
                    <a:pt x="7714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Shape 48">
              <a:extLst>
                <a:ext uri="{FF2B5EF4-FFF2-40B4-BE49-F238E27FC236}">
                  <a16:creationId xmlns:a16="http://schemas.microsoft.com/office/drawing/2014/main" xmlns="" id="{29619723-7B23-4356-9486-D7B23A8C4EE8}"/>
                </a:ext>
              </a:extLst>
            </p:cNvPr>
            <p:cNvSpPr/>
            <p:nvPr/>
          </p:nvSpPr>
          <p:spPr>
            <a:xfrm>
              <a:off x="974328" y="764413"/>
              <a:ext cx="473291" cy="166637"/>
            </a:xfrm>
            <a:custGeom>
              <a:avLst/>
              <a:gdLst/>
              <a:ahLst/>
              <a:cxnLst/>
              <a:rect l="0" t="0" r="0" b="0"/>
              <a:pathLst>
                <a:path w="473291" h="166637">
                  <a:moveTo>
                    <a:pt x="417309" y="0"/>
                  </a:moveTo>
                  <a:lnTo>
                    <a:pt x="416369" y="2870"/>
                  </a:lnTo>
                  <a:lnTo>
                    <a:pt x="416014" y="11354"/>
                  </a:lnTo>
                  <a:lnTo>
                    <a:pt x="420357" y="11506"/>
                  </a:lnTo>
                  <a:lnTo>
                    <a:pt x="424497" y="15926"/>
                  </a:lnTo>
                  <a:lnTo>
                    <a:pt x="431521" y="11951"/>
                  </a:lnTo>
                  <a:lnTo>
                    <a:pt x="434848" y="15278"/>
                  </a:lnTo>
                  <a:lnTo>
                    <a:pt x="438442" y="11214"/>
                  </a:lnTo>
                  <a:lnTo>
                    <a:pt x="441325" y="3899"/>
                  </a:lnTo>
                  <a:lnTo>
                    <a:pt x="446506" y="3099"/>
                  </a:lnTo>
                  <a:lnTo>
                    <a:pt x="453225" y="8674"/>
                  </a:lnTo>
                  <a:lnTo>
                    <a:pt x="460324" y="25845"/>
                  </a:lnTo>
                  <a:lnTo>
                    <a:pt x="462255" y="41745"/>
                  </a:lnTo>
                  <a:lnTo>
                    <a:pt x="470268" y="57963"/>
                  </a:lnTo>
                  <a:lnTo>
                    <a:pt x="473291" y="69723"/>
                  </a:lnTo>
                  <a:lnTo>
                    <a:pt x="469925" y="88595"/>
                  </a:lnTo>
                  <a:lnTo>
                    <a:pt x="468478" y="104356"/>
                  </a:lnTo>
                  <a:lnTo>
                    <a:pt x="457238" y="127153"/>
                  </a:lnTo>
                  <a:lnTo>
                    <a:pt x="453974" y="145009"/>
                  </a:lnTo>
                  <a:lnTo>
                    <a:pt x="445884" y="153124"/>
                  </a:lnTo>
                  <a:cubicBezTo>
                    <a:pt x="445884" y="153124"/>
                    <a:pt x="442214" y="159321"/>
                    <a:pt x="439585" y="160261"/>
                  </a:cubicBezTo>
                  <a:cubicBezTo>
                    <a:pt x="436956" y="161176"/>
                    <a:pt x="429882" y="166218"/>
                    <a:pt x="429882" y="166218"/>
                  </a:cubicBezTo>
                  <a:lnTo>
                    <a:pt x="416065" y="166637"/>
                  </a:lnTo>
                  <a:lnTo>
                    <a:pt x="409397" y="159017"/>
                  </a:lnTo>
                  <a:lnTo>
                    <a:pt x="418478" y="148831"/>
                  </a:lnTo>
                  <a:lnTo>
                    <a:pt x="424751" y="142723"/>
                  </a:lnTo>
                  <a:lnTo>
                    <a:pt x="428600" y="132309"/>
                  </a:lnTo>
                  <a:lnTo>
                    <a:pt x="428993" y="121793"/>
                  </a:lnTo>
                  <a:lnTo>
                    <a:pt x="428523" y="111176"/>
                  </a:lnTo>
                  <a:lnTo>
                    <a:pt x="423354" y="110947"/>
                  </a:lnTo>
                  <a:lnTo>
                    <a:pt x="412001" y="115786"/>
                  </a:lnTo>
                  <a:lnTo>
                    <a:pt x="401638" y="115341"/>
                  </a:lnTo>
                  <a:lnTo>
                    <a:pt x="397561" y="108839"/>
                  </a:lnTo>
                  <a:lnTo>
                    <a:pt x="389826" y="107480"/>
                  </a:lnTo>
                  <a:lnTo>
                    <a:pt x="383083" y="105067"/>
                  </a:lnTo>
                  <a:lnTo>
                    <a:pt x="371069" y="103505"/>
                  </a:lnTo>
                  <a:lnTo>
                    <a:pt x="362839" y="92545"/>
                  </a:lnTo>
                  <a:lnTo>
                    <a:pt x="359118" y="77610"/>
                  </a:lnTo>
                  <a:lnTo>
                    <a:pt x="347586" y="63424"/>
                  </a:lnTo>
                  <a:lnTo>
                    <a:pt x="338252" y="59906"/>
                  </a:lnTo>
                  <a:lnTo>
                    <a:pt x="329603" y="59525"/>
                  </a:lnTo>
                  <a:lnTo>
                    <a:pt x="313868" y="65189"/>
                  </a:lnTo>
                  <a:lnTo>
                    <a:pt x="309334" y="70320"/>
                  </a:lnTo>
                  <a:lnTo>
                    <a:pt x="310604" y="82995"/>
                  </a:lnTo>
                  <a:lnTo>
                    <a:pt x="308369" y="95593"/>
                  </a:lnTo>
                  <a:cubicBezTo>
                    <a:pt x="308369" y="95593"/>
                    <a:pt x="305537" y="102933"/>
                    <a:pt x="304521" y="106020"/>
                  </a:cubicBezTo>
                  <a:cubicBezTo>
                    <a:pt x="303530" y="109169"/>
                    <a:pt x="303301" y="115468"/>
                    <a:pt x="303301" y="115468"/>
                  </a:cubicBezTo>
                  <a:lnTo>
                    <a:pt x="298818" y="120548"/>
                  </a:lnTo>
                  <a:lnTo>
                    <a:pt x="289217" y="122288"/>
                  </a:lnTo>
                  <a:cubicBezTo>
                    <a:pt x="289217" y="122288"/>
                    <a:pt x="283210" y="122009"/>
                    <a:pt x="280632" y="121933"/>
                  </a:cubicBezTo>
                  <a:cubicBezTo>
                    <a:pt x="278054" y="121818"/>
                    <a:pt x="266001" y="121323"/>
                    <a:pt x="266001" y="121323"/>
                  </a:cubicBezTo>
                  <a:lnTo>
                    <a:pt x="259893" y="123177"/>
                  </a:lnTo>
                  <a:lnTo>
                    <a:pt x="254444" y="129324"/>
                  </a:lnTo>
                  <a:lnTo>
                    <a:pt x="248044" y="139649"/>
                  </a:lnTo>
                  <a:cubicBezTo>
                    <a:pt x="248044" y="139649"/>
                    <a:pt x="239357" y="140322"/>
                    <a:pt x="235090" y="139078"/>
                  </a:cubicBezTo>
                  <a:cubicBezTo>
                    <a:pt x="230848" y="137808"/>
                    <a:pt x="203594" y="129286"/>
                    <a:pt x="203594" y="129286"/>
                  </a:cubicBezTo>
                  <a:lnTo>
                    <a:pt x="198755" y="119583"/>
                  </a:lnTo>
                  <a:lnTo>
                    <a:pt x="185877" y="117996"/>
                  </a:lnTo>
                  <a:lnTo>
                    <a:pt x="175539" y="117577"/>
                  </a:lnTo>
                  <a:lnTo>
                    <a:pt x="171564" y="108941"/>
                  </a:lnTo>
                  <a:lnTo>
                    <a:pt x="166751" y="100279"/>
                  </a:lnTo>
                  <a:cubicBezTo>
                    <a:pt x="166751" y="100279"/>
                    <a:pt x="165163" y="96012"/>
                    <a:pt x="161798" y="94780"/>
                  </a:cubicBezTo>
                  <a:cubicBezTo>
                    <a:pt x="158369" y="93612"/>
                    <a:pt x="146444" y="89967"/>
                    <a:pt x="146444" y="89967"/>
                  </a:cubicBezTo>
                  <a:lnTo>
                    <a:pt x="140386" y="90703"/>
                  </a:lnTo>
                  <a:lnTo>
                    <a:pt x="130569" y="98793"/>
                  </a:lnTo>
                  <a:lnTo>
                    <a:pt x="129400" y="107150"/>
                  </a:lnTo>
                  <a:lnTo>
                    <a:pt x="123050" y="114325"/>
                  </a:lnTo>
                  <a:lnTo>
                    <a:pt x="110376" y="107480"/>
                  </a:lnTo>
                  <a:lnTo>
                    <a:pt x="99835" y="91161"/>
                  </a:lnTo>
                  <a:lnTo>
                    <a:pt x="92291" y="84506"/>
                  </a:lnTo>
                  <a:lnTo>
                    <a:pt x="77660" y="83858"/>
                  </a:lnTo>
                  <a:lnTo>
                    <a:pt x="64491" y="89713"/>
                  </a:lnTo>
                  <a:lnTo>
                    <a:pt x="47053" y="95326"/>
                  </a:lnTo>
                  <a:cubicBezTo>
                    <a:pt x="47053" y="95326"/>
                    <a:pt x="46926" y="98501"/>
                    <a:pt x="43650" y="94132"/>
                  </a:cubicBezTo>
                  <a:cubicBezTo>
                    <a:pt x="40322" y="89764"/>
                    <a:pt x="34595" y="82105"/>
                    <a:pt x="34595" y="82105"/>
                  </a:cubicBezTo>
                  <a:lnTo>
                    <a:pt x="28219" y="69177"/>
                  </a:lnTo>
                  <a:lnTo>
                    <a:pt x="19609" y="45568"/>
                  </a:lnTo>
                  <a:lnTo>
                    <a:pt x="5309" y="37554"/>
                  </a:lnTo>
                  <a:lnTo>
                    <a:pt x="0" y="29223"/>
                  </a:lnTo>
                  <a:cubicBezTo>
                    <a:pt x="53251" y="46660"/>
                    <a:pt x="111862" y="56350"/>
                    <a:pt x="173431" y="56350"/>
                  </a:cubicBezTo>
                  <a:cubicBezTo>
                    <a:pt x="263614" y="56350"/>
                    <a:pt x="347434" y="35598"/>
                    <a:pt x="417309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Shape 49">
              <a:extLst>
                <a:ext uri="{FF2B5EF4-FFF2-40B4-BE49-F238E27FC236}">
                  <a16:creationId xmlns:a16="http://schemas.microsoft.com/office/drawing/2014/main" xmlns="" id="{EB8ADFCF-5C93-471E-BDA2-55A51A06AAD5}"/>
                </a:ext>
              </a:extLst>
            </p:cNvPr>
            <p:cNvSpPr/>
            <p:nvPr/>
          </p:nvSpPr>
          <p:spPr>
            <a:xfrm>
              <a:off x="696082" y="538168"/>
              <a:ext cx="49644" cy="128435"/>
            </a:xfrm>
            <a:custGeom>
              <a:avLst/>
              <a:gdLst/>
              <a:ahLst/>
              <a:cxnLst/>
              <a:rect l="0" t="0" r="0" b="0"/>
              <a:pathLst>
                <a:path w="49644" h="128435">
                  <a:moveTo>
                    <a:pt x="16650" y="0"/>
                  </a:moveTo>
                  <a:cubicBezTo>
                    <a:pt x="22924" y="29299"/>
                    <a:pt x="34163" y="57328"/>
                    <a:pt x="49644" y="83566"/>
                  </a:cubicBezTo>
                  <a:lnTo>
                    <a:pt x="42989" y="83668"/>
                  </a:lnTo>
                  <a:lnTo>
                    <a:pt x="41821" y="89967"/>
                  </a:lnTo>
                  <a:lnTo>
                    <a:pt x="40716" y="97282"/>
                  </a:lnTo>
                  <a:lnTo>
                    <a:pt x="35954" y="108725"/>
                  </a:lnTo>
                  <a:lnTo>
                    <a:pt x="27445" y="128435"/>
                  </a:lnTo>
                  <a:lnTo>
                    <a:pt x="21704" y="119761"/>
                  </a:lnTo>
                  <a:lnTo>
                    <a:pt x="24168" y="100876"/>
                  </a:lnTo>
                  <a:lnTo>
                    <a:pt x="0" y="50203"/>
                  </a:lnTo>
                  <a:lnTo>
                    <a:pt x="4940" y="21501"/>
                  </a:lnTo>
                  <a:lnTo>
                    <a:pt x="7988" y="9449"/>
                  </a:lnTo>
                  <a:lnTo>
                    <a:pt x="16650" y="0"/>
                  </a:ln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Shape 50">
              <a:extLst>
                <a:ext uri="{FF2B5EF4-FFF2-40B4-BE49-F238E27FC236}">
                  <a16:creationId xmlns:a16="http://schemas.microsoft.com/office/drawing/2014/main" xmlns="" id="{AE8DF259-CDE0-42EB-BDB4-CF06487A170E}"/>
                </a:ext>
              </a:extLst>
            </p:cNvPr>
            <p:cNvSpPr/>
            <p:nvPr/>
          </p:nvSpPr>
          <p:spPr>
            <a:xfrm>
              <a:off x="1510669" y="647386"/>
              <a:ext cx="30290" cy="59423"/>
            </a:xfrm>
            <a:custGeom>
              <a:avLst/>
              <a:gdLst/>
              <a:ahLst/>
              <a:cxnLst/>
              <a:rect l="0" t="0" r="0" b="0"/>
              <a:pathLst>
                <a:path w="30290" h="59423">
                  <a:moveTo>
                    <a:pt x="22327" y="0"/>
                  </a:moveTo>
                  <a:lnTo>
                    <a:pt x="25032" y="5474"/>
                  </a:lnTo>
                  <a:lnTo>
                    <a:pt x="29845" y="15176"/>
                  </a:lnTo>
                  <a:lnTo>
                    <a:pt x="30290" y="25768"/>
                  </a:lnTo>
                  <a:lnTo>
                    <a:pt x="25857" y="29807"/>
                  </a:lnTo>
                  <a:lnTo>
                    <a:pt x="27191" y="39357"/>
                  </a:lnTo>
                  <a:lnTo>
                    <a:pt x="30239" y="49009"/>
                  </a:lnTo>
                  <a:lnTo>
                    <a:pt x="27470" y="54166"/>
                  </a:lnTo>
                  <a:lnTo>
                    <a:pt x="26403" y="59423"/>
                  </a:lnTo>
                  <a:lnTo>
                    <a:pt x="16370" y="50571"/>
                  </a:lnTo>
                  <a:lnTo>
                    <a:pt x="8039" y="42837"/>
                  </a:lnTo>
                  <a:lnTo>
                    <a:pt x="0" y="27457"/>
                  </a:lnTo>
                  <a:cubicBezTo>
                    <a:pt x="7988" y="18605"/>
                    <a:pt x="15431" y="9423"/>
                    <a:pt x="22327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Shape 51">
              <a:extLst>
                <a:ext uri="{FF2B5EF4-FFF2-40B4-BE49-F238E27FC236}">
                  <a16:creationId xmlns:a16="http://schemas.microsoft.com/office/drawing/2014/main" xmlns="" id="{AE00F1BB-C440-4820-B06D-4CE6D025B76A}"/>
                </a:ext>
              </a:extLst>
            </p:cNvPr>
            <p:cNvSpPr/>
            <p:nvPr/>
          </p:nvSpPr>
          <p:spPr>
            <a:xfrm>
              <a:off x="712732" y="421907"/>
              <a:ext cx="820763" cy="398856"/>
            </a:xfrm>
            <a:custGeom>
              <a:avLst/>
              <a:gdLst/>
              <a:ahLst/>
              <a:cxnLst/>
              <a:rect l="0" t="0" r="0" b="0"/>
              <a:pathLst>
                <a:path w="820763" h="398856">
                  <a:moveTo>
                    <a:pt x="74168" y="0"/>
                  </a:moveTo>
                  <a:cubicBezTo>
                    <a:pt x="95948" y="121844"/>
                    <a:pt x="249136" y="216294"/>
                    <a:pt x="435026" y="216294"/>
                  </a:cubicBezTo>
                  <a:cubicBezTo>
                    <a:pt x="606133" y="216294"/>
                    <a:pt x="749503" y="136296"/>
                    <a:pt x="788238" y="28575"/>
                  </a:cubicBezTo>
                  <a:lnTo>
                    <a:pt x="797179" y="28029"/>
                  </a:lnTo>
                  <a:lnTo>
                    <a:pt x="807542" y="27407"/>
                  </a:lnTo>
                  <a:lnTo>
                    <a:pt x="811632" y="35001"/>
                  </a:lnTo>
                  <a:lnTo>
                    <a:pt x="807783" y="43256"/>
                  </a:lnTo>
                  <a:lnTo>
                    <a:pt x="806196" y="62192"/>
                  </a:lnTo>
                  <a:lnTo>
                    <a:pt x="807441" y="74930"/>
                  </a:lnTo>
                  <a:lnTo>
                    <a:pt x="810400" y="87757"/>
                  </a:lnTo>
                  <a:lnTo>
                    <a:pt x="811479" y="105766"/>
                  </a:lnTo>
                  <a:lnTo>
                    <a:pt x="809549" y="109931"/>
                  </a:lnTo>
                  <a:lnTo>
                    <a:pt x="803300" y="115964"/>
                  </a:lnTo>
                  <a:lnTo>
                    <a:pt x="804393" y="130848"/>
                  </a:lnTo>
                  <a:lnTo>
                    <a:pt x="797395" y="133718"/>
                  </a:lnTo>
                  <a:lnTo>
                    <a:pt x="797154" y="141110"/>
                  </a:lnTo>
                  <a:lnTo>
                    <a:pt x="791718" y="147218"/>
                  </a:lnTo>
                  <a:lnTo>
                    <a:pt x="793877" y="157861"/>
                  </a:lnTo>
                  <a:lnTo>
                    <a:pt x="797623" y="172809"/>
                  </a:lnTo>
                  <a:lnTo>
                    <a:pt x="809333" y="181801"/>
                  </a:lnTo>
                  <a:lnTo>
                    <a:pt x="813422" y="188290"/>
                  </a:lnTo>
                  <a:lnTo>
                    <a:pt x="820763" y="199161"/>
                  </a:lnTo>
                  <a:lnTo>
                    <a:pt x="816966" y="207442"/>
                  </a:lnTo>
                  <a:lnTo>
                    <a:pt x="817563" y="213817"/>
                  </a:lnTo>
                  <a:lnTo>
                    <a:pt x="819772" y="224485"/>
                  </a:lnTo>
                  <a:lnTo>
                    <a:pt x="820268" y="225476"/>
                  </a:lnTo>
                  <a:cubicBezTo>
                    <a:pt x="813372" y="234899"/>
                    <a:pt x="805929" y="244081"/>
                    <a:pt x="797941" y="252933"/>
                  </a:cubicBezTo>
                  <a:lnTo>
                    <a:pt x="796354" y="249885"/>
                  </a:lnTo>
                  <a:lnTo>
                    <a:pt x="790156" y="231673"/>
                  </a:lnTo>
                  <a:lnTo>
                    <a:pt x="786257" y="220955"/>
                  </a:lnTo>
                  <a:lnTo>
                    <a:pt x="780504" y="213296"/>
                  </a:lnTo>
                  <a:lnTo>
                    <a:pt x="787946" y="199898"/>
                  </a:lnTo>
                  <a:lnTo>
                    <a:pt x="785012" y="187096"/>
                  </a:lnTo>
                  <a:lnTo>
                    <a:pt x="784098" y="165875"/>
                  </a:lnTo>
                  <a:lnTo>
                    <a:pt x="783577" y="156401"/>
                  </a:lnTo>
                  <a:lnTo>
                    <a:pt x="783412" y="139471"/>
                  </a:lnTo>
                  <a:lnTo>
                    <a:pt x="780275" y="130848"/>
                  </a:lnTo>
                  <a:lnTo>
                    <a:pt x="774471" y="124295"/>
                  </a:lnTo>
                  <a:lnTo>
                    <a:pt x="771703" y="129502"/>
                  </a:lnTo>
                  <a:lnTo>
                    <a:pt x="772389" y="134734"/>
                  </a:lnTo>
                  <a:lnTo>
                    <a:pt x="775589" y="140221"/>
                  </a:lnTo>
                  <a:lnTo>
                    <a:pt x="775348" y="147587"/>
                  </a:lnTo>
                  <a:lnTo>
                    <a:pt x="774179" y="153886"/>
                  </a:lnTo>
                  <a:lnTo>
                    <a:pt x="774802" y="161303"/>
                  </a:lnTo>
                  <a:lnTo>
                    <a:pt x="774573" y="166611"/>
                  </a:lnTo>
                  <a:lnTo>
                    <a:pt x="764604" y="157683"/>
                  </a:lnTo>
                  <a:lnTo>
                    <a:pt x="760882" y="163906"/>
                  </a:lnTo>
                  <a:lnTo>
                    <a:pt x="756399" y="167907"/>
                  </a:lnTo>
                  <a:lnTo>
                    <a:pt x="755205" y="176365"/>
                  </a:lnTo>
                  <a:lnTo>
                    <a:pt x="751154" y="192011"/>
                  </a:lnTo>
                  <a:lnTo>
                    <a:pt x="755904" y="203848"/>
                  </a:lnTo>
                  <a:lnTo>
                    <a:pt x="761771" y="207264"/>
                  </a:lnTo>
                  <a:lnTo>
                    <a:pt x="759841" y="213525"/>
                  </a:lnTo>
                  <a:lnTo>
                    <a:pt x="755129" y="223914"/>
                  </a:lnTo>
                  <a:lnTo>
                    <a:pt x="753148" y="229121"/>
                  </a:lnTo>
                  <a:lnTo>
                    <a:pt x="747865" y="232029"/>
                  </a:lnTo>
                  <a:lnTo>
                    <a:pt x="742899" y="227635"/>
                  </a:lnTo>
                  <a:lnTo>
                    <a:pt x="737667" y="229489"/>
                  </a:lnTo>
                  <a:lnTo>
                    <a:pt x="733196" y="232499"/>
                  </a:lnTo>
                  <a:lnTo>
                    <a:pt x="731914" y="242964"/>
                  </a:lnTo>
                  <a:lnTo>
                    <a:pt x="718617" y="253009"/>
                  </a:lnTo>
                  <a:lnTo>
                    <a:pt x="707136" y="259931"/>
                  </a:lnTo>
                  <a:lnTo>
                    <a:pt x="700583" y="273393"/>
                  </a:lnTo>
                  <a:lnTo>
                    <a:pt x="698475" y="282854"/>
                  </a:lnTo>
                  <a:lnTo>
                    <a:pt x="693966" y="288976"/>
                  </a:lnTo>
                  <a:lnTo>
                    <a:pt x="691858" y="298399"/>
                  </a:lnTo>
                  <a:lnTo>
                    <a:pt x="692226" y="311125"/>
                  </a:lnTo>
                  <a:lnTo>
                    <a:pt x="688429" y="319392"/>
                  </a:lnTo>
                  <a:lnTo>
                    <a:pt x="684835" y="324548"/>
                  </a:lnTo>
                  <a:lnTo>
                    <a:pt x="678904" y="342506"/>
                  </a:lnTo>
                  <a:cubicBezTo>
                    <a:pt x="609029" y="378104"/>
                    <a:pt x="525208" y="398856"/>
                    <a:pt x="435026" y="398856"/>
                  </a:cubicBezTo>
                  <a:cubicBezTo>
                    <a:pt x="373456" y="398856"/>
                    <a:pt x="314846" y="389192"/>
                    <a:pt x="261620" y="371729"/>
                  </a:cubicBezTo>
                  <a:lnTo>
                    <a:pt x="257962" y="365963"/>
                  </a:lnTo>
                  <a:lnTo>
                    <a:pt x="257594" y="352222"/>
                  </a:lnTo>
                  <a:cubicBezTo>
                    <a:pt x="257594" y="352222"/>
                    <a:pt x="255219" y="347866"/>
                    <a:pt x="255321" y="344742"/>
                  </a:cubicBezTo>
                  <a:cubicBezTo>
                    <a:pt x="255461" y="341541"/>
                    <a:pt x="251028" y="322313"/>
                    <a:pt x="251028" y="322313"/>
                  </a:cubicBezTo>
                  <a:lnTo>
                    <a:pt x="247079" y="312687"/>
                  </a:lnTo>
                  <a:lnTo>
                    <a:pt x="231546" y="312014"/>
                  </a:lnTo>
                  <a:lnTo>
                    <a:pt x="225946" y="301231"/>
                  </a:lnTo>
                  <a:lnTo>
                    <a:pt x="218605" y="290360"/>
                  </a:lnTo>
                  <a:lnTo>
                    <a:pt x="220789" y="278829"/>
                  </a:lnTo>
                  <a:lnTo>
                    <a:pt x="215100" y="269062"/>
                  </a:lnTo>
                  <a:lnTo>
                    <a:pt x="212052" y="259436"/>
                  </a:lnTo>
                  <a:lnTo>
                    <a:pt x="189852" y="253238"/>
                  </a:lnTo>
                  <a:lnTo>
                    <a:pt x="174473" y="249390"/>
                  </a:lnTo>
                  <a:lnTo>
                    <a:pt x="161150" y="237185"/>
                  </a:lnTo>
                  <a:lnTo>
                    <a:pt x="149746" y="242024"/>
                  </a:lnTo>
                  <a:lnTo>
                    <a:pt x="141681" y="249136"/>
                  </a:lnTo>
                  <a:lnTo>
                    <a:pt x="138925" y="253238"/>
                  </a:lnTo>
                  <a:lnTo>
                    <a:pt x="126086" y="251625"/>
                  </a:lnTo>
                  <a:lnTo>
                    <a:pt x="122364" y="236665"/>
                  </a:lnTo>
                  <a:lnTo>
                    <a:pt x="115024" y="225793"/>
                  </a:lnTo>
                  <a:lnTo>
                    <a:pt x="107036" y="208559"/>
                  </a:lnTo>
                  <a:lnTo>
                    <a:pt x="103289" y="194640"/>
                  </a:lnTo>
                  <a:lnTo>
                    <a:pt x="98476" y="184950"/>
                  </a:lnTo>
                  <a:cubicBezTo>
                    <a:pt x="98476" y="184950"/>
                    <a:pt x="93688" y="175247"/>
                    <a:pt x="91110" y="175146"/>
                  </a:cubicBezTo>
                  <a:cubicBezTo>
                    <a:pt x="88532" y="175044"/>
                    <a:pt x="79197" y="170409"/>
                    <a:pt x="79197" y="170409"/>
                  </a:cubicBezTo>
                  <a:cubicBezTo>
                    <a:pt x="79197" y="170409"/>
                    <a:pt x="69774" y="168974"/>
                    <a:pt x="67120" y="169888"/>
                  </a:cubicBezTo>
                  <a:cubicBezTo>
                    <a:pt x="64541" y="170853"/>
                    <a:pt x="53950" y="176759"/>
                    <a:pt x="52959" y="179857"/>
                  </a:cubicBezTo>
                  <a:cubicBezTo>
                    <a:pt x="51994" y="183007"/>
                    <a:pt x="50622" y="195631"/>
                    <a:pt x="50622" y="195631"/>
                  </a:cubicBezTo>
                  <a:lnTo>
                    <a:pt x="46139" y="199707"/>
                  </a:lnTo>
                  <a:lnTo>
                    <a:pt x="32995" y="199847"/>
                  </a:lnTo>
                  <a:cubicBezTo>
                    <a:pt x="17539" y="173584"/>
                    <a:pt x="6274" y="145580"/>
                    <a:pt x="0" y="116256"/>
                  </a:cubicBezTo>
                  <a:lnTo>
                    <a:pt x="368" y="112141"/>
                  </a:lnTo>
                  <a:lnTo>
                    <a:pt x="7239" y="113513"/>
                  </a:lnTo>
                  <a:lnTo>
                    <a:pt x="14859" y="117005"/>
                  </a:lnTo>
                  <a:lnTo>
                    <a:pt x="19964" y="119342"/>
                  </a:lnTo>
                  <a:lnTo>
                    <a:pt x="16891" y="108623"/>
                  </a:lnTo>
                  <a:lnTo>
                    <a:pt x="25718" y="103708"/>
                  </a:lnTo>
                  <a:lnTo>
                    <a:pt x="41008" y="109664"/>
                  </a:lnTo>
                  <a:lnTo>
                    <a:pt x="44628" y="105575"/>
                  </a:lnTo>
                  <a:lnTo>
                    <a:pt x="43777" y="60084"/>
                  </a:lnTo>
                  <a:lnTo>
                    <a:pt x="52591" y="34011"/>
                  </a:lnTo>
                  <a:lnTo>
                    <a:pt x="54000" y="19279"/>
                  </a:lnTo>
                  <a:lnTo>
                    <a:pt x="67246" y="11392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009ED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Shape 52">
              <a:extLst>
                <a:ext uri="{FF2B5EF4-FFF2-40B4-BE49-F238E27FC236}">
                  <a16:creationId xmlns:a16="http://schemas.microsoft.com/office/drawing/2014/main" xmlns="" id="{27B4A2FB-1BF7-4CBF-89A0-E2527A989165}"/>
                </a:ext>
              </a:extLst>
            </p:cNvPr>
            <p:cNvSpPr/>
            <p:nvPr/>
          </p:nvSpPr>
          <p:spPr>
            <a:xfrm>
              <a:off x="162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Shape 53">
              <a:extLst>
                <a:ext uri="{FF2B5EF4-FFF2-40B4-BE49-F238E27FC236}">
                  <a16:creationId xmlns:a16="http://schemas.microsoft.com/office/drawing/2014/main" xmlns="" id="{88544256-1FB5-4FFB-8803-C8AF641459D2}"/>
                </a:ext>
              </a:extLst>
            </p:cNvPr>
            <p:cNvSpPr/>
            <p:nvPr/>
          </p:nvSpPr>
          <p:spPr>
            <a:xfrm>
              <a:off x="27544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Shape 54">
              <a:extLst>
                <a:ext uri="{FF2B5EF4-FFF2-40B4-BE49-F238E27FC236}">
                  <a16:creationId xmlns:a16="http://schemas.microsoft.com/office/drawing/2014/main" xmlns="" id="{A649B9B2-B49A-4A68-9582-2A9B0D2FE0B7}"/>
                </a:ext>
              </a:extLst>
            </p:cNvPr>
            <p:cNvSpPr/>
            <p:nvPr/>
          </p:nvSpPr>
          <p:spPr>
            <a:xfrm>
              <a:off x="63996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Shape 55">
              <a:extLst>
                <a:ext uri="{FF2B5EF4-FFF2-40B4-BE49-F238E27FC236}">
                  <a16:creationId xmlns:a16="http://schemas.microsoft.com/office/drawing/2014/main" xmlns="" id="{75370B3C-F5DF-49BB-9376-F996C1FAF59D}"/>
                </a:ext>
              </a:extLst>
            </p:cNvPr>
            <p:cNvSpPr/>
            <p:nvPr/>
          </p:nvSpPr>
          <p:spPr>
            <a:xfrm>
              <a:off x="109544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29" y="58725"/>
                  </a:lnTo>
                  <a:lnTo>
                    <a:pt x="15329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Shape 56">
              <a:extLst>
                <a:ext uri="{FF2B5EF4-FFF2-40B4-BE49-F238E27FC236}">
                  <a16:creationId xmlns:a16="http://schemas.microsoft.com/office/drawing/2014/main" xmlns="" id="{73CC6B1A-17E1-4C37-A782-9A526AD31D8E}"/>
                </a:ext>
              </a:extLst>
            </p:cNvPr>
            <p:cNvSpPr/>
            <p:nvPr/>
          </p:nvSpPr>
          <p:spPr>
            <a:xfrm>
              <a:off x="156801" y="500"/>
              <a:ext cx="23051" cy="58725"/>
            </a:xfrm>
            <a:custGeom>
              <a:avLst/>
              <a:gdLst/>
              <a:ahLst/>
              <a:cxnLst/>
              <a:rect l="0" t="0" r="0" b="0"/>
              <a:pathLst>
                <a:path w="23051" h="58725">
                  <a:moveTo>
                    <a:pt x="21311" y="0"/>
                  </a:moveTo>
                  <a:lnTo>
                    <a:pt x="23051" y="0"/>
                  </a:lnTo>
                  <a:lnTo>
                    <a:pt x="23051" y="10071"/>
                  </a:lnTo>
                  <a:lnTo>
                    <a:pt x="21946" y="10071"/>
                  </a:lnTo>
                  <a:cubicBezTo>
                    <a:pt x="19355" y="10071"/>
                    <a:pt x="17285" y="10808"/>
                    <a:pt x="15748" y="12255"/>
                  </a:cubicBezTo>
                  <a:cubicBezTo>
                    <a:pt x="14186" y="13729"/>
                    <a:pt x="13437" y="15659"/>
                    <a:pt x="13437" y="18161"/>
                  </a:cubicBezTo>
                  <a:cubicBezTo>
                    <a:pt x="13437" y="20561"/>
                    <a:pt x="14186" y="22555"/>
                    <a:pt x="15748" y="24143"/>
                  </a:cubicBezTo>
                  <a:cubicBezTo>
                    <a:pt x="17285" y="25692"/>
                    <a:pt x="19355" y="26479"/>
                    <a:pt x="21946" y="26479"/>
                  </a:cubicBezTo>
                  <a:lnTo>
                    <a:pt x="23051" y="26479"/>
                  </a:lnTo>
                  <a:lnTo>
                    <a:pt x="23051" y="37120"/>
                  </a:lnTo>
                  <a:lnTo>
                    <a:pt x="13602" y="58725"/>
                  </a:lnTo>
                  <a:lnTo>
                    <a:pt x="0" y="58725"/>
                  </a:lnTo>
                  <a:lnTo>
                    <a:pt x="12116" y="34315"/>
                  </a:lnTo>
                  <a:cubicBezTo>
                    <a:pt x="8992" y="32906"/>
                    <a:pt x="6528" y="30798"/>
                    <a:pt x="4737" y="28054"/>
                  </a:cubicBezTo>
                  <a:cubicBezTo>
                    <a:pt x="2946" y="25311"/>
                    <a:pt x="2045" y="22035"/>
                    <a:pt x="2045" y="18313"/>
                  </a:cubicBezTo>
                  <a:cubicBezTo>
                    <a:pt x="2045" y="15519"/>
                    <a:pt x="2527" y="12979"/>
                    <a:pt x="3493" y="10719"/>
                  </a:cubicBezTo>
                  <a:cubicBezTo>
                    <a:pt x="4445" y="8471"/>
                    <a:pt x="5804" y="6553"/>
                    <a:pt x="7480" y="4978"/>
                  </a:cubicBezTo>
                  <a:cubicBezTo>
                    <a:pt x="9195" y="3365"/>
                    <a:pt x="11214" y="2146"/>
                    <a:pt x="13576" y="1295"/>
                  </a:cubicBezTo>
                  <a:cubicBezTo>
                    <a:pt x="15926" y="432"/>
                    <a:pt x="18517" y="0"/>
                    <a:pt x="2131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Shape 57">
              <a:extLst>
                <a:ext uri="{FF2B5EF4-FFF2-40B4-BE49-F238E27FC236}">
                  <a16:creationId xmlns:a16="http://schemas.microsoft.com/office/drawing/2014/main" xmlns="" id="{5B35D0EF-D248-4881-B24C-44FD3CFFAD8A}"/>
                </a:ext>
              </a:extLst>
            </p:cNvPr>
            <p:cNvSpPr/>
            <p:nvPr/>
          </p:nvSpPr>
          <p:spPr>
            <a:xfrm>
              <a:off x="179851" y="500"/>
              <a:ext cx="20993" cy="58725"/>
            </a:xfrm>
            <a:custGeom>
              <a:avLst/>
              <a:gdLst/>
              <a:ahLst/>
              <a:cxnLst/>
              <a:rect l="0" t="0" r="0" b="0"/>
              <a:pathLst>
                <a:path w="20993" h="58725">
                  <a:moveTo>
                    <a:pt x="0" y="0"/>
                  </a:moveTo>
                  <a:lnTo>
                    <a:pt x="20993" y="0"/>
                  </a:lnTo>
                  <a:lnTo>
                    <a:pt x="20993" y="58725"/>
                  </a:lnTo>
                  <a:lnTo>
                    <a:pt x="9614" y="58725"/>
                  </a:lnTo>
                  <a:lnTo>
                    <a:pt x="9614" y="36627"/>
                  </a:lnTo>
                  <a:lnTo>
                    <a:pt x="216" y="36627"/>
                  </a:lnTo>
                  <a:lnTo>
                    <a:pt x="0" y="37120"/>
                  </a:lnTo>
                  <a:lnTo>
                    <a:pt x="0" y="26479"/>
                  </a:lnTo>
                  <a:lnTo>
                    <a:pt x="9614" y="26479"/>
                  </a:lnTo>
                  <a:lnTo>
                    <a:pt x="9614" y="10071"/>
                  </a:lnTo>
                  <a:lnTo>
                    <a:pt x="0" y="10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Shape 58">
              <a:extLst>
                <a:ext uri="{FF2B5EF4-FFF2-40B4-BE49-F238E27FC236}">
                  <a16:creationId xmlns:a16="http://schemas.microsoft.com/office/drawing/2014/main" xmlns="" id="{D57D2A8C-B5A4-4A6F-846D-FBE6FBBD4033}"/>
                </a:ext>
              </a:extLst>
            </p:cNvPr>
            <p:cNvSpPr/>
            <p:nvPr/>
          </p:nvSpPr>
          <p:spPr>
            <a:xfrm>
              <a:off x="214629" y="502"/>
              <a:ext cx="53188" cy="58725"/>
            </a:xfrm>
            <a:custGeom>
              <a:avLst/>
              <a:gdLst/>
              <a:ahLst/>
              <a:cxnLst/>
              <a:rect l="0" t="0" r="0" b="0"/>
              <a:pathLst>
                <a:path w="53188" h="58725">
                  <a:moveTo>
                    <a:pt x="0" y="0"/>
                  </a:moveTo>
                  <a:lnTo>
                    <a:pt x="11214" y="0"/>
                  </a:lnTo>
                  <a:lnTo>
                    <a:pt x="26632" y="31763"/>
                  </a:lnTo>
                  <a:lnTo>
                    <a:pt x="41961" y="0"/>
                  </a:lnTo>
                  <a:lnTo>
                    <a:pt x="53188" y="0"/>
                  </a:lnTo>
                  <a:lnTo>
                    <a:pt x="53188" y="58725"/>
                  </a:lnTo>
                  <a:lnTo>
                    <a:pt x="41808" y="58725"/>
                  </a:lnTo>
                  <a:lnTo>
                    <a:pt x="41808" y="24511"/>
                  </a:lnTo>
                  <a:lnTo>
                    <a:pt x="30531" y="46787"/>
                  </a:lnTo>
                  <a:lnTo>
                    <a:pt x="22720" y="46787"/>
                  </a:lnTo>
                  <a:lnTo>
                    <a:pt x="11366" y="24511"/>
                  </a:lnTo>
                  <a:lnTo>
                    <a:pt x="1136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Shape 59">
              <a:extLst>
                <a:ext uri="{FF2B5EF4-FFF2-40B4-BE49-F238E27FC236}">
                  <a16:creationId xmlns:a16="http://schemas.microsoft.com/office/drawing/2014/main" xmlns="" id="{08D5CC31-6992-4C14-B59B-1C51E7FFCBE2}"/>
                </a:ext>
              </a:extLst>
            </p:cNvPr>
            <p:cNvSpPr/>
            <p:nvPr/>
          </p:nvSpPr>
          <p:spPr>
            <a:xfrm>
              <a:off x="300634" y="504"/>
              <a:ext cx="21019" cy="58725"/>
            </a:xfrm>
            <a:custGeom>
              <a:avLst/>
              <a:gdLst/>
              <a:ahLst/>
              <a:cxnLst/>
              <a:rect l="0" t="0" r="0" b="0"/>
              <a:pathLst>
                <a:path w="21019" h="58725">
                  <a:moveTo>
                    <a:pt x="0" y="0"/>
                  </a:moveTo>
                  <a:lnTo>
                    <a:pt x="21019" y="0"/>
                  </a:lnTo>
                  <a:lnTo>
                    <a:pt x="21019" y="10224"/>
                  </a:lnTo>
                  <a:lnTo>
                    <a:pt x="11367" y="10224"/>
                  </a:lnTo>
                  <a:lnTo>
                    <a:pt x="11367" y="26314"/>
                  </a:lnTo>
                  <a:lnTo>
                    <a:pt x="21019" y="26314"/>
                  </a:lnTo>
                  <a:lnTo>
                    <a:pt x="21019" y="36627"/>
                  </a:lnTo>
                  <a:lnTo>
                    <a:pt x="11367" y="36627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Shape 60">
              <a:extLst>
                <a:ext uri="{FF2B5EF4-FFF2-40B4-BE49-F238E27FC236}">
                  <a16:creationId xmlns:a16="http://schemas.microsoft.com/office/drawing/2014/main" xmlns="" id="{C9DB0ACE-7F49-44F9-AAC3-C99602778D9F}"/>
                </a:ext>
              </a:extLst>
            </p:cNvPr>
            <p:cNvSpPr/>
            <p:nvPr/>
          </p:nvSpPr>
          <p:spPr>
            <a:xfrm>
              <a:off x="321653" y="504"/>
              <a:ext cx="21057" cy="36627"/>
            </a:xfrm>
            <a:custGeom>
              <a:avLst/>
              <a:gdLst/>
              <a:ahLst/>
              <a:cxnLst/>
              <a:rect l="0" t="0" r="0" b="0"/>
              <a:pathLst>
                <a:path w="21057" h="36627">
                  <a:moveTo>
                    <a:pt x="0" y="0"/>
                  </a:moveTo>
                  <a:lnTo>
                    <a:pt x="1702" y="0"/>
                  </a:lnTo>
                  <a:cubicBezTo>
                    <a:pt x="4496" y="0"/>
                    <a:pt x="7087" y="457"/>
                    <a:pt x="9474" y="1359"/>
                  </a:cubicBezTo>
                  <a:cubicBezTo>
                    <a:pt x="11887" y="2261"/>
                    <a:pt x="13906" y="3543"/>
                    <a:pt x="15621" y="5169"/>
                  </a:cubicBezTo>
                  <a:cubicBezTo>
                    <a:pt x="17323" y="6782"/>
                    <a:pt x="18644" y="8699"/>
                    <a:pt x="19609" y="10922"/>
                  </a:cubicBezTo>
                  <a:cubicBezTo>
                    <a:pt x="20587" y="13157"/>
                    <a:pt x="21057" y="15608"/>
                    <a:pt x="21057" y="18313"/>
                  </a:cubicBezTo>
                  <a:cubicBezTo>
                    <a:pt x="21057" y="21006"/>
                    <a:pt x="20561" y="23457"/>
                    <a:pt x="19609" y="25692"/>
                  </a:cubicBezTo>
                  <a:cubicBezTo>
                    <a:pt x="18644" y="27927"/>
                    <a:pt x="17323" y="29832"/>
                    <a:pt x="15621" y="31471"/>
                  </a:cubicBezTo>
                  <a:cubicBezTo>
                    <a:pt x="13906" y="33096"/>
                    <a:pt x="11862" y="34354"/>
                    <a:pt x="9500" y="35255"/>
                  </a:cubicBezTo>
                  <a:cubicBezTo>
                    <a:pt x="7150" y="36157"/>
                    <a:pt x="4534" y="36627"/>
                    <a:pt x="1676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30" y="26314"/>
                  </a:lnTo>
                  <a:cubicBezTo>
                    <a:pt x="3721" y="26314"/>
                    <a:pt x="5791" y="25590"/>
                    <a:pt x="7353" y="24168"/>
                  </a:cubicBezTo>
                  <a:cubicBezTo>
                    <a:pt x="8903" y="22746"/>
                    <a:pt x="9652" y="20790"/>
                    <a:pt x="9652" y="18313"/>
                  </a:cubicBezTo>
                  <a:cubicBezTo>
                    <a:pt x="9652" y="15850"/>
                    <a:pt x="8903" y="13881"/>
                    <a:pt x="7353" y="12421"/>
                  </a:cubicBezTo>
                  <a:cubicBezTo>
                    <a:pt x="5791" y="10947"/>
                    <a:pt x="3721" y="10224"/>
                    <a:pt x="113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Shape 61">
              <a:extLst>
                <a:ext uri="{FF2B5EF4-FFF2-40B4-BE49-F238E27FC236}">
                  <a16:creationId xmlns:a16="http://schemas.microsoft.com/office/drawing/2014/main" xmlns="" id="{9135B685-7134-4874-B508-2D80FBA7B26B}"/>
                </a:ext>
              </a:extLst>
            </p:cNvPr>
            <p:cNvSpPr/>
            <p:nvPr/>
          </p:nvSpPr>
          <p:spPr>
            <a:xfrm>
              <a:off x="350455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21654" y="0"/>
                  </a:moveTo>
                  <a:lnTo>
                    <a:pt x="21654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811" y="19558"/>
                  </a:cubicBezTo>
                  <a:cubicBezTo>
                    <a:pt x="11532" y="22250"/>
                    <a:pt x="11392" y="25413"/>
                    <a:pt x="11392" y="29058"/>
                  </a:cubicBezTo>
                  <a:lnTo>
                    <a:pt x="11392" y="32004"/>
                  </a:lnTo>
                  <a:cubicBezTo>
                    <a:pt x="11392" y="35077"/>
                    <a:pt x="11506" y="37910"/>
                    <a:pt x="11760" y="40475"/>
                  </a:cubicBezTo>
                  <a:cubicBezTo>
                    <a:pt x="12027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54" y="49517"/>
                  </a:cubicBezTo>
                  <a:lnTo>
                    <a:pt x="21654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715" y="46660"/>
                    <a:pt x="1143" y="44882"/>
                    <a:pt x="749" y="43040"/>
                  </a:cubicBezTo>
                  <a:cubicBezTo>
                    <a:pt x="368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54" y="19926"/>
                  </a:cubicBezTo>
                  <a:cubicBezTo>
                    <a:pt x="419" y="17805"/>
                    <a:pt x="724" y="15938"/>
                    <a:pt x="1168" y="14326"/>
                  </a:cubicBezTo>
                  <a:cubicBezTo>
                    <a:pt x="1600" y="12700"/>
                    <a:pt x="2197" y="11278"/>
                    <a:pt x="2921" y="10020"/>
                  </a:cubicBezTo>
                  <a:cubicBezTo>
                    <a:pt x="3645" y="8788"/>
                    <a:pt x="4610" y="7595"/>
                    <a:pt x="5779" y="6452"/>
                  </a:cubicBezTo>
                  <a:cubicBezTo>
                    <a:pt x="9957" y="2146"/>
                    <a:pt x="15240" y="0"/>
                    <a:pt x="216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Shape 62">
              <a:extLst>
                <a:ext uri="{FF2B5EF4-FFF2-40B4-BE49-F238E27FC236}">
                  <a16:creationId xmlns:a16="http://schemas.microsoft.com/office/drawing/2014/main" xmlns="" id="{54CFF7A2-DEB4-4321-B73E-771D416840F6}"/>
                </a:ext>
              </a:extLst>
            </p:cNvPr>
            <p:cNvSpPr/>
            <p:nvPr/>
          </p:nvSpPr>
          <p:spPr>
            <a:xfrm>
              <a:off x="372109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31" y="8522"/>
                    <a:pt x="19304" y="11087"/>
                    <a:pt x="20244" y="14122"/>
                  </a:cubicBezTo>
                  <a:cubicBezTo>
                    <a:pt x="21171" y="17132"/>
                    <a:pt x="21641" y="21018"/>
                    <a:pt x="21641" y="25730"/>
                  </a:cubicBezTo>
                  <a:lnTo>
                    <a:pt x="21641" y="32004"/>
                  </a:lnTo>
                  <a:cubicBezTo>
                    <a:pt x="21641" y="33934"/>
                    <a:pt x="21615" y="35865"/>
                    <a:pt x="21539" y="37757"/>
                  </a:cubicBezTo>
                  <a:cubicBezTo>
                    <a:pt x="21425" y="39637"/>
                    <a:pt x="21222" y="41504"/>
                    <a:pt x="20853" y="43332"/>
                  </a:cubicBezTo>
                  <a:cubicBezTo>
                    <a:pt x="20498" y="45136"/>
                    <a:pt x="19926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91" y="46355"/>
                  </a:cubicBezTo>
                  <a:cubicBezTo>
                    <a:pt x="7988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28" y="41046"/>
                  </a:cubicBezTo>
                  <a:cubicBezTo>
                    <a:pt x="9931" y="39738"/>
                    <a:pt x="10058" y="38138"/>
                    <a:pt x="10135" y="36170"/>
                  </a:cubicBezTo>
                  <a:cubicBezTo>
                    <a:pt x="10211" y="34226"/>
                    <a:pt x="10262" y="31763"/>
                    <a:pt x="10262" y="28791"/>
                  </a:cubicBezTo>
                  <a:cubicBezTo>
                    <a:pt x="10262" y="26378"/>
                    <a:pt x="10211" y="24321"/>
                    <a:pt x="10135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61" y="17234"/>
                    <a:pt x="9182" y="16281"/>
                    <a:pt x="8788" y="15519"/>
                  </a:cubicBezTo>
                  <a:cubicBezTo>
                    <a:pt x="8407" y="14757"/>
                    <a:pt x="7925" y="14046"/>
                    <a:pt x="7391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Shape 63">
              <a:extLst>
                <a:ext uri="{FF2B5EF4-FFF2-40B4-BE49-F238E27FC236}">
                  <a16:creationId xmlns:a16="http://schemas.microsoft.com/office/drawing/2014/main" xmlns="" id="{97FBBA8E-82FB-404E-AD87-4C1907FD3FD6}"/>
                </a:ext>
              </a:extLst>
            </p:cNvPr>
            <p:cNvSpPr/>
            <p:nvPr/>
          </p:nvSpPr>
          <p:spPr>
            <a:xfrm>
              <a:off x="403572" y="8"/>
              <a:ext cx="43155" cy="59715"/>
            </a:xfrm>
            <a:custGeom>
              <a:avLst/>
              <a:gdLst/>
              <a:ahLst/>
              <a:cxnLst/>
              <a:rect l="0" t="0" r="0" b="0"/>
              <a:pathLst>
                <a:path w="43155" h="59715">
                  <a:moveTo>
                    <a:pt x="21552" y="0"/>
                  </a:moveTo>
                  <a:cubicBezTo>
                    <a:pt x="24295" y="0"/>
                    <a:pt x="26861" y="381"/>
                    <a:pt x="29248" y="1168"/>
                  </a:cubicBezTo>
                  <a:cubicBezTo>
                    <a:pt x="31623" y="1943"/>
                    <a:pt x="33782" y="3111"/>
                    <a:pt x="35674" y="4661"/>
                  </a:cubicBezTo>
                  <a:cubicBezTo>
                    <a:pt x="37592" y="6236"/>
                    <a:pt x="39167" y="8179"/>
                    <a:pt x="40462" y="10490"/>
                  </a:cubicBezTo>
                  <a:cubicBezTo>
                    <a:pt x="41758" y="12802"/>
                    <a:pt x="42634" y="15494"/>
                    <a:pt x="43155" y="18580"/>
                  </a:cubicBezTo>
                  <a:lnTo>
                    <a:pt x="31521" y="18580"/>
                  </a:lnTo>
                  <a:cubicBezTo>
                    <a:pt x="30899" y="16192"/>
                    <a:pt x="29845" y="14224"/>
                    <a:pt x="28308" y="12611"/>
                  </a:cubicBezTo>
                  <a:cubicBezTo>
                    <a:pt x="26759" y="11036"/>
                    <a:pt x="24524" y="10224"/>
                    <a:pt x="21628" y="10224"/>
                  </a:cubicBezTo>
                  <a:cubicBezTo>
                    <a:pt x="20015" y="10224"/>
                    <a:pt x="18618" y="10516"/>
                    <a:pt x="17374" y="11062"/>
                  </a:cubicBezTo>
                  <a:cubicBezTo>
                    <a:pt x="16142" y="11608"/>
                    <a:pt x="15100" y="12344"/>
                    <a:pt x="14275" y="13297"/>
                  </a:cubicBezTo>
                  <a:cubicBezTo>
                    <a:pt x="13729" y="13894"/>
                    <a:pt x="13259" y="14554"/>
                    <a:pt x="12865" y="15316"/>
                  </a:cubicBezTo>
                  <a:cubicBezTo>
                    <a:pt x="12484" y="16027"/>
                    <a:pt x="12192" y="17018"/>
                    <a:pt x="11963" y="18237"/>
                  </a:cubicBezTo>
                  <a:cubicBezTo>
                    <a:pt x="11760" y="19431"/>
                    <a:pt x="11595" y="20980"/>
                    <a:pt x="11519" y="22847"/>
                  </a:cubicBezTo>
                  <a:cubicBezTo>
                    <a:pt x="11443" y="24714"/>
                    <a:pt x="11392" y="27051"/>
                    <a:pt x="11392" y="29858"/>
                  </a:cubicBezTo>
                  <a:cubicBezTo>
                    <a:pt x="11392" y="32664"/>
                    <a:pt x="11443" y="35001"/>
                    <a:pt x="11519" y="36855"/>
                  </a:cubicBezTo>
                  <a:cubicBezTo>
                    <a:pt x="11595" y="38760"/>
                    <a:pt x="11760" y="40284"/>
                    <a:pt x="11963" y="41491"/>
                  </a:cubicBezTo>
                  <a:cubicBezTo>
                    <a:pt x="12192" y="42685"/>
                    <a:pt x="12484" y="43675"/>
                    <a:pt x="12865" y="44425"/>
                  </a:cubicBezTo>
                  <a:cubicBezTo>
                    <a:pt x="13259" y="45149"/>
                    <a:pt x="13729" y="45822"/>
                    <a:pt x="14275" y="46444"/>
                  </a:cubicBezTo>
                  <a:cubicBezTo>
                    <a:pt x="15100" y="47384"/>
                    <a:pt x="16142" y="48108"/>
                    <a:pt x="17374" y="48679"/>
                  </a:cubicBezTo>
                  <a:cubicBezTo>
                    <a:pt x="18618" y="49225"/>
                    <a:pt x="20015" y="49505"/>
                    <a:pt x="21628" y="49505"/>
                  </a:cubicBezTo>
                  <a:cubicBezTo>
                    <a:pt x="24524" y="49505"/>
                    <a:pt x="26759" y="48704"/>
                    <a:pt x="28308" y="47104"/>
                  </a:cubicBezTo>
                  <a:cubicBezTo>
                    <a:pt x="29845" y="45517"/>
                    <a:pt x="30899" y="43523"/>
                    <a:pt x="31521" y="41161"/>
                  </a:cubicBezTo>
                  <a:lnTo>
                    <a:pt x="43155" y="41161"/>
                  </a:lnTo>
                  <a:cubicBezTo>
                    <a:pt x="42634" y="44247"/>
                    <a:pt x="41758" y="46939"/>
                    <a:pt x="40462" y="49251"/>
                  </a:cubicBezTo>
                  <a:cubicBezTo>
                    <a:pt x="39167" y="51549"/>
                    <a:pt x="37592" y="53505"/>
                    <a:pt x="35674" y="55054"/>
                  </a:cubicBezTo>
                  <a:cubicBezTo>
                    <a:pt x="33782" y="56629"/>
                    <a:pt x="31623" y="57798"/>
                    <a:pt x="29210" y="58572"/>
                  </a:cubicBezTo>
                  <a:cubicBezTo>
                    <a:pt x="26784" y="59334"/>
                    <a:pt x="24244" y="59715"/>
                    <a:pt x="21552" y="59715"/>
                  </a:cubicBezTo>
                  <a:cubicBezTo>
                    <a:pt x="18288" y="59715"/>
                    <a:pt x="15380" y="59169"/>
                    <a:pt x="12764" y="58077"/>
                  </a:cubicBezTo>
                  <a:cubicBezTo>
                    <a:pt x="10147" y="56960"/>
                    <a:pt x="7823" y="55385"/>
                    <a:pt x="5740" y="53289"/>
                  </a:cubicBezTo>
                  <a:cubicBezTo>
                    <a:pt x="4267" y="51816"/>
                    <a:pt x="3124" y="50228"/>
                    <a:pt x="2350" y="48552"/>
                  </a:cubicBezTo>
                  <a:cubicBezTo>
                    <a:pt x="1549" y="46863"/>
                    <a:pt x="978" y="45085"/>
                    <a:pt x="660" y="43129"/>
                  </a:cubicBezTo>
                  <a:cubicBezTo>
                    <a:pt x="330" y="41211"/>
                    <a:pt x="152" y="39167"/>
                    <a:pt x="102" y="36970"/>
                  </a:cubicBezTo>
                  <a:cubicBezTo>
                    <a:pt x="38" y="34760"/>
                    <a:pt x="0" y="32385"/>
                    <a:pt x="0" y="29858"/>
                  </a:cubicBezTo>
                  <a:cubicBezTo>
                    <a:pt x="0" y="27330"/>
                    <a:pt x="38" y="24981"/>
                    <a:pt x="102" y="22771"/>
                  </a:cubicBezTo>
                  <a:cubicBezTo>
                    <a:pt x="152" y="20574"/>
                    <a:pt x="330" y="18491"/>
                    <a:pt x="660" y="16574"/>
                  </a:cubicBezTo>
                  <a:cubicBezTo>
                    <a:pt x="978" y="14656"/>
                    <a:pt x="1549" y="12852"/>
                    <a:pt x="2350" y="11189"/>
                  </a:cubicBezTo>
                  <a:cubicBezTo>
                    <a:pt x="3124" y="9512"/>
                    <a:pt x="4267" y="7925"/>
                    <a:pt x="5740" y="6452"/>
                  </a:cubicBezTo>
                  <a:cubicBezTo>
                    <a:pt x="7823" y="4356"/>
                    <a:pt x="10147" y="2743"/>
                    <a:pt x="12764" y="1664"/>
                  </a:cubicBezTo>
                  <a:cubicBezTo>
                    <a:pt x="15380" y="571"/>
                    <a:pt x="18288" y="0"/>
                    <a:pt x="2155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Shape 64">
              <a:extLst>
                <a:ext uri="{FF2B5EF4-FFF2-40B4-BE49-F238E27FC236}">
                  <a16:creationId xmlns:a16="http://schemas.microsoft.com/office/drawing/2014/main" xmlns="" id="{1B8B5B0E-78BC-4058-9095-0BCDE46E0BC7}"/>
                </a:ext>
              </a:extLst>
            </p:cNvPr>
            <p:cNvSpPr/>
            <p:nvPr/>
          </p:nvSpPr>
          <p:spPr>
            <a:xfrm>
              <a:off x="453907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7" y="0"/>
                  </a:moveTo>
                  <a:cubicBezTo>
                    <a:pt x="24270" y="0"/>
                    <a:pt x="26835" y="381"/>
                    <a:pt x="29223" y="1168"/>
                  </a:cubicBezTo>
                  <a:cubicBezTo>
                    <a:pt x="31598" y="1943"/>
                    <a:pt x="33757" y="3111"/>
                    <a:pt x="35649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9" y="15494"/>
                    <a:pt x="43129" y="18580"/>
                  </a:cubicBezTo>
                  <a:lnTo>
                    <a:pt x="31496" y="18580"/>
                  </a:lnTo>
                  <a:cubicBezTo>
                    <a:pt x="30874" y="16192"/>
                    <a:pt x="29820" y="14224"/>
                    <a:pt x="28296" y="12611"/>
                  </a:cubicBezTo>
                  <a:cubicBezTo>
                    <a:pt x="26734" y="11036"/>
                    <a:pt x="24511" y="10224"/>
                    <a:pt x="21603" y="10224"/>
                  </a:cubicBezTo>
                  <a:cubicBezTo>
                    <a:pt x="20003" y="10224"/>
                    <a:pt x="18593" y="10516"/>
                    <a:pt x="17348" y="11062"/>
                  </a:cubicBezTo>
                  <a:cubicBezTo>
                    <a:pt x="16116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52" y="15316"/>
                  </a:cubicBezTo>
                  <a:cubicBezTo>
                    <a:pt x="12459" y="16027"/>
                    <a:pt x="12167" y="17018"/>
                    <a:pt x="11938" y="18237"/>
                  </a:cubicBezTo>
                  <a:cubicBezTo>
                    <a:pt x="11735" y="19431"/>
                    <a:pt x="11582" y="20980"/>
                    <a:pt x="11494" y="22847"/>
                  </a:cubicBezTo>
                  <a:cubicBezTo>
                    <a:pt x="11417" y="24714"/>
                    <a:pt x="11367" y="27051"/>
                    <a:pt x="11367" y="29858"/>
                  </a:cubicBezTo>
                  <a:cubicBezTo>
                    <a:pt x="11367" y="32664"/>
                    <a:pt x="11417" y="35001"/>
                    <a:pt x="11494" y="36855"/>
                  </a:cubicBezTo>
                  <a:cubicBezTo>
                    <a:pt x="11582" y="38760"/>
                    <a:pt x="11735" y="40284"/>
                    <a:pt x="11938" y="41491"/>
                  </a:cubicBezTo>
                  <a:cubicBezTo>
                    <a:pt x="12167" y="42685"/>
                    <a:pt x="12459" y="43675"/>
                    <a:pt x="12852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16" y="48108"/>
                    <a:pt x="17348" y="48679"/>
                  </a:cubicBezTo>
                  <a:cubicBezTo>
                    <a:pt x="18593" y="49225"/>
                    <a:pt x="20003" y="49505"/>
                    <a:pt x="21603" y="49505"/>
                  </a:cubicBezTo>
                  <a:cubicBezTo>
                    <a:pt x="24511" y="49505"/>
                    <a:pt x="26734" y="48704"/>
                    <a:pt x="28296" y="47104"/>
                  </a:cubicBezTo>
                  <a:cubicBezTo>
                    <a:pt x="29820" y="45517"/>
                    <a:pt x="30874" y="43523"/>
                    <a:pt x="31496" y="41161"/>
                  </a:cubicBezTo>
                  <a:lnTo>
                    <a:pt x="43129" y="41161"/>
                  </a:lnTo>
                  <a:cubicBezTo>
                    <a:pt x="42609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49" y="55054"/>
                  </a:cubicBezTo>
                  <a:cubicBezTo>
                    <a:pt x="33757" y="56629"/>
                    <a:pt x="31598" y="57798"/>
                    <a:pt x="29197" y="58572"/>
                  </a:cubicBezTo>
                  <a:cubicBezTo>
                    <a:pt x="26759" y="59334"/>
                    <a:pt x="24219" y="59715"/>
                    <a:pt x="21527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22" y="56960"/>
                    <a:pt x="7798" y="55385"/>
                    <a:pt x="5728" y="53289"/>
                  </a:cubicBezTo>
                  <a:cubicBezTo>
                    <a:pt x="4242" y="51816"/>
                    <a:pt x="3112" y="50228"/>
                    <a:pt x="2324" y="48552"/>
                  </a:cubicBezTo>
                  <a:cubicBezTo>
                    <a:pt x="1524" y="46863"/>
                    <a:pt x="978" y="45085"/>
                    <a:pt x="648" y="43129"/>
                  </a:cubicBezTo>
                  <a:cubicBezTo>
                    <a:pt x="330" y="41211"/>
                    <a:pt x="127" y="39167"/>
                    <a:pt x="76" y="36970"/>
                  </a:cubicBezTo>
                  <a:cubicBezTo>
                    <a:pt x="25" y="34760"/>
                    <a:pt x="0" y="32385"/>
                    <a:pt x="0" y="29858"/>
                  </a:cubicBezTo>
                  <a:cubicBezTo>
                    <a:pt x="0" y="27330"/>
                    <a:pt x="25" y="24981"/>
                    <a:pt x="76" y="22771"/>
                  </a:cubicBezTo>
                  <a:cubicBezTo>
                    <a:pt x="127" y="20574"/>
                    <a:pt x="330" y="18491"/>
                    <a:pt x="648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112" y="9512"/>
                    <a:pt x="4242" y="7925"/>
                    <a:pt x="5728" y="6452"/>
                  </a:cubicBezTo>
                  <a:cubicBezTo>
                    <a:pt x="7798" y="4356"/>
                    <a:pt x="10122" y="2743"/>
                    <a:pt x="12738" y="1664"/>
                  </a:cubicBezTo>
                  <a:cubicBezTo>
                    <a:pt x="15354" y="571"/>
                    <a:pt x="18263" y="0"/>
                    <a:pt x="2152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Shape 65">
              <a:extLst>
                <a:ext uri="{FF2B5EF4-FFF2-40B4-BE49-F238E27FC236}">
                  <a16:creationId xmlns:a16="http://schemas.microsoft.com/office/drawing/2014/main" xmlns="" id="{B3B48F86-1B91-4986-8D92-B7D2733DB058}"/>
                </a:ext>
              </a:extLst>
            </p:cNvPr>
            <p:cNvSpPr/>
            <p:nvPr/>
          </p:nvSpPr>
          <p:spPr>
            <a:xfrm>
              <a:off x="507018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66" y="0"/>
                  </a:lnTo>
                  <a:lnTo>
                    <a:pt x="11366" y="37617"/>
                  </a:lnTo>
                  <a:lnTo>
                    <a:pt x="34265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4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Shape 66">
              <a:extLst>
                <a:ext uri="{FF2B5EF4-FFF2-40B4-BE49-F238E27FC236}">
                  <a16:creationId xmlns:a16="http://schemas.microsoft.com/office/drawing/2014/main" xmlns="" id="{699EA654-2096-485F-B6BA-74862E12F833}"/>
                </a:ext>
              </a:extLst>
            </p:cNvPr>
            <p:cNvSpPr/>
            <p:nvPr/>
          </p:nvSpPr>
          <p:spPr>
            <a:xfrm>
              <a:off x="56525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79" y="0"/>
                  </a:lnTo>
                  <a:lnTo>
                    <a:pt x="11379" y="37617"/>
                  </a:lnTo>
                  <a:lnTo>
                    <a:pt x="34277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3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Shape 67">
              <a:extLst>
                <a:ext uri="{FF2B5EF4-FFF2-40B4-BE49-F238E27FC236}">
                  <a16:creationId xmlns:a16="http://schemas.microsoft.com/office/drawing/2014/main" xmlns="" id="{F92F25E6-2944-4C8B-A89E-071EE8A3CFE4}"/>
                </a:ext>
              </a:extLst>
            </p:cNvPr>
            <p:cNvSpPr/>
            <p:nvPr/>
          </p:nvSpPr>
          <p:spPr>
            <a:xfrm>
              <a:off x="640645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786" y="19558"/>
                  </a:cubicBezTo>
                  <a:cubicBezTo>
                    <a:pt x="11506" y="22250"/>
                    <a:pt x="11366" y="25413"/>
                    <a:pt x="11366" y="29058"/>
                  </a:cubicBezTo>
                  <a:lnTo>
                    <a:pt x="11366" y="32004"/>
                  </a:lnTo>
                  <a:cubicBezTo>
                    <a:pt x="11366" y="35077"/>
                    <a:pt x="11506" y="37910"/>
                    <a:pt x="11760" y="40475"/>
                  </a:cubicBezTo>
                  <a:cubicBezTo>
                    <a:pt x="12001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19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Shape 68">
              <a:extLst>
                <a:ext uri="{FF2B5EF4-FFF2-40B4-BE49-F238E27FC236}">
                  <a16:creationId xmlns:a16="http://schemas.microsoft.com/office/drawing/2014/main" xmlns="" id="{D229614A-B7E3-4937-9F2A-25FCFF3D5D56}"/>
                </a:ext>
              </a:extLst>
            </p:cNvPr>
            <p:cNvSpPr/>
            <p:nvPr/>
          </p:nvSpPr>
          <p:spPr>
            <a:xfrm>
              <a:off x="662286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824" y="6446"/>
                  </a:lnTo>
                  <a:cubicBezTo>
                    <a:pt x="17843" y="8517"/>
                    <a:pt x="19317" y="11082"/>
                    <a:pt x="20257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34" y="41498"/>
                    <a:pt x="20866" y="43327"/>
                  </a:cubicBezTo>
                  <a:cubicBezTo>
                    <a:pt x="20510" y="45131"/>
                    <a:pt x="19939" y="46871"/>
                    <a:pt x="19139" y="48560"/>
                  </a:cubicBezTo>
                  <a:cubicBezTo>
                    <a:pt x="18364" y="50223"/>
                    <a:pt x="17247" y="51811"/>
                    <a:pt x="15824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84" y="44966"/>
                    <a:pt x="8877" y="44178"/>
                  </a:cubicBezTo>
                  <a:cubicBezTo>
                    <a:pt x="9233" y="43365"/>
                    <a:pt x="9550" y="42324"/>
                    <a:pt x="9741" y="41041"/>
                  </a:cubicBezTo>
                  <a:cubicBezTo>
                    <a:pt x="9944" y="39733"/>
                    <a:pt x="10071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71" y="20963"/>
                    <a:pt x="9919" y="19553"/>
                    <a:pt x="9677" y="18397"/>
                  </a:cubicBezTo>
                  <a:cubicBezTo>
                    <a:pt x="9474" y="17229"/>
                    <a:pt x="9169" y="16276"/>
                    <a:pt x="8776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Shape 69">
              <a:extLst>
                <a:ext uri="{FF2B5EF4-FFF2-40B4-BE49-F238E27FC236}">
                  <a16:creationId xmlns:a16="http://schemas.microsoft.com/office/drawing/2014/main" xmlns="" id="{40D9FC57-46FE-4FF2-A0C9-1B4B6ADA7CE1}"/>
                </a:ext>
              </a:extLst>
            </p:cNvPr>
            <p:cNvSpPr/>
            <p:nvPr/>
          </p:nvSpPr>
          <p:spPr>
            <a:xfrm>
              <a:off x="695722" y="496"/>
              <a:ext cx="21279" cy="58725"/>
            </a:xfrm>
            <a:custGeom>
              <a:avLst/>
              <a:gdLst/>
              <a:ahLst/>
              <a:cxnLst/>
              <a:rect l="0" t="0" r="0" b="0"/>
              <a:pathLst>
                <a:path w="21279" h="58725">
                  <a:moveTo>
                    <a:pt x="0" y="0"/>
                  </a:moveTo>
                  <a:lnTo>
                    <a:pt x="21279" y="0"/>
                  </a:lnTo>
                  <a:lnTo>
                    <a:pt x="21279" y="10236"/>
                  </a:lnTo>
                  <a:lnTo>
                    <a:pt x="11367" y="10236"/>
                  </a:lnTo>
                  <a:lnTo>
                    <a:pt x="11367" y="22136"/>
                  </a:lnTo>
                  <a:lnTo>
                    <a:pt x="21279" y="22136"/>
                  </a:lnTo>
                  <a:lnTo>
                    <a:pt x="21279" y="32334"/>
                  </a:lnTo>
                  <a:lnTo>
                    <a:pt x="11367" y="32334"/>
                  </a:lnTo>
                  <a:lnTo>
                    <a:pt x="11367" y="48501"/>
                  </a:lnTo>
                  <a:lnTo>
                    <a:pt x="21279" y="48501"/>
                  </a:lnTo>
                  <a:lnTo>
                    <a:pt x="2127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Shape 70">
              <a:extLst>
                <a:ext uri="{FF2B5EF4-FFF2-40B4-BE49-F238E27FC236}">
                  <a16:creationId xmlns:a16="http://schemas.microsoft.com/office/drawing/2014/main" xmlns="" id="{E8497304-71C7-4D8B-BD9B-5F0D6DEED203}"/>
                </a:ext>
              </a:extLst>
            </p:cNvPr>
            <p:cNvSpPr/>
            <p:nvPr/>
          </p:nvSpPr>
          <p:spPr>
            <a:xfrm>
              <a:off x="717001" y="22632"/>
              <a:ext cx="21292" cy="36589"/>
            </a:xfrm>
            <a:custGeom>
              <a:avLst/>
              <a:gdLst/>
              <a:ahLst/>
              <a:cxnLst/>
              <a:rect l="0" t="0" r="0" b="0"/>
              <a:pathLst>
                <a:path w="21292" h="36589">
                  <a:moveTo>
                    <a:pt x="0" y="0"/>
                  </a:moveTo>
                  <a:lnTo>
                    <a:pt x="2191" y="0"/>
                  </a:lnTo>
                  <a:cubicBezTo>
                    <a:pt x="5150" y="0"/>
                    <a:pt x="7817" y="432"/>
                    <a:pt x="10179" y="1334"/>
                  </a:cubicBezTo>
                  <a:cubicBezTo>
                    <a:pt x="12503" y="2235"/>
                    <a:pt x="14497" y="3518"/>
                    <a:pt x="16161" y="5118"/>
                  </a:cubicBezTo>
                  <a:cubicBezTo>
                    <a:pt x="17824" y="6756"/>
                    <a:pt x="19082" y="8661"/>
                    <a:pt x="19971" y="10897"/>
                  </a:cubicBezTo>
                  <a:cubicBezTo>
                    <a:pt x="20847" y="13132"/>
                    <a:pt x="21292" y="15583"/>
                    <a:pt x="21292" y="18275"/>
                  </a:cubicBezTo>
                  <a:cubicBezTo>
                    <a:pt x="21292" y="20980"/>
                    <a:pt x="20847" y="23432"/>
                    <a:pt x="19971" y="25667"/>
                  </a:cubicBezTo>
                  <a:cubicBezTo>
                    <a:pt x="19082" y="27889"/>
                    <a:pt x="17850" y="29832"/>
                    <a:pt x="16212" y="31445"/>
                  </a:cubicBezTo>
                  <a:cubicBezTo>
                    <a:pt x="14611" y="33071"/>
                    <a:pt x="12605" y="34341"/>
                    <a:pt x="10255" y="35255"/>
                  </a:cubicBezTo>
                  <a:cubicBezTo>
                    <a:pt x="7868" y="36157"/>
                    <a:pt x="5201" y="36589"/>
                    <a:pt x="222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683" y="26365"/>
                  </a:lnTo>
                  <a:cubicBezTo>
                    <a:pt x="4299" y="26365"/>
                    <a:pt x="6318" y="25641"/>
                    <a:pt x="7741" y="24194"/>
                  </a:cubicBezTo>
                  <a:cubicBezTo>
                    <a:pt x="9188" y="22746"/>
                    <a:pt x="9912" y="20765"/>
                    <a:pt x="9912" y="18275"/>
                  </a:cubicBezTo>
                  <a:cubicBezTo>
                    <a:pt x="9912" y="15875"/>
                    <a:pt x="9188" y="13919"/>
                    <a:pt x="7741" y="12421"/>
                  </a:cubicBezTo>
                  <a:cubicBezTo>
                    <a:pt x="6318" y="10947"/>
                    <a:pt x="4299" y="10198"/>
                    <a:pt x="1683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Shape 17497">
              <a:extLst>
                <a:ext uri="{FF2B5EF4-FFF2-40B4-BE49-F238E27FC236}">
                  <a16:creationId xmlns:a16="http://schemas.microsoft.com/office/drawing/2014/main" xmlns="" id="{F188E6B4-0D88-496A-A66A-AE9EAC966BF0}"/>
                </a:ext>
              </a:extLst>
            </p:cNvPr>
            <p:cNvSpPr/>
            <p:nvPr/>
          </p:nvSpPr>
          <p:spPr>
            <a:xfrm>
              <a:off x="717001" y="496"/>
              <a:ext cx="17481" cy="10236"/>
            </a:xfrm>
            <a:custGeom>
              <a:avLst/>
              <a:gdLst/>
              <a:ahLst/>
              <a:cxnLst/>
              <a:rect l="0" t="0" r="0" b="0"/>
              <a:pathLst>
                <a:path w="17481" h="10236">
                  <a:moveTo>
                    <a:pt x="0" y="0"/>
                  </a:moveTo>
                  <a:lnTo>
                    <a:pt x="17481" y="0"/>
                  </a:lnTo>
                  <a:lnTo>
                    <a:pt x="17481" y="10236"/>
                  </a:lnTo>
                  <a:lnTo>
                    <a:pt x="0" y="10236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Shape 72">
              <a:extLst>
                <a:ext uri="{FF2B5EF4-FFF2-40B4-BE49-F238E27FC236}">
                  <a16:creationId xmlns:a16="http://schemas.microsoft.com/office/drawing/2014/main" xmlns="" id="{5662AD82-34CA-4D78-ADFF-9A0C663E47F6}"/>
                </a:ext>
              </a:extLst>
            </p:cNvPr>
            <p:cNvSpPr/>
            <p:nvPr/>
          </p:nvSpPr>
          <p:spPr>
            <a:xfrm>
              <a:off x="749668" y="504"/>
              <a:ext cx="21031" cy="58725"/>
            </a:xfrm>
            <a:custGeom>
              <a:avLst/>
              <a:gdLst/>
              <a:ahLst/>
              <a:cxnLst/>
              <a:rect l="0" t="0" r="0" b="0"/>
              <a:pathLst>
                <a:path w="21031" h="58725">
                  <a:moveTo>
                    <a:pt x="0" y="0"/>
                  </a:moveTo>
                  <a:lnTo>
                    <a:pt x="21031" y="0"/>
                  </a:lnTo>
                  <a:lnTo>
                    <a:pt x="21031" y="10224"/>
                  </a:lnTo>
                  <a:lnTo>
                    <a:pt x="11392" y="10224"/>
                  </a:lnTo>
                  <a:lnTo>
                    <a:pt x="11392" y="26314"/>
                  </a:lnTo>
                  <a:lnTo>
                    <a:pt x="21031" y="26314"/>
                  </a:lnTo>
                  <a:lnTo>
                    <a:pt x="21031" y="36627"/>
                  </a:lnTo>
                  <a:lnTo>
                    <a:pt x="11392" y="36627"/>
                  </a:lnTo>
                  <a:lnTo>
                    <a:pt x="1139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Shape 73">
              <a:extLst>
                <a:ext uri="{FF2B5EF4-FFF2-40B4-BE49-F238E27FC236}">
                  <a16:creationId xmlns:a16="http://schemas.microsoft.com/office/drawing/2014/main" xmlns="" id="{A32B3E67-6534-4D06-AA29-9F7669622667}"/>
                </a:ext>
              </a:extLst>
            </p:cNvPr>
            <p:cNvSpPr/>
            <p:nvPr/>
          </p:nvSpPr>
          <p:spPr>
            <a:xfrm>
              <a:off x="770700" y="504"/>
              <a:ext cx="21031" cy="36627"/>
            </a:xfrm>
            <a:custGeom>
              <a:avLst/>
              <a:gdLst/>
              <a:ahLst/>
              <a:cxnLst/>
              <a:rect l="0" t="0" r="0" b="0"/>
              <a:pathLst>
                <a:path w="21031" h="36627">
                  <a:moveTo>
                    <a:pt x="0" y="0"/>
                  </a:moveTo>
                  <a:lnTo>
                    <a:pt x="1714" y="0"/>
                  </a:lnTo>
                  <a:cubicBezTo>
                    <a:pt x="4508" y="0"/>
                    <a:pt x="7099" y="457"/>
                    <a:pt x="9461" y="1359"/>
                  </a:cubicBezTo>
                  <a:cubicBezTo>
                    <a:pt x="11862" y="2261"/>
                    <a:pt x="13881" y="3543"/>
                    <a:pt x="15596" y="5169"/>
                  </a:cubicBezTo>
                  <a:cubicBezTo>
                    <a:pt x="17310" y="6782"/>
                    <a:pt x="18631" y="8699"/>
                    <a:pt x="19583" y="10922"/>
                  </a:cubicBezTo>
                  <a:cubicBezTo>
                    <a:pt x="20574" y="13157"/>
                    <a:pt x="21031" y="15608"/>
                    <a:pt x="21031" y="18313"/>
                  </a:cubicBezTo>
                  <a:cubicBezTo>
                    <a:pt x="21031" y="21006"/>
                    <a:pt x="20549" y="23457"/>
                    <a:pt x="19583" y="25692"/>
                  </a:cubicBezTo>
                  <a:cubicBezTo>
                    <a:pt x="18631" y="27927"/>
                    <a:pt x="17310" y="29832"/>
                    <a:pt x="15596" y="31471"/>
                  </a:cubicBezTo>
                  <a:cubicBezTo>
                    <a:pt x="13881" y="33096"/>
                    <a:pt x="11836" y="34354"/>
                    <a:pt x="9487" y="35255"/>
                  </a:cubicBezTo>
                  <a:cubicBezTo>
                    <a:pt x="7125" y="36157"/>
                    <a:pt x="4508" y="36627"/>
                    <a:pt x="1651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18" y="26314"/>
                  </a:lnTo>
                  <a:cubicBezTo>
                    <a:pt x="3734" y="26314"/>
                    <a:pt x="5804" y="25590"/>
                    <a:pt x="7328" y="24168"/>
                  </a:cubicBezTo>
                  <a:cubicBezTo>
                    <a:pt x="8890" y="22746"/>
                    <a:pt x="9639" y="20790"/>
                    <a:pt x="9639" y="18313"/>
                  </a:cubicBezTo>
                  <a:cubicBezTo>
                    <a:pt x="9639" y="15850"/>
                    <a:pt x="8890" y="13881"/>
                    <a:pt x="7328" y="12421"/>
                  </a:cubicBezTo>
                  <a:cubicBezTo>
                    <a:pt x="5804" y="10947"/>
                    <a:pt x="3734" y="10224"/>
                    <a:pt x="1118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Shape 74">
              <a:extLst>
                <a:ext uri="{FF2B5EF4-FFF2-40B4-BE49-F238E27FC236}">
                  <a16:creationId xmlns:a16="http://schemas.microsoft.com/office/drawing/2014/main" xmlns="" id="{3D113B2E-6424-49F3-9D58-F4BE703E40C1}"/>
                </a:ext>
              </a:extLst>
            </p:cNvPr>
            <p:cNvSpPr/>
            <p:nvPr/>
          </p:nvSpPr>
          <p:spPr>
            <a:xfrm>
              <a:off x="790910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74" y="0"/>
                  </a:moveTo>
                  <a:lnTo>
                    <a:pt x="26035" y="0"/>
                  </a:lnTo>
                  <a:lnTo>
                    <a:pt x="26035" y="17688"/>
                  </a:lnTo>
                  <a:lnTo>
                    <a:pt x="18732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19" y="48336"/>
                  </a:lnTo>
                  <a:lnTo>
                    <a:pt x="11963" y="58725"/>
                  </a:lnTo>
                  <a:lnTo>
                    <a:pt x="0" y="58725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Shape 75">
              <a:extLst>
                <a:ext uri="{FF2B5EF4-FFF2-40B4-BE49-F238E27FC236}">
                  <a16:creationId xmlns:a16="http://schemas.microsoft.com/office/drawing/2014/main" xmlns="" id="{033C037D-6295-4407-8C9B-9466F8B02E69}"/>
                </a:ext>
              </a:extLst>
            </p:cNvPr>
            <p:cNvSpPr/>
            <p:nvPr/>
          </p:nvSpPr>
          <p:spPr>
            <a:xfrm>
              <a:off x="816945" y="504"/>
              <a:ext cx="25781" cy="58725"/>
            </a:xfrm>
            <a:custGeom>
              <a:avLst/>
              <a:gdLst/>
              <a:ahLst/>
              <a:cxnLst/>
              <a:rect l="0" t="0" r="0" b="0"/>
              <a:pathLst>
                <a:path w="25781" h="58725">
                  <a:moveTo>
                    <a:pt x="0" y="0"/>
                  </a:moveTo>
                  <a:lnTo>
                    <a:pt x="4331" y="0"/>
                  </a:lnTo>
                  <a:lnTo>
                    <a:pt x="25781" y="58725"/>
                  </a:lnTo>
                  <a:lnTo>
                    <a:pt x="13805" y="58725"/>
                  </a:lnTo>
                  <a:lnTo>
                    <a:pt x="10338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302" y="38697"/>
                  </a:lnTo>
                  <a:lnTo>
                    <a:pt x="127" y="17323"/>
                  </a:lnTo>
                  <a:lnTo>
                    <a:pt x="0" y="17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Shape 76">
              <a:extLst>
                <a:ext uri="{FF2B5EF4-FFF2-40B4-BE49-F238E27FC236}">
                  <a16:creationId xmlns:a16="http://schemas.microsoft.com/office/drawing/2014/main" xmlns="" id="{5BD135B9-4DC5-49E5-AE02-A9E5A6A91F06}"/>
                </a:ext>
              </a:extLst>
            </p:cNvPr>
            <p:cNvSpPr/>
            <p:nvPr/>
          </p:nvSpPr>
          <p:spPr>
            <a:xfrm>
              <a:off x="845936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60" y="0"/>
                    <a:pt x="27102" y="381"/>
                    <a:pt x="29515" y="1168"/>
                  </a:cubicBezTo>
                  <a:cubicBezTo>
                    <a:pt x="31915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07" y="11532"/>
                    <a:pt x="41402" y="13754"/>
                    <a:pt x="41402" y="16218"/>
                  </a:cubicBezTo>
                  <a:cubicBezTo>
                    <a:pt x="41402" y="19088"/>
                    <a:pt x="40704" y="21577"/>
                    <a:pt x="39332" y="23724"/>
                  </a:cubicBezTo>
                  <a:cubicBezTo>
                    <a:pt x="37935" y="25857"/>
                    <a:pt x="36068" y="27572"/>
                    <a:pt x="33782" y="28829"/>
                  </a:cubicBezTo>
                  <a:cubicBezTo>
                    <a:pt x="36398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78" y="49428"/>
                  </a:cubicBezTo>
                  <a:cubicBezTo>
                    <a:pt x="39637" y="51600"/>
                    <a:pt x="38189" y="53442"/>
                    <a:pt x="36322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56" y="59715"/>
                    <a:pt x="16142" y="59334"/>
                    <a:pt x="13780" y="58572"/>
                  </a:cubicBezTo>
                  <a:cubicBezTo>
                    <a:pt x="11405" y="57798"/>
                    <a:pt x="9271" y="56629"/>
                    <a:pt x="7430" y="55105"/>
                  </a:cubicBezTo>
                  <a:cubicBezTo>
                    <a:pt x="5537" y="53581"/>
                    <a:pt x="3962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081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59" y="49746"/>
                    <a:pt x="26657" y="49009"/>
                    <a:pt x="28321" y="47562"/>
                  </a:cubicBezTo>
                  <a:cubicBezTo>
                    <a:pt x="29997" y="46088"/>
                    <a:pt x="30836" y="44196"/>
                    <a:pt x="30836" y="41808"/>
                  </a:cubicBezTo>
                  <a:cubicBezTo>
                    <a:pt x="30836" y="39345"/>
                    <a:pt x="30099" y="37401"/>
                    <a:pt x="28626" y="36017"/>
                  </a:cubicBezTo>
                  <a:cubicBezTo>
                    <a:pt x="27127" y="34608"/>
                    <a:pt x="24892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36" y="24435"/>
                    <a:pt x="26505" y="23787"/>
                    <a:pt x="27902" y="22504"/>
                  </a:cubicBezTo>
                  <a:cubicBezTo>
                    <a:pt x="29299" y="21222"/>
                    <a:pt x="30023" y="19431"/>
                    <a:pt x="30023" y="17082"/>
                  </a:cubicBezTo>
                  <a:cubicBezTo>
                    <a:pt x="30023" y="14796"/>
                    <a:pt x="29248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56" y="9919"/>
                    <a:pt x="16421" y="10732"/>
                    <a:pt x="14846" y="12370"/>
                  </a:cubicBezTo>
                  <a:cubicBezTo>
                    <a:pt x="13233" y="14034"/>
                    <a:pt x="12154" y="16040"/>
                    <a:pt x="11532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64" y="8128"/>
                    <a:pt x="5652" y="6210"/>
                    <a:pt x="7544" y="4661"/>
                  </a:cubicBezTo>
                  <a:cubicBezTo>
                    <a:pt x="9436" y="3112"/>
                    <a:pt x="11582" y="1943"/>
                    <a:pt x="13945" y="1168"/>
                  </a:cubicBezTo>
                  <a:cubicBezTo>
                    <a:pt x="16294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Shape 77">
              <a:extLst>
                <a:ext uri="{FF2B5EF4-FFF2-40B4-BE49-F238E27FC236}">
                  <a16:creationId xmlns:a16="http://schemas.microsoft.com/office/drawing/2014/main" xmlns="" id="{F31B3FF8-A38D-457C-8FA7-DE6CC521AE49}"/>
                </a:ext>
              </a:extLst>
            </p:cNvPr>
            <p:cNvSpPr/>
            <p:nvPr/>
          </p:nvSpPr>
          <p:spPr>
            <a:xfrm>
              <a:off x="897988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86" y="13373"/>
                  </a:cubicBezTo>
                  <a:cubicBezTo>
                    <a:pt x="12865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1989" y="43040"/>
                    <a:pt x="12802" y="44996"/>
                    <a:pt x="14186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27" y="59728"/>
                    <a:pt x="9919" y="57607"/>
                    <a:pt x="5740" y="53302"/>
                  </a:cubicBezTo>
                  <a:cubicBezTo>
                    <a:pt x="4318" y="51816"/>
                    <a:pt x="3239" y="50190"/>
                    <a:pt x="2464" y="48425"/>
                  </a:cubicBezTo>
                  <a:cubicBezTo>
                    <a:pt x="1676" y="46660"/>
                    <a:pt x="1105" y="44882"/>
                    <a:pt x="724" y="43040"/>
                  </a:cubicBezTo>
                  <a:cubicBezTo>
                    <a:pt x="330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30" y="14326"/>
                  </a:cubicBezTo>
                  <a:cubicBezTo>
                    <a:pt x="1575" y="12700"/>
                    <a:pt x="2172" y="11278"/>
                    <a:pt x="2921" y="10020"/>
                  </a:cubicBezTo>
                  <a:cubicBezTo>
                    <a:pt x="3645" y="8788"/>
                    <a:pt x="4610" y="7595"/>
                    <a:pt x="5740" y="6452"/>
                  </a:cubicBezTo>
                  <a:cubicBezTo>
                    <a:pt x="9919" y="2146"/>
                    <a:pt x="15227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Shape 78">
              <a:extLst>
                <a:ext uri="{FF2B5EF4-FFF2-40B4-BE49-F238E27FC236}">
                  <a16:creationId xmlns:a16="http://schemas.microsoft.com/office/drawing/2014/main" xmlns="" id="{EDE23F9F-3901-4F44-829D-078DE33FE821}"/>
                </a:ext>
              </a:extLst>
            </p:cNvPr>
            <p:cNvSpPr/>
            <p:nvPr/>
          </p:nvSpPr>
          <p:spPr>
            <a:xfrm>
              <a:off x="919629" y="5"/>
              <a:ext cx="21653" cy="59718"/>
            </a:xfrm>
            <a:custGeom>
              <a:avLst/>
              <a:gdLst/>
              <a:ahLst/>
              <a:cxnLst/>
              <a:rect l="0" t="0" r="0" b="0"/>
              <a:pathLst>
                <a:path w="21653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6"/>
                    <a:pt x="19317" y="11082"/>
                    <a:pt x="20244" y="14117"/>
                  </a:cubicBezTo>
                  <a:cubicBezTo>
                    <a:pt x="21183" y="17127"/>
                    <a:pt x="21653" y="21013"/>
                    <a:pt x="21653" y="25725"/>
                  </a:cubicBezTo>
                  <a:lnTo>
                    <a:pt x="21653" y="31999"/>
                  </a:lnTo>
                  <a:cubicBezTo>
                    <a:pt x="21653" y="33929"/>
                    <a:pt x="21628" y="35860"/>
                    <a:pt x="21514" y="37752"/>
                  </a:cubicBezTo>
                  <a:cubicBezTo>
                    <a:pt x="21437" y="39631"/>
                    <a:pt x="21234" y="41498"/>
                    <a:pt x="20866" y="43327"/>
                  </a:cubicBezTo>
                  <a:cubicBezTo>
                    <a:pt x="20510" y="45131"/>
                    <a:pt x="19939" y="46870"/>
                    <a:pt x="19139" y="48560"/>
                  </a:cubicBezTo>
                  <a:cubicBezTo>
                    <a:pt x="18326" y="50223"/>
                    <a:pt x="17246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88" y="45702"/>
                    <a:pt x="8483" y="44965"/>
                    <a:pt x="8877" y="44178"/>
                  </a:cubicBezTo>
                  <a:cubicBezTo>
                    <a:pt x="9258" y="43365"/>
                    <a:pt x="9525" y="42324"/>
                    <a:pt x="9728" y="41041"/>
                  </a:cubicBezTo>
                  <a:cubicBezTo>
                    <a:pt x="9931" y="39733"/>
                    <a:pt x="10058" y="38133"/>
                    <a:pt x="10147" y="36164"/>
                  </a:cubicBezTo>
                  <a:cubicBezTo>
                    <a:pt x="10223" y="34221"/>
                    <a:pt x="10274" y="31757"/>
                    <a:pt x="10274" y="28786"/>
                  </a:cubicBezTo>
                  <a:cubicBezTo>
                    <a:pt x="10274" y="26373"/>
                    <a:pt x="10223" y="24315"/>
                    <a:pt x="10147" y="22652"/>
                  </a:cubicBezTo>
                  <a:cubicBezTo>
                    <a:pt x="10058" y="20962"/>
                    <a:pt x="9906" y="19553"/>
                    <a:pt x="9677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407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Shape 79">
              <a:extLst>
                <a:ext uri="{FF2B5EF4-FFF2-40B4-BE49-F238E27FC236}">
                  <a16:creationId xmlns:a16="http://schemas.microsoft.com/office/drawing/2014/main" xmlns="" id="{31132D5C-F5AD-4E9D-BD31-0A0D6A8F2EC0}"/>
                </a:ext>
              </a:extLst>
            </p:cNvPr>
            <p:cNvSpPr/>
            <p:nvPr/>
          </p:nvSpPr>
          <p:spPr>
            <a:xfrm>
              <a:off x="953061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Shape 80">
              <a:extLst>
                <a:ext uri="{FF2B5EF4-FFF2-40B4-BE49-F238E27FC236}">
                  <a16:creationId xmlns:a16="http://schemas.microsoft.com/office/drawing/2014/main" xmlns="" id="{788AD4A8-3D1B-46D4-935D-01FBFAD8455B}"/>
                </a:ext>
              </a:extLst>
            </p:cNvPr>
            <p:cNvSpPr/>
            <p:nvPr/>
          </p:nvSpPr>
          <p:spPr>
            <a:xfrm>
              <a:off x="974321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44" y="381"/>
                    <a:pt x="9804" y="1156"/>
                  </a:cubicBezTo>
                  <a:cubicBezTo>
                    <a:pt x="12027" y="1930"/>
                    <a:pt x="13944" y="3023"/>
                    <a:pt x="15507" y="4420"/>
                  </a:cubicBezTo>
                  <a:cubicBezTo>
                    <a:pt x="17082" y="5829"/>
                    <a:pt x="18275" y="7493"/>
                    <a:pt x="19126" y="9500"/>
                  </a:cubicBezTo>
                  <a:cubicBezTo>
                    <a:pt x="19990" y="11468"/>
                    <a:pt x="20409" y="13703"/>
                    <a:pt x="20409" y="16154"/>
                  </a:cubicBezTo>
                  <a:cubicBezTo>
                    <a:pt x="20409" y="21768"/>
                    <a:pt x="17996" y="25933"/>
                    <a:pt x="13145" y="28626"/>
                  </a:cubicBezTo>
                  <a:cubicBezTo>
                    <a:pt x="14313" y="29210"/>
                    <a:pt x="15189" y="29756"/>
                    <a:pt x="15786" y="30201"/>
                  </a:cubicBezTo>
                  <a:cubicBezTo>
                    <a:pt x="16383" y="30645"/>
                    <a:pt x="17005" y="31166"/>
                    <a:pt x="17602" y="31763"/>
                  </a:cubicBezTo>
                  <a:cubicBezTo>
                    <a:pt x="18872" y="33122"/>
                    <a:pt x="19812" y="34658"/>
                    <a:pt x="20383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20015" y="48870"/>
                  </a:cubicBezTo>
                  <a:cubicBezTo>
                    <a:pt x="19177" y="50914"/>
                    <a:pt x="17996" y="52692"/>
                    <a:pt x="16434" y="54127"/>
                  </a:cubicBezTo>
                  <a:cubicBezTo>
                    <a:pt x="14859" y="55626"/>
                    <a:pt x="12967" y="56718"/>
                    <a:pt x="10732" y="57531"/>
                  </a:cubicBezTo>
                  <a:cubicBezTo>
                    <a:pt x="8509" y="58331"/>
                    <a:pt x="6020" y="58725"/>
                    <a:pt x="3302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9" y="48489"/>
                  </a:lnTo>
                  <a:cubicBezTo>
                    <a:pt x="4521" y="48489"/>
                    <a:pt x="6414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414" y="34709"/>
                    <a:pt x="4521" y="34061"/>
                    <a:pt x="2159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72" y="23749"/>
                    <a:pt x="5626" y="23152"/>
                    <a:pt x="7010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7010" y="12040"/>
                  </a:cubicBezTo>
                  <a:cubicBezTo>
                    <a:pt x="5626" y="10846"/>
                    <a:pt x="3772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Shape 81">
              <a:extLst>
                <a:ext uri="{FF2B5EF4-FFF2-40B4-BE49-F238E27FC236}">
                  <a16:creationId xmlns:a16="http://schemas.microsoft.com/office/drawing/2014/main" xmlns="" id="{3B948C10-149E-4B98-8EB1-BA1AF0CBA298}"/>
                </a:ext>
              </a:extLst>
            </p:cNvPr>
            <p:cNvSpPr/>
            <p:nvPr/>
          </p:nvSpPr>
          <p:spPr>
            <a:xfrm>
              <a:off x="1000907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87" y="0"/>
                  </a:moveTo>
                  <a:lnTo>
                    <a:pt x="26035" y="0"/>
                  </a:lnTo>
                  <a:lnTo>
                    <a:pt x="26035" y="17653"/>
                  </a:lnTo>
                  <a:lnTo>
                    <a:pt x="18745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07" y="48336"/>
                  </a:lnTo>
                  <a:lnTo>
                    <a:pt x="11976" y="58725"/>
                  </a:lnTo>
                  <a:lnTo>
                    <a:pt x="0" y="58725"/>
                  </a:lnTo>
                  <a:lnTo>
                    <a:pt x="21387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Shape 82">
              <a:extLst>
                <a:ext uri="{FF2B5EF4-FFF2-40B4-BE49-F238E27FC236}">
                  <a16:creationId xmlns:a16="http://schemas.microsoft.com/office/drawing/2014/main" xmlns="" id="{C4D9ABFD-FB89-43B6-ABD9-733E2E89DC0D}"/>
                </a:ext>
              </a:extLst>
            </p:cNvPr>
            <p:cNvSpPr/>
            <p:nvPr/>
          </p:nvSpPr>
          <p:spPr>
            <a:xfrm>
              <a:off x="1026942" y="504"/>
              <a:ext cx="25768" cy="58725"/>
            </a:xfrm>
            <a:custGeom>
              <a:avLst/>
              <a:gdLst/>
              <a:ahLst/>
              <a:cxnLst/>
              <a:rect l="0" t="0" r="0" b="0"/>
              <a:pathLst>
                <a:path w="25768" h="58725">
                  <a:moveTo>
                    <a:pt x="0" y="0"/>
                  </a:moveTo>
                  <a:lnTo>
                    <a:pt x="4305" y="0"/>
                  </a:lnTo>
                  <a:lnTo>
                    <a:pt x="25768" y="58725"/>
                  </a:lnTo>
                  <a:lnTo>
                    <a:pt x="13818" y="58725"/>
                  </a:lnTo>
                  <a:lnTo>
                    <a:pt x="10351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290" y="38697"/>
                  </a:lnTo>
                  <a:lnTo>
                    <a:pt x="114" y="17323"/>
                  </a:lnTo>
                  <a:lnTo>
                    <a:pt x="0" y="176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Shape 83">
              <a:extLst>
                <a:ext uri="{FF2B5EF4-FFF2-40B4-BE49-F238E27FC236}">
                  <a16:creationId xmlns:a16="http://schemas.microsoft.com/office/drawing/2014/main" xmlns="" id="{6997FE76-9592-4E90-AF16-059EEA959EC5}"/>
                </a:ext>
              </a:extLst>
            </p:cNvPr>
            <p:cNvSpPr/>
            <p:nvPr/>
          </p:nvSpPr>
          <p:spPr>
            <a:xfrm>
              <a:off x="1059951" y="502"/>
              <a:ext cx="42748" cy="58725"/>
            </a:xfrm>
            <a:custGeom>
              <a:avLst/>
              <a:gdLst/>
              <a:ahLst/>
              <a:cxnLst/>
              <a:rect l="0" t="0" r="0" b="0"/>
              <a:pathLst>
                <a:path w="42748" h="58725">
                  <a:moveTo>
                    <a:pt x="0" y="0"/>
                  </a:moveTo>
                  <a:lnTo>
                    <a:pt x="11405" y="0"/>
                  </a:lnTo>
                  <a:lnTo>
                    <a:pt x="11405" y="24016"/>
                  </a:lnTo>
                  <a:lnTo>
                    <a:pt x="31356" y="24016"/>
                  </a:lnTo>
                  <a:lnTo>
                    <a:pt x="31356" y="0"/>
                  </a:lnTo>
                  <a:lnTo>
                    <a:pt x="42748" y="0"/>
                  </a:lnTo>
                  <a:lnTo>
                    <a:pt x="42748" y="58725"/>
                  </a:lnTo>
                  <a:lnTo>
                    <a:pt x="31356" y="58725"/>
                  </a:lnTo>
                  <a:lnTo>
                    <a:pt x="31356" y="34163"/>
                  </a:lnTo>
                  <a:lnTo>
                    <a:pt x="11405" y="34163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Shape 84">
              <a:extLst>
                <a:ext uri="{FF2B5EF4-FFF2-40B4-BE49-F238E27FC236}">
                  <a16:creationId xmlns:a16="http://schemas.microsoft.com/office/drawing/2014/main" xmlns="" id="{95CACA43-21CB-4581-86AB-412D59A6FCA7}"/>
                </a:ext>
              </a:extLst>
            </p:cNvPr>
            <p:cNvSpPr/>
            <p:nvPr/>
          </p:nvSpPr>
          <p:spPr>
            <a:xfrm>
              <a:off x="1116464" y="502"/>
              <a:ext cx="44552" cy="58725"/>
            </a:xfrm>
            <a:custGeom>
              <a:avLst/>
              <a:gdLst/>
              <a:ahLst/>
              <a:cxnLst/>
              <a:rect l="0" t="0" r="0" b="0"/>
              <a:pathLst>
                <a:path w="44552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52" y="0"/>
                  </a:lnTo>
                  <a:lnTo>
                    <a:pt x="44552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Shape 85">
              <a:extLst>
                <a:ext uri="{FF2B5EF4-FFF2-40B4-BE49-F238E27FC236}">
                  <a16:creationId xmlns:a16="http://schemas.microsoft.com/office/drawing/2014/main" xmlns="" id="{2BC94C2D-27AC-4790-8384-1011F8D218B8}"/>
                </a:ext>
              </a:extLst>
            </p:cNvPr>
            <p:cNvSpPr/>
            <p:nvPr/>
          </p:nvSpPr>
          <p:spPr>
            <a:xfrm>
              <a:off x="1174700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Shape 86">
              <a:extLst>
                <a:ext uri="{FF2B5EF4-FFF2-40B4-BE49-F238E27FC236}">
                  <a16:creationId xmlns:a16="http://schemas.microsoft.com/office/drawing/2014/main" xmlns="" id="{408CFED1-B136-4659-BC48-C0C3FE129A9E}"/>
                </a:ext>
              </a:extLst>
            </p:cNvPr>
            <p:cNvSpPr/>
            <p:nvPr/>
          </p:nvSpPr>
          <p:spPr>
            <a:xfrm>
              <a:off x="1223355" y="47519"/>
              <a:ext cx="11735" cy="25337"/>
            </a:xfrm>
            <a:custGeom>
              <a:avLst/>
              <a:gdLst/>
              <a:ahLst/>
              <a:cxnLst/>
              <a:rect l="0" t="0" r="0" b="0"/>
              <a:pathLst>
                <a:path w="11735" h="25337">
                  <a:moveTo>
                    <a:pt x="0" y="0"/>
                  </a:moveTo>
                  <a:lnTo>
                    <a:pt x="11735" y="0"/>
                  </a:lnTo>
                  <a:lnTo>
                    <a:pt x="11735" y="16243"/>
                  </a:lnTo>
                  <a:lnTo>
                    <a:pt x="0" y="2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Shape 87">
              <a:extLst>
                <a:ext uri="{FF2B5EF4-FFF2-40B4-BE49-F238E27FC236}">
                  <a16:creationId xmlns:a16="http://schemas.microsoft.com/office/drawing/2014/main" xmlns="" id="{C3AF7531-8FD5-4547-9BBC-74A465A1B220}"/>
                </a:ext>
              </a:extLst>
            </p:cNvPr>
            <p:cNvSpPr/>
            <p:nvPr/>
          </p:nvSpPr>
          <p:spPr>
            <a:xfrm>
              <a:off x="1262710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86" y="0"/>
                    <a:pt x="27102" y="381"/>
                    <a:pt x="29515" y="1168"/>
                  </a:cubicBezTo>
                  <a:cubicBezTo>
                    <a:pt x="31940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32" y="11532"/>
                    <a:pt x="41402" y="13754"/>
                    <a:pt x="41402" y="16218"/>
                  </a:cubicBezTo>
                  <a:cubicBezTo>
                    <a:pt x="41402" y="19088"/>
                    <a:pt x="40729" y="21577"/>
                    <a:pt x="39332" y="23724"/>
                  </a:cubicBezTo>
                  <a:cubicBezTo>
                    <a:pt x="37935" y="25857"/>
                    <a:pt x="36093" y="27572"/>
                    <a:pt x="33782" y="28829"/>
                  </a:cubicBezTo>
                  <a:cubicBezTo>
                    <a:pt x="36424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65" y="49428"/>
                  </a:cubicBezTo>
                  <a:cubicBezTo>
                    <a:pt x="39637" y="51600"/>
                    <a:pt x="38189" y="53442"/>
                    <a:pt x="36347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82" y="59715"/>
                    <a:pt x="16142" y="59334"/>
                    <a:pt x="13780" y="58572"/>
                  </a:cubicBezTo>
                  <a:cubicBezTo>
                    <a:pt x="11392" y="57798"/>
                    <a:pt x="9296" y="56629"/>
                    <a:pt x="7430" y="55105"/>
                  </a:cubicBezTo>
                  <a:cubicBezTo>
                    <a:pt x="5563" y="53581"/>
                    <a:pt x="3988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106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46" y="49746"/>
                    <a:pt x="26657" y="49009"/>
                    <a:pt x="28346" y="47562"/>
                  </a:cubicBezTo>
                  <a:cubicBezTo>
                    <a:pt x="29997" y="46088"/>
                    <a:pt x="30861" y="44196"/>
                    <a:pt x="30861" y="41808"/>
                  </a:cubicBezTo>
                  <a:cubicBezTo>
                    <a:pt x="30861" y="39345"/>
                    <a:pt x="30099" y="37401"/>
                    <a:pt x="28626" y="36017"/>
                  </a:cubicBezTo>
                  <a:cubicBezTo>
                    <a:pt x="27127" y="34608"/>
                    <a:pt x="24917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62" y="24435"/>
                    <a:pt x="26530" y="23787"/>
                    <a:pt x="27927" y="22504"/>
                  </a:cubicBezTo>
                  <a:cubicBezTo>
                    <a:pt x="29324" y="21222"/>
                    <a:pt x="30023" y="19431"/>
                    <a:pt x="30023" y="17082"/>
                  </a:cubicBezTo>
                  <a:cubicBezTo>
                    <a:pt x="30023" y="14796"/>
                    <a:pt x="29273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82" y="9919"/>
                    <a:pt x="16446" y="10732"/>
                    <a:pt x="14846" y="12370"/>
                  </a:cubicBezTo>
                  <a:cubicBezTo>
                    <a:pt x="13259" y="14034"/>
                    <a:pt x="12154" y="16040"/>
                    <a:pt x="11557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39" y="8128"/>
                    <a:pt x="5652" y="6210"/>
                    <a:pt x="7544" y="4661"/>
                  </a:cubicBezTo>
                  <a:cubicBezTo>
                    <a:pt x="9449" y="3112"/>
                    <a:pt x="11582" y="1943"/>
                    <a:pt x="13945" y="1168"/>
                  </a:cubicBezTo>
                  <a:cubicBezTo>
                    <a:pt x="16320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Shape 88">
              <a:extLst>
                <a:ext uri="{FF2B5EF4-FFF2-40B4-BE49-F238E27FC236}">
                  <a16:creationId xmlns:a16="http://schemas.microsoft.com/office/drawing/2014/main" xmlns="" id="{FDB25B37-1983-47DE-8EE7-B1792EF7124F}"/>
                </a:ext>
              </a:extLst>
            </p:cNvPr>
            <p:cNvSpPr/>
            <p:nvPr/>
          </p:nvSpPr>
          <p:spPr>
            <a:xfrm>
              <a:off x="1309398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520" y="10236"/>
                  </a:lnTo>
                  <a:lnTo>
                    <a:pt x="23520" y="18732"/>
                  </a:lnTo>
                  <a:cubicBezTo>
                    <a:pt x="23520" y="24562"/>
                    <a:pt x="23165" y="29947"/>
                    <a:pt x="22428" y="34887"/>
                  </a:cubicBezTo>
                  <a:cubicBezTo>
                    <a:pt x="21730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Shape 89">
              <a:extLst>
                <a:ext uri="{FF2B5EF4-FFF2-40B4-BE49-F238E27FC236}">
                  <a16:creationId xmlns:a16="http://schemas.microsoft.com/office/drawing/2014/main" xmlns="" id="{54F3CA26-C069-45D8-B992-F91B09AF5C45}"/>
                </a:ext>
              </a:extLst>
            </p:cNvPr>
            <p:cNvSpPr/>
            <p:nvPr/>
          </p:nvSpPr>
          <p:spPr>
            <a:xfrm>
              <a:off x="1336779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60" y="0"/>
                  </a:lnTo>
                  <a:lnTo>
                    <a:pt x="20460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Shape 90">
              <a:extLst>
                <a:ext uri="{FF2B5EF4-FFF2-40B4-BE49-F238E27FC236}">
                  <a16:creationId xmlns:a16="http://schemas.microsoft.com/office/drawing/2014/main" xmlns="" id="{DE1F2FDC-C555-4375-A1C5-A3D752636BB3}"/>
                </a:ext>
              </a:extLst>
            </p:cNvPr>
            <p:cNvSpPr/>
            <p:nvPr/>
          </p:nvSpPr>
          <p:spPr>
            <a:xfrm>
              <a:off x="1371261" y="5"/>
              <a:ext cx="21641" cy="59718"/>
            </a:xfrm>
            <a:custGeom>
              <a:avLst/>
              <a:gdLst/>
              <a:ahLst/>
              <a:cxnLst/>
              <a:rect l="0" t="0" r="0" b="0"/>
              <a:pathLst>
                <a:path w="21641" h="59718">
                  <a:moveTo>
                    <a:pt x="21641" y="0"/>
                  </a:moveTo>
                  <a:lnTo>
                    <a:pt x="21641" y="10233"/>
                  </a:lnTo>
                  <a:lnTo>
                    <a:pt x="17513" y="11018"/>
                  </a:lnTo>
                  <a:cubicBezTo>
                    <a:pt x="16243" y="11564"/>
                    <a:pt x="15126" y="12326"/>
                    <a:pt x="14199" y="13368"/>
                  </a:cubicBezTo>
                  <a:cubicBezTo>
                    <a:pt x="12878" y="14790"/>
                    <a:pt x="12078" y="16873"/>
                    <a:pt x="11786" y="19553"/>
                  </a:cubicBezTo>
                  <a:cubicBezTo>
                    <a:pt x="11532" y="22245"/>
                    <a:pt x="11367" y="25407"/>
                    <a:pt x="11367" y="29052"/>
                  </a:cubicBezTo>
                  <a:lnTo>
                    <a:pt x="11367" y="31999"/>
                  </a:lnTo>
                  <a:cubicBezTo>
                    <a:pt x="11367" y="35072"/>
                    <a:pt x="11506" y="37904"/>
                    <a:pt x="11760" y="40470"/>
                  </a:cubicBezTo>
                  <a:cubicBezTo>
                    <a:pt x="12002" y="43035"/>
                    <a:pt x="12827" y="44991"/>
                    <a:pt x="14199" y="46350"/>
                  </a:cubicBezTo>
                  <a:lnTo>
                    <a:pt x="21641" y="49507"/>
                  </a:lnTo>
                  <a:lnTo>
                    <a:pt x="21641" y="59718"/>
                  </a:lnTo>
                  <a:lnTo>
                    <a:pt x="5779" y="53297"/>
                  </a:lnTo>
                  <a:cubicBezTo>
                    <a:pt x="4331" y="51811"/>
                    <a:pt x="3239" y="50185"/>
                    <a:pt x="2464" y="48420"/>
                  </a:cubicBezTo>
                  <a:cubicBezTo>
                    <a:pt x="1714" y="46655"/>
                    <a:pt x="1118" y="44877"/>
                    <a:pt x="724" y="43035"/>
                  </a:cubicBezTo>
                  <a:cubicBezTo>
                    <a:pt x="368" y="41194"/>
                    <a:pt x="127" y="39327"/>
                    <a:pt x="76" y="37498"/>
                  </a:cubicBezTo>
                  <a:cubicBezTo>
                    <a:pt x="25" y="35644"/>
                    <a:pt x="0" y="33929"/>
                    <a:pt x="0" y="32329"/>
                  </a:cubicBezTo>
                  <a:lnTo>
                    <a:pt x="0" y="27465"/>
                  </a:lnTo>
                  <a:cubicBezTo>
                    <a:pt x="0" y="24557"/>
                    <a:pt x="76" y="22055"/>
                    <a:pt x="254" y="19921"/>
                  </a:cubicBezTo>
                  <a:cubicBezTo>
                    <a:pt x="419" y="17800"/>
                    <a:pt x="724" y="15933"/>
                    <a:pt x="1143" y="14320"/>
                  </a:cubicBezTo>
                  <a:cubicBezTo>
                    <a:pt x="1575" y="12695"/>
                    <a:pt x="2172" y="11272"/>
                    <a:pt x="2921" y="10015"/>
                  </a:cubicBezTo>
                  <a:cubicBezTo>
                    <a:pt x="3645" y="8783"/>
                    <a:pt x="4610" y="7589"/>
                    <a:pt x="5779" y="6446"/>
                  </a:cubicBezTo>
                  <a:lnTo>
                    <a:pt x="21641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Shape 91">
              <a:extLst>
                <a:ext uri="{FF2B5EF4-FFF2-40B4-BE49-F238E27FC236}">
                  <a16:creationId xmlns:a16="http://schemas.microsoft.com/office/drawing/2014/main" xmlns="" id="{367924E6-919A-49AF-98BF-53C07323A95A}"/>
                </a:ext>
              </a:extLst>
            </p:cNvPr>
            <p:cNvSpPr/>
            <p:nvPr/>
          </p:nvSpPr>
          <p:spPr>
            <a:xfrm>
              <a:off x="1392902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13" y="0"/>
                  </a:moveTo>
                  <a:cubicBezTo>
                    <a:pt x="6363" y="0"/>
                    <a:pt x="11646" y="2146"/>
                    <a:pt x="15824" y="6452"/>
                  </a:cubicBezTo>
                  <a:cubicBezTo>
                    <a:pt x="17843" y="8522"/>
                    <a:pt x="19317" y="11087"/>
                    <a:pt x="20257" y="14122"/>
                  </a:cubicBezTo>
                  <a:cubicBezTo>
                    <a:pt x="21184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28" y="35865"/>
                    <a:pt x="21527" y="37757"/>
                  </a:cubicBezTo>
                  <a:cubicBezTo>
                    <a:pt x="21438" y="39637"/>
                    <a:pt x="21235" y="41504"/>
                    <a:pt x="20866" y="43332"/>
                  </a:cubicBezTo>
                  <a:cubicBezTo>
                    <a:pt x="20511" y="45136"/>
                    <a:pt x="19939" y="46876"/>
                    <a:pt x="19139" y="48565"/>
                  </a:cubicBezTo>
                  <a:cubicBezTo>
                    <a:pt x="18364" y="50229"/>
                    <a:pt x="17247" y="51816"/>
                    <a:pt x="15824" y="53302"/>
                  </a:cubicBezTo>
                  <a:cubicBezTo>
                    <a:pt x="11697" y="57607"/>
                    <a:pt x="6414" y="59728"/>
                    <a:pt x="13" y="59728"/>
                  </a:cubicBezTo>
                  <a:lnTo>
                    <a:pt x="0" y="59723"/>
                  </a:lnTo>
                  <a:lnTo>
                    <a:pt x="0" y="49512"/>
                  </a:lnTo>
                  <a:lnTo>
                    <a:pt x="13" y="49517"/>
                  </a:lnTo>
                  <a:cubicBezTo>
                    <a:pt x="3099" y="49517"/>
                    <a:pt x="5563" y="48450"/>
                    <a:pt x="7379" y="46355"/>
                  </a:cubicBezTo>
                  <a:cubicBezTo>
                    <a:pt x="8001" y="45707"/>
                    <a:pt x="8484" y="44971"/>
                    <a:pt x="8877" y="44183"/>
                  </a:cubicBezTo>
                  <a:cubicBezTo>
                    <a:pt x="9271" y="43371"/>
                    <a:pt x="9550" y="42329"/>
                    <a:pt x="9741" y="41046"/>
                  </a:cubicBezTo>
                  <a:cubicBezTo>
                    <a:pt x="9944" y="39738"/>
                    <a:pt x="10071" y="38138"/>
                    <a:pt x="10147" y="36170"/>
                  </a:cubicBezTo>
                  <a:cubicBezTo>
                    <a:pt x="10249" y="34226"/>
                    <a:pt x="10274" y="31763"/>
                    <a:pt x="10274" y="28791"/>
                  </a:cubicBezTo>
                  <a:cubicBezTo>
                    <a:pt x="10274" y="26378"/>
                    <a:pt x="10249" y="24321"/>
                    <a:pt x="10147" y="22657"/>
                  </a:cubicBezTo>
                  <a:cubicBezTo>
                    <a:pt x="10071" y="20968"/>
                    <a:pt x="9919" y="19558"/>
                    <a:pt x="9715" y="18402"/>
                  </a:cubicBezTo>
                  <a:cubicBezTo>
                    <a:pt x="9474" y="17234"/>
                    <a:pt x="9195" y="16281"/>
                    <a:pt x="8801" y="15519"/>
                  </a:cubicBezTo>
                  <a:cubicBezTo>
                    <a:pt x="8420" y="14757"/>
                    <a:pt x="7938" y="14046"/>
                    <a:pt x="7379" y="13373"/>
                  </a:cubicBezTo>
                  <a:cubicBezTo>
                    <a:pt x="5563" y="11278"/>
                    <a:pt x="3099" y="10236"/>
                    <a:pt x="13" y="10236"/>
                  </a:cubicBezTo>
                  <a:lnTo>
                    <a:pt x="0" y="10239"/>
                  </a:lnTo>
                  <a:lnTo>
                    <a:pt x="0" y="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Shape 92">
              <a:extLst>
                <a:ext uri="{FF2B5EF4-FFF2-40B4-BE49-F238E27FC236}">
                  <a16:creationId xmlns:a16="http://schemas.microsoft.com/office/drawing/2014/main" xmlns="" id="{5DC4382B-7E2D-4EA6-BFC3-DB8197238418}"/>
                </a:ext>
              </a:extLst>
            </p:cNvPr>
            <p:cNvSpPr/>
            <p:nvPr/>
          </p:nvSpPr>
          <p:spPr>
            <a:xfrm>
              <a:off x="1426340" y="504"/>
              <a:ext cx="21050" cy="58725"/>
            </a:xfrm>
            <a:custGeom>
              <a:avLst/>
              <a:gdLst/>
              <a:ahLst/>
              <a:cxnLst/>
              <a:rect l="0" t="0" r="0" b="0"/>
              <a:pathLst>
                <a:path w="21050" h="58725">
                  <a:moveTo>
                    <a:pt x="0" y="0"/>
                  </a:moveTo>
                  <a:lnTo>
                    <a:pt x="21050" y="0"/>
                  </a:lnTo>
                  <a:lnTo>
                    <a:pt x="21050" y="10224"/>
                  </a:lnTo>
                  <a:lnTo>
                    <a:pt x="11405" y="10224"/>
                  </a:lnTo>
                  <a:lnTo>
                    <a:pt x="11405" y="26314"/>
                  </a:lnTo>
                  <a:lnTo>
                    <a:pt x="21050" y="26314"/>
                  </a:lnTo>
                  <a:lnTo>
                    <a:pt x="21050" y="36627"/>
                  </a:lnTo>
                  <a:lnTo>
                    <a:pt x="11405" y="36627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Shape 93">
              <a:extLst>
                <a:ext uri="{FF2B5EF4-FFF2-40B4-BE49-F238E27FC236}">
                  <a16:creationId xmlns:a16="http://schemas.microsoft.com/office/drawing/2014/main" xmlns="" id="{A0B5F7D1-58FF-4810-8599-0F0A4C540FA4}"/>
                </a:ext>
              </a:extLst>
            </p:cNvPr>
            <p:cNvSpPr/>
            <p:nvPr/>
          </p:nvSpPr>
          <p:spPr>
            <a:xfrm>
              <a:off x="1447390" y="504"/>
              <a:ext cx="21025" cy="36627"/>
            </a:xfrm>
            <a:custGeom>
              <a:avLst/>
              <a:gdLst/>
              <a:ahLst/>
              <a:cxnLst/>
              <a:rect l="0" t="0" r="0" b="0"/>
              <a:pathLst>
                <a:path w="21025" h="36627">
                  <a:moveTo>
                    <a:pt x="0" y="0"/>
                  </a:moveTo>
                  <a:lnTo>
                    <a:pt x="1695" y="0"/>
                  </a:lnTo>
                  <a:cubicBezTo>
                    <a:pt x="4502" y="0"/>
                    <a:pt x="7093" y="457"/>
                    <a:pt x="9468" y="1359"/>
                  </a:cubicBezTo>
                  <a:cubicBezTo>
                    <a:pt x="11855" y="2261"/>
                    <a:pt x="13900" y="3543"/>
                    <a:pt x="15589" y="5169"/>
                  </a:cubicBezTo>
                  <a:cubicBezTo>
                    <a:pt x="17291" y="6782"/>
                    <a:pt x="18612" y="8699"/>
                    <a:pt x="19602" y="10922"/>
                  </a:cubicBezTo>
                  <a:cubicBezTo>
                    <a:pt x="20555" y="13157"/>
                    <a:pt x="21025" y="15608"/>
                    <a:pt x="21025" y="18313"/>
                  </a:cubicBezTo>
                  <a:cubicBezTo>
                    <a:pt x="21025" y="21006"/>
                    <a:pt x="20555" y="23457"/>
                    <a:pt x="19602" y="25692"/>
                  </a:cubicBezTo>
                  <a:cubicBezTo>
                    <a:pt x="18612" y="27927"/>
                    <a:pt x="17291" y="29832"/>
                    <a:pt x="15589" y="31471"/>
                  </a:cubicBezTo>
                  <a:cubicBezTo>
                    <a:pt x="13875" y="33096"/>
                    <a:pt x="11855" y="34354"/>
                    <a:pt x="9468" y="35255"/>
                  </a:cubicBezTo>
                  <a:cubicBezTo>
                    <a:pt x="7118" y="36157"/>
                    <a:pt x="4502" y="36627"/>
                    <a:pt x="1645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099" y="26314"/>
                  </a:lnTo>
                  <a:cubicBezTo>
                    <a:pt x="3715" y="26314"/>
                    <a:pt x="5798" y="25590"/>
                    <a:pt x="7322" y="24168"/>
                  </a:cubicBezTo>
                  <a:cubicBezTo>
                    <a:pt x="8871" y="22746"/>
                    <a:pt x="9646" y="20790"/>
                    <a:pt x="9646" y="18313"/>
                  </a:cubicBezTo>
                  <a:cubicBezTo>
                    <a:pt x="9646" y="15850"/>
                    <a:pt x="8871" y="13881"/>
                    <a:pt x="7322" y="12421"/>
                  </a:cubicBezTo>
                  <a:cubicBezTo>
                    <a:pt x="5798" y="10947"/>
                    <a:pt x="3715" y="10224"/>
                    <a:pt x="1099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Shape 94">
              <a:extLst>
                <a:ext uri="{FF2B5EF4-FFF2-40B4-BE49-F238E27FC236}">
                  <a16:creationId xmlns:a16="http://schemas.microsoft.com/office/drawing/2014/main" xmlns="" id="{A32CE233-8CEE-443B-8A5F-604859D0CE16}"/>
                </a:ext>
              </a:extLst>
            </p:cNvPr>
            <p:cNvSpPr/>
            <p:nvPr/>
          </p:nvSpPr>
          <p:spPr>
            <a:xfrm>
              <a:off x="1476154" y="0"/>
              <a:ext cx="21679" cy="59728"/>
            </a:xfrm>
            <a:custGeom>
              <a:avLst/>
              <a:gdLst/>
              <a:ahLst/>
              <a:cxnLst/>
              <a:rect l="0" t="0" r="0" b="0"/>
              <a:pathLst>
                <a:path w="21679" h="59728">
                  <a:moveTo>
                    <a:pt x="21666" y="0"/>
                  </a:moveTo>
                  <a:lnTo>
                    <a:pt x="21679" y="5"/>
                  </a:lnTo>
                  <a:lnTo>
                    <a:pt x="21679" y="10242"/>
                  </a:lnTo>
                  <a:lnTo>
                    <a:pt x="21666" y="10236"/>
                  </a:lnTo>
                  <a:cubicBezTo>
                    <a:pt x="20193" y="10236"/>
                    <a:pt x="18783" y="10503"/>
                    <a:pt x="17526" y="11024"/>
                  </a:cubicBezTo>
                  <a:cubicBezTo>
                    <a:pt x="16256" y="11570"/>
                    <a:pt x="15164" y="12332"/>
                    <a:pt x="14224" y="13373"/>
                  </a:cubicBezTo>
                  <a:cubicBezTo>
                    <a:pt x="12890" y="14796"/>
                    <a:pt x="12078" y="16878"/>
                    <a:pt x="11824" y="19558"/>
                  </a:cubicBezTo>
                  <a:cubicBezTo>
                    <a:pt x="11544" y="22250"/>
                    <a:pt x="11405" y="25413"/>
                    <a:pt x="11405" y="29058"/>
                  </a:cubicBezTo>
                  <a:lnTo>
                    <a:pt x="11405" y="32004"/>
                  </a:lnTo>
                  <a:cubicBezTo>
                    <a:pt x="11405" y="35077"/>
                    <a:pt x="11506" y="37910"/>
                    <a:pt x="11773" y="40475"/>
                  </a:cubicBezTo>
                  <a:cubicBezTo>
                    <a:pt x="12027" y="43040"/>
                    <a:pt x="12827" y="44996"/>
                    <a:pt x="14224" y="46355"/>
                  </a:cubicBezTo>
                  <a:cubicBezTo>
                    <a:pt x="16307" y="48450"/>
                    <a:pt x="18783" y="49517"/>
                    <a:pt x="21666" y="49517"/>
                  </a:cubicBezTo>
                  <a:lnTo>
                    <a:pt x="21679" y="49512"/>
                  </a:lnTo>
                  <a:lnTo>
                    <a:pt x="21679" y="59723"/>
                  </a:lnTo>
                  <a:lnTo>
                    <a:pt x="21666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56" y="51816"/>
                    <a:pt x="3251" y="50190"/>
                    <a:pt x="2502" y="48425"/>
                  </a:cubicBezTo>
                  <a:cubicBezTo>
                    <a:pt x="1715" y="46660"/>
                    <a:pt x="1143" y="44882"/>
                    <a:pt x="762" y="43040"/>
                  </a:cubicBezTo>
                  <a:cubicBezTo>
                    <a:pt x="368" y="41199"/>
                    <a:pt x="165" y="39332"/>
                    <a:pt x="114" y="37503"/>
                  </a:cubicBezTo>
                  <a:cubicBezTo>
                    <a:pt x="64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114" y="22060"/>
                    <a:pt x="267" y="19926"/>
                  </a:cubicBezTo>
                  <a:cubicBezTo>
                    <a:pt x="419" y="17805"/>
                    <a:pt x="737" y="15938"/>
                    <a:pt x="1169" y="14326"/>
                  </a:cubicBezTo>
                  <a:cubicBezTo>
                    <a:pt x="1613" y="12700"/>
                    <a:pt x="2210" y="11278"/>
                    <a:pt x="2934" y="10020"/>
                  </a:cubicBezTo>
                  <a:cubicBezTo>
                    <a:pt x="3683" y="8788"/>
                    <a:pt x="4648" y="7595"/>
                    <a:pt x="5779" y="6452"/>
                  </a:cubicBezTo>
                  <a:cubicBezTo>
                    <a:pt x="9957" y="2146"/>
                    <a:pt x="15240" y="0"/>
                    <a:pt x="2166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Shape 95">
              <a:extLst>
                <a:ext uri="{FF2B5EF4-FFF2-40B4-BE49-F238E27FC236}">
                  <a16:creationId xmlns:a16="http://schemas.microsoft.com/office/drawing/2014/main" xmlns="" id="{4CF51FF0-6694-4B90-8DC9-0CF1AF2D6C61}"/>
                </a:ext>
              </a:extLst>
            </p:cNvPr>
            <p:cNvSpPr/>
            <p:nvPr/>
          </p:nvSpPr>
          <p:spPr>
            <a:xfrm>
              <a:off x="1497833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7"/>
                    <a:pt x="19317" y="11082"/>
                    <a:pt x="20244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09" y="41498"/>
                    <a:pt x="20866" y="43327"/>
                  </a:cubicBezTo>
                  <a:cubicBezTo>
                    <a:pt x="20511" y="45131"/>
                    <a:pt x="19939" y="46871"/>
                    <a:pt x="19139" y="48560"/>
                  </a:cubicBezTo>
                  <a:cubicBezTo>
                    <a:pt x="18326" y="50223"/>
                    <a:pt x="17247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58" y="44966"/>
                    <a:pt x="8852" y="44178"/>
                  </a:cubicBezTo>
                  <a:cubicBezTo>
                    <a:pt x="9233" y="43365"/>
                    <a:pt x="9525" y="42324"/>
                    <a:pt x="9728" y="41041"/>
                  </a:cubicBezTo>
                  <a:cubicBezTo>
                    <a:pt x="9906" y="39733"/>
                    <a:pt x="10058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58" y="20963"/>
                    <a:pt x="9906" y="19553"/>
                    <a:pt x="9678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Shape 96">
              <a:extLst>
                <a:ext uri="{FF2B5EF4-FFF2-40B4-BE49-F238E27FC236}">
                  <a16:creationId xmlns:a16="http://schemas.microsoft.com/office/drawing/2014/main" xmlns="" id="{A573A86D-1E5A-47FE-A572-DBBAB9AE9159}"/>
                </a:ext>
              </a:extLst>
            </p:cNvPr>
            <p:cNvSpPr/>
            <p:nvPr/>
          </p:nvSpPr>
          <p:spPr>
            <a:xfrm>
              <a:off x="1531266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Shape 97">
              <a:extLst>
                <a:ext uri="{FF2B5EF4-FFF2-40B4-BE49-F238E27FC236}">
                  <a16:creationId xmlns:a16="http://schemas.microsoft.com/office/drawing/2014/main" xmlns="" id="{3A4D68BE-5A69-4D4F-84E0-A85576D6B462}"/>
                </a:ext>
              </a:extLst>
            </p:cNvPr>
            <p:cNvSpPr/>
            <p:nvPr/>
          </p:nvSpPr>
          <p:spPr>
            <a:xfrm>
              <a:off x="1552525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18" y="381"/>
                    <a:pt x="9779" y="1156"/>
                  </a:cubicBezTo>
                  <a:cubicBezTo>
                    <a:pt x="12027" y="1930"/>
                    <a:pt x="13919" y="3023"/>
                    <a:pt x="15507" y="4420"/>
                  </a:cubicBezTo>
                  <a:cubicBezTo>
                    <a:pt x="17056" y="5829"/>
                    <a:pt x="18275" y="7493"/>
                    <a:pt x="19126" y="9500"/>
                  </a:cubicBezTo>
                  <a:cubicBezTo>
                    <a:pt x="19990" y="11468"/>
                    <a:pt x="20396" y="13703"/>
                    <a:pt x="20396" y="16154"/>
                  </a:cubicBezTo>
                  <a:cubicBezTo>
                    <a:pt x="20396" y="21768"/>
                    <a:pt x="17970" y="25933"/>
                    <a:pt x="13145" y="28626"/>
                  </a:cubicBezTo>
                  <a:cubicBezTo>
                    <a:pt x="14313" y="29210"/>
                    <a:pt x="15164" y="29756"/>
                    <a:pt x="15786" y="30201"/>
                  </a:cubicBezTo>
                  <a:cubicBezTo>
                    <a:pt x="16383" y="30645"/>
                    <a:pt x="16980" y="31166"/>
                    <a:pt x="17602" y="31763"/>
                  </a:cubicBezTo>
                  <a:cubicBezTo>
                    <a:pt x="18872" y="33122"/>
                    <a:pt x="19774" y="34658"/>
                    <a:pt x="20345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19990" y="48870"/>
                  </a:cubicBezTo>
                  <a:cubicBezTo>
                    <a:pt x="19152" y="50914"/>
                    <a:pt x="17970" y="52692"/>
                    <a:pt x="16408" y="54127"/>
                  </a:cubicBezTo>
                  <a:cubicBezTo>
                    <a:pt x="14834" y="55626"/>
                    <a:pt x="12941" y="56718"/>
                    <a:pt x="10732" y="57531"/>
                  </a:cubicBezTo>
                  <a:cubicBezTo>
                    <a:pt x="8509" y="58331"/>
                    <a:pt x="6020" y="58725"/>
                    <a:pt x="3277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34" y="48489"/>
                  </a:lnTo>
                  <a:cubicBezTo>
                    <a:pt x="4521" y="48489"/>
                    <a:pt x="6375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375" y="34709"/>
                    <a:pt x="4521" y="34061"/>
                    <a:pt x="2134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59" y="23749"/>
                    <a:pt x="5626" y="23152"/>
                    <a:pt x="6985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6985" y="12040"/>
                  </a:cubicBezTo>
                  <a:cubicBezTo>
                    <a:pt x="5626" y="10846"/>
                    <a:pt x="3759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Shape 98">
              <a:extLst>
                <a:ext uri="{FF2B5EF4-FFF2-40B4-BE49-F238E27FC236}">
                  <a16:creationId xmlns:a16="http://schemas.microsoft.com/office/drawing/2014/main" xmlns="" id="{B83C77E5-830B-41D9-8EE4-059A36BB7943}"/>
                </a:ext>
              </a:extLst>
            </p:cNvPr>
            <p:cNvSpPr/>
            <p:nvPr/>
          </p:nvSpPr>
          <p:spPr>
            <a:xfrm>
              <a:off x="1585539" y="496"/>
              <a:ext cx="21095" cy="58725"/>
            </a:xfrm>
            <a:custGeom>
              <a:avLst/>
              <a:gdLst/>
              <a:ahLst/>
              <a:cxnLst/>
              <a:rect l="0" t="0" r="0" b="0"/>
              <a:pathLst>
                <a:path w="21095" h="58725">
                  <a:moveTo>
                    <a:pt x="0" y="0"/>
                  </a:moveTo>
                  <a:lnTo>
                    <a:pt x="11405" y="0"/>
                  </a:lnTo>
                  <a:lnTo>
                    <a:pt x="11405" y="22136"/>
                  </a:lnTo>
                  <a:lnTo>
                    <a:pt x="21095" y="22136"/>
                  </a:lnTo>
                  <a:lnTo>
                    <a:pt x="21095" y="32334"/>
                  </a:lnTo>
                  <a:lnTo>
                    <a:pt x="11405" y="32334"/>
                  </a:lnTo>
                  <a:lnTo>
                    <a:pt x="11405" y="48501"/>
                  </a:lnTo>
                  <a:lnTo>
                    <a:pt x="21095" y="48501"/>
                  </a:lnTo>
                  <a:lnTo>
                    <a:pt x="2109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Shape 99">
              <a:extLst>
                <a:ext uri="{FF2B5EF4-FFF2-40B4-BE49-F238E27FC236}">
                  <a16:creationId xmlns:a16="http://schemas.microsoft.com/office/drawing/2014/main" xmlns="" id="{8D151EB8-1E20-4D1E-A015-D6B351808C6D}"/>
                </a:ext>
              </a:extLst>
            </p:cNvPr>
            <p:cNvSpPr/>
            <p:nvPr/>
          </p:nvSpPr>
          <p:spPr>
            <a:xfrm>
              <a:off x="1606634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13" y="0"/>
                    <a:pt x="7430" y="432"/>
                    <a:pt x="9766" y="1334"/>
                  </a:cubicBezTo>
                  <a:cubicBezTo>
                    <a:pt x="12116" y="2235"/>
                    <a:pt x="14148" y="3518"/>
                    <a:pt x="15799" y="5118"/>
                  </a:cubicBezTo>
                  <a:cubicBezTo>
                    <a:pt x="17488" y="6756"/>
                    <a:pt x="18783" y="8661"/>
                    <a:pt x="19710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710" y="25667"/>
                  </a:cubicBezTo>
                  <a:cubicBezTo>
                    <a:pt x="18809" y="27889"/>
                    <a:pt x="17513" y="29832"/>
                    <a:pt x="15824" y="31445"/>
                  </a:cubicBezTo>
                  <a:cubicBezTo>
                    <a:pt x="14148" y="33071"/>
                    <a:pt x="12141" y="34341"/>
                    <a:pt x="9817" y="35255"/>
                  </a:cubicBezTo>
                  <a:cubicBezTo>
                    <a:pt x="7455" y="36157"/>
                    <a:pt x="4864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04" y="24194"/>
                  </a:cubicBezTo>
                  <a:cubicBezTo>
                    <a:pt x="8903" y="22746"/>
                    <a:pt x="9690" y="20765"/>
                    <a:pt x="9690" y="18275"/>
                  </a:cubicBezTo>
                  <a:cubicBezTo>
                    <a:pt x="9690" y="15875"/>
                    <a:pt x="8903" y="13919"/>
                    <a:pt x="7404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Shape 100">
              <a:extLst>
                <a:ext uri="{FF2B5EF4-FFF2-40B4-BE49-F238E27FC236}">
                  <a16:creationId xmlns:a16="http://schemas.microsoft.com/office/drawing/2014/main" xmlns="" id="{3500A51D-29F6-4EEB-BC2B-D0C268045D3A}"/>
                </a:ext>
              </a:extLst>
            </p:cNvPr>
            <p:cNvSpPr/>
            <p:nvPr/>
          </p:nvSpPr>
          <p:spPr>
            <a:xfrm>
              <a:off x="1637358" y="502"/>
              <a:ext cx="38583" cy="58725"/>
            </a:xfrm>
            <a:custGeom>
              <a:avLst/>
              <a:gdLst/>
              <a:ahLst/>
              <a:cxnLst/>
              <a:rect l="0" t="0" r="0" b="0"/>
              <a:pathLst>
                <a:path w="38583" h="58725">
                  <a:moveTo>
                    <a:pt x="0" y="0"/>
                  </a:moveTo>
                  <a:lnTo>
                    <a:pt x="38583" y="0"/>
                  </a:lnTo>
                  <a:lnTo>
                    <a:pt x="38583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31" y="24016"/>
                  </a:lnTo>
                  <a:lnTo>
                    <a:pt x="34531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583" y="48489"/>
                  </a:lnTo>
                  <a:lnTo>
                    <a:pt x="38583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Shape 101">
              <a:extLst>
                <a:ext uri="{FF2B5EF4-FFF2-40B4-BE49-F238E27FC236}">
                  <a16:creationId xmlns:a16="http://schemas.microsoft.com/office/drawing/2014/main" xmlns="" id="{40AAE339-2D1C-42ED-996D-FDE57A2BB953}"/>
                </a:ext>
              </a:extLst>
            </p:cNvPr>
            <p:cNvSpPr/>
            <p:nvPr/>
          </p:nvSpPr>
          <p:spPr>
            <a:xfrm>
              <a:off x="170637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Shape 102">
              <a:extLst>
                <a:ext uri="{FF2B5EF4-FFF2-40B4-BE49-F238E27FC236}">
                  <a16:creationId xmlns:a16="http://schemas.microsoft.com/office/drawing/2014/main" xmlns="" id="{4A19223B-5B2A-47D5-AACB-EB2D91E91D81}"/>
                </a:ext>
              </a:extLst>
            </p:cNvPr>
            <p:cNvSpPr/>
            <p:nvPr/>
          </p:nvSpPr>
          <p:spPr>
            <a:xfrm>
              <a:off x="1778064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63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Shape 103">
              <a:extLst>
                <a:ext uri="{FF2B5EF4-FFF2-40B4-BE49-F238E27FC236}">
                  <a16:creationId xmlns:a16="http://schemas.microsoft.com/office/drawing/2014/main" xmlns="" id="{2B67B264-5A72-46B3-94FF-FF790CD41FFD}"/>
                </a:ext>
              </a:extLst>
            </p:cNvPr>
            <p:cNvSpPr/>
            <p:nvPr/>
          </p:nvSpPr>
          <p:spPr>
            <a:xfrm>
              <a:off x="1805445" y="496"/>
              <a:ext cx="27203" cy="71768"/>
            </a:xfrm>
            <a:custGeom>
              <a:avLst/>
              <a:gdLst/>
              <a:ahLst/>
              <a:cxnLst/>
              <a:rect l="0" t="0" r="0" b="0"/>
              <a:pathLst>
                <a:path w="27203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03" y="48501"/>
                  </a:lnTo>
                  <a:lnTo>
                    <a:pt x="27203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Shape 104">
              <a:extLst>
                <a:ext uri="{FF2B5EF4-FFF2-40B4-BE49-F238E27FC236}">
                  <a16:creationId xmlns:a16="http://schemas.microsoft.com/office/drawing/2014/main" xmlns="" id="{F378D5CD-E88F-43B2-9A58-8C078F29DFF6}"/>
                </a:ext>
              </a:extLst>
            </p:cNvPr>
            <p:cNvSpPr/>
            <p:nvPr/>
          </p:nvSpPr>
          <p:spPr>
            <a:xfrm>
              <a:off x="1835367" y="498"/>
              <a:ext cx="47282" cy="58725"/>
            </a:xfrm>
            <a:custGeom>
              <a:avLst/>
              <a:gdLst/>
              <a:ahLst/>
              <a:cxnLst/>
              <a:rect l="0" t="0" r="0" b="0"/>
              <a:pathLst>
                <a:path w="47282" h="58725">
                  <a:moveTo>
                    <a:pt x="0" y="0"/>
                  </a:moveTo>
                  <a:lnTo>
                    <a:pt x="11963" y="0"/>
                  </a:lnTo>
                  <a:lnTo>
                    <a:pt x="24282" y="28296"/>
                  </a:lnTo>
                  <a:lnTo>
                    <a:pt x="35420" y="0"/>
                  </a:lnTo>
                  <a:lnTo>
                    <a:pt x="47282" y="0"/>
                  </a:lnTo>
                  <a:lnTo>
                    <a:pt x="26480" y="48832"/>
                  </a:lnTo>
                  <a:cubicBezTo>
                    <a:pt x="25933" y="50152"/>
                    <a:pt x="25286" y="51422"/>
                    <a:pt x="24486" y="52642"/>
                  </a:cubicBezTo>
                  <a:cubicBezTo>
                    <a:pt x="23686" y="53835"/>
                    <a:pt x="22746" y="54902"/>
                    <a:pt x="21666" y="55804"/>
                  </a:cubicBezTo>
                  <a:cubicBezTo>
                    <a:pt x="20600" y="56706"/>
                    <a:pt x="19380" y="57442"/>
                    <a:pt x="18009" y="57963"/>
                  </a:cubicBezTo>
                  <a:cubicBezTo>
                    <a:pt x="16637" y="58471"/>
                    <a:pt x="15088" y="58725"/>
                    <a:pt x="13373" y="58725"/>
                  </a:cubicBezTo>
                  <a:lnTo>
                    <a:pt x="6376" y="58725"/>
                  </a:lnTo>
                  <a:lnTo>
                    <a:pt x="6376" y="48501"/>
                  </a:lnTo>
                  <a:lnTo>
                    <a:pt x="10986" y="48501"/>
                  </a:lnTo>
                  <a:cubicBezTo>
                    <a:pt x="12598" y="48501"/>
                    <a:pt x="13856" y="48184"/>
                    <a:pt x="14821" y="47562"/>
                  </a:cubicBezTo>
                  <a:cubicBezTo>
                    <a:pt x="15773" y="46926"/>
                    <a:pt x="16535" y="46012"/>
                    <a:pt x="17107" y="44793"/>
                  </a:cubicBezTo>
                  <a:lnTo>
                    <a:pt x="18834" y="40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Shape 105">
              <a:extLst>
                <a:ext uri="{FF2B5EF4-FFF2-40B4-BE49-F238E27FC236}">
                  <a16:creationId xmlns:a16="http://schemas.microsoft.com/office/drawing/2014/main" xmlns="" id="{1CFC8B15-CCF8-4A6E-BE37-40EBE9B800DC}"/>
                </a:ext>
              </a:extLst>
            </p:cNvPr>
            <p:cNvSpPr/>
            <p:nvPr/>
          </p:nvSpPr>
          <p:spPr>
            <a:xfrm>
              <a:off x="1883374" y="502"/>
              <a:ext cx="48946" cy="58725"/>
            </a:xfrm>
            <a:custGeom>
              <a:avLst/>
              <a:gdLst/>
              <a:ahLst/>
              <a:cxnLst/>
              <a:rect l="0" t="0" r="0" b="0"/>
              <a:pathLst>
                <a:path w="48946" h="58725">
                  <a:moveTo>
                    <a:pt x="1168" y="0"/>
                  </a:moveTo>
                  <a:lnTo>
                    <a:pt x="14199" y="0"/>
                  </a:lnTo>
                  <a:lnTo>
                    <a:pt x="24422" y="18961"/>
                  </a:lnTo>
                  <a:lnTo>
                    <a:pt x="34747" y="0"/>
                  </a:lnTo>
                  <a:lnTo>
                    <a:pt x="47701" y="0"/>
                  </a:lnTo>
                  <a:lnTo>
                    <a:pt x="30620" y="28626"/>
                  </a:lnTo>
                  <a:lnTo>
                    <a:pt x="48946" y="58725"/>
                  </a:lnTo>
                  <a:lnTo>
                    <a:pt x="35801" y="58725"/>
                  </a:lnTo>
                  <a:lnTo>
                    <a:pt x="24422" y="38290"/>
                  </a:lnTo>
                  <a:lnTo>
                    <a:pt x="13132" y="58725"/>
                  </a:lnTo>
                  <a:lnTo>
                    <a:pt x="0" y="58725"/>
                  </a:lnTo>
                  <a:lnTo>
                    <a:pt x="18237" y="28626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Shape 106">
              <a:extLst>
                <a:ext uri="{FF2B5EF4-FFF2-40B4-BE49-F238E27FC236}">
                  <a16:creationId xmlns:a16="http://schemas.microsoft.com/office/drawing/2014/main" xmlns="" id="{03DAC16C-3B7D-41D1-A10D-71ED410277CF}"/>
                </a:ext>
              </a:extLst>
            </p:cNvPr>
            <p:cNvSpPr/>
            <p:nvPr/>
          </p:nvSpPr>
          <p:spPr>
            <a:xfrm>
              <a:off x="1936772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40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99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30" y="41199"/>
                    <a:pt x="127" y="39332"/>
                    <a:pt x="51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51" y="22060"/>
                    <a:pt x="229" y="19926"/>
                  </a:cubicBezTo>
                  <a:cubicBezTo>
                    <a:pt x="394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Shape 107">
              <a:extLst>
                <a:ext uri="{FF2B5EF4-FFF2-40B4-BE49-F238E27FC236}">
                  <a16:creationId xmlns:a16="http://schemas.microsoft.com/office/drawing/2014/main" xmlns="" id="{2F9F1458-2688-4211-A249-42B502C8617E}"/>
                </a:ext>
              </a:extLst>
            </p:cNvPr>
            <p:cNvSpPr/>
            <p:nvPr/>
          </p:nvSpPr>
          <p:spPr>
            <a:xfrm>
              <a:off x="1958400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Shape 108">
              <a:extLst>
                <a:ext uri="{FF2B5EF4-FFF2-40B4-BE49-F238E27FC236}">
                  <a16:creationId xmlns:a16="http://schemas.microsoft.com/office/drawing/2014/main" xmlns="" id="{2704BE0B-EEDD-48AF-93D5-25B46C8BCAA9}"/>
                </a:ext>
              </a:extLst>
            </p:cNvPr>
            <p:cNvSpPr/>
            <p:nvPr/>
          </p:nvSpPr>
          <p:spPr>
            <a:xfrm>
              <a:off x="199185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1241" y="0"/>
                  </a:lnTo>
                  <a:lnTo>
                    <a:pt x="21241" y="10224"/>
                  </a:lnTo>
                  <a:lnTo>
                    <a:pt x="11366" y="10224"/>
                  </a:lnTo>
                  <a:lnTo>
                    <a:pt x="11366" y="23749"/>
                  </a:lnTo>
                  <a:lnTo>
                    <a:pt x="21241" y="23749"/>
                  </a:lnTo>
                  <a:lnTo>
                    <a:pt x="21241" y="34061"/>
                  </a:lnTo>
                  <a:lnTo>
                    <a:pt x="11366" y="34061"/>
                  </a:lnTo>
                  <a:lnTo>
                    <a:pt x="11366" y="48489"/>
                  </a:lnTo>
                  <a:lnTo>
                    <a:pt x="21241" y="48489"/>
                  </a:lnTo>
                  <a:lnTo>
                    <a:pt x="21241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Shape 109">
              <a:extLst>
                <a:ext uri="{FF2B5EF4-FFF2-40B4-BE49-F238E27FC236}">
                  <a16:creationId xmlns:a16="http://schemas.microsoft.com/office/drawing/2014/main" xmlns="" id="{6535E144-292D-4364-8784-83FB1BD8A2EE}"/>
                </a:ext>
              </a:extLst>
            </p:cNvPr>
            <p:cNvSpPr/>
            <p:nvPr/>
          </p:nvSpPr>
          <p:spPr>
            <a:xfrm>
              <a:off x="201309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305" y="0"/>
                  </a:lnTo>
                  <a:cubicBezTo>
                    <a:pt x="5061" y="0"/>
                    <a:pt x="7538" y="381"/>
                    <a:pt x="9798" y="1156"/>
                  </a:cubicBezTo>
                  <a:cubicBezTo>
                    <a:pt x="12046" y="1930"/>
                    <a:pt x="13938" y="3023"/>
                    <a:pt x="15526" y="4420"/>
                  </a:cubicBezTo>
                  <a:cubicBezTo>
                    <a:pt x="17075" y="5829"/>
                    <a:pt x="18294" y="7493"/>
                    <a:pt x="19145" y="9500"/>
                  </a:cubicBezTo>
                  <a:cubicBezTo>
                    <a:pt x="19996" y="11468"/>
                    <a:pt x="20415" y="13703"/>
                    <a:pt x="20415" y="16154"/>
                  </a:cubicBezTo>
                  <a:cubicBezTo>
                    <a:pt x="20415" y="21768"/>
                    <a:pt x="17990" y="25933"/>
                    <a:pt x="13164" y="28626"/>
                  </a:cubicBezTo>
                  <a:cubicBezTo>
                    <a:pt x="14307" y="29210"/>
                    <a:pt x="15183" y="29756"/>
                    <a:pt x="15805" y="30201"/>
                  </a:cubicBezTo>
                  <a:cubicBezTo>
                    <a:pt x="16402" y="30645"/>
                    <a:pt x="16999" y="31166"/>
                    <a:pt x="17621" y="31763"/>
                  </a:cubicBezTo>
                  <a:cubicBezTo>
                    <a:pt x="18891" y="33122"/>
                    <a:pt x="19793" y="34658"/>
                    <a:pt x="20365" y="36284"/>
                  </a:cubicBezTo>
                  <a:cubicBezTo>
                    <a:pt x="20936" y="37948"/>
                    <a:pt x="21241" y="39802"/>
                    <a:pt x="21241" y="41910"/>
                  </a:cubicBezTo>
                  <a:cubicBezTo>
                    <a:pt x="21241" y="44501"/>
                    <a:pt x="20834" y="46799"/>
                    <a:pt x="19996" y="48870"/>
                  </a:cubicBezTo>
                  <a:cubicBezTo>
                    <a:pt x="19171" y="50914"/>
                    <a:pt x="17990" y="52692"/>
                    <a:pt x="16427" y="54127"/>
                  </a:cubicBezTo>
                  <a:cubicBezTo>
                    <a:pt x="14853" y="55626"/>
                    <a:pt x="12960" y="56718"/>
                    <a:pt x="10725" y="57531"/>
                  </a:cubicBezTo>
                  <a:cubicBezTo>
                    <a:pt x="8528" y="58331"/>
                    <a:pt x="6039" y="58725"/>
                    <a:pt x="3296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3" y="48489"/>
                  </a:lnTo>
                  <a:cubicBezTo>
                    <a:pt x="4528" y="48489"/>
                    <a:pt x="6395" y="47841"/>
                    <a:pt x="7766" y="46584"/>
                  </a:cubicBezTo>
                  <a:cubicBezTo>
                    <a:pt x="9176" y="45276"/>
                    <a:pt x="9874" y="43485"/>
                    <a:pt x="9874" y="41237"/>
                  </a:cubicBezTo>
                  <a:cubicBezTo>
                    <a:pt x="9874" y="38976"/>
                    <a:pt x="9176" y="37211"/>
                    <a:pt x="7766" y="35954"/>
                  </a:cubicBezTo>
                  <a:cubicBezTo>
                    <a:pt x="6395" y="34709"/>
                    <a:pt x="4528" y="34061"/>
                    <a:pt x="2153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03" y="23749"/>
                  </a:lnTo>
                  <a:cubicBezTo>
                    <a:pt x="3778" y="23749"/>
                    <a:pt x="5645" y="23152"/>
                    <a:pt x="6991" y="21933"/>
                  </a:cubicBezTo>
                  <a:cubicBezTo>
                    <a:pt x="8338" y="20714"/>
                    <a:pt x="9023" y="19088"/>
                    <a:pt x="9023" y="16993"/>
                  </a:cubicBezTo>
                  <a:cubicBezTo>
                    <a:pt x="9023" y="14910"/>
                    <a:pt x="8338" y="13259"/>
                    <a:pt x="6991" y="12040"/>
                  </a:cubicBezTo>
                  <a:cubicBezTo>
                    <a:pt x="5645" y="10846"/>
                    <a:pt x="3778" y="10224"/>
                    <a:pt x="1403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Shape 110">
              <a:extLst>
                <a:ext uri="{FF2B5EF4-FFF2-40B4-BE49-F238E27FC236}">
                  <a16:creationId xmlns:a16="http://schemas.microsoft.com/office/drawing/2014/main" xmlns="" id="{B3DEBAA8-B58D-4656-A6DC-B2539C2FFC38}"/>
                </a:ext>
              </a:extLst>
            </p:cNvPr>
            <p:cNvSpPr/>
            <p:nvPr/>
          </p:nvSpPr>
          <p:spPr>
            <a:xfrm>
              <a:off x="2046130" y="502"/>
              <a:ext cx="42723" cy="58725"/>
            </a:xfrm>
            <a:custGeom>
              <a:avLst/>
              <a:gdLst/>
              <a:ahLst/>
              <a:cxnLst/>
              <a:rect l="0" t="0" r="0" b="0"/>
              <a:pathLst>
                <a:path w="42723" h="58725">
                  <a:moveTo>
                    <a:pt x="0" y="0"/>
                  </a:moveTo>
                  <a:lnTo>
                    <a:pt x="11367" y="0"/>
                  </a:lnTo>
                  <a:lnTo>
                    <a:pt x="11367" y="24016"/>
                  </a:lnTo>
                  <a:lnTo>
                    <a:pt x="31344" y="24016"/>
                  </a:lnTo>
                  <a:lnTo>
                    <a:pt x="31344" y="0"/>
                  </a:lnTo>
                  <a:lnTo>
                    <a:pt x="42723" y="0"/>
                  </a:lnTo>
                  <a:lnTo>
                    <a:pt x="42723" y="58725"/>
                  </a:lnTo>
                  <a:lnTo>
                    <a:pt x="31344" y="58725"/>
                  </a:lnTo>
                  <a:lnTo>
                    <a:pt x="31344" y="34163"/>
                  </a:lnTo>
                  <a:lnTo>
                    <a:pt x="11367" y="34163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Shape 111">
              <a:extLst>
                <a:ext uri="{FF2B5EF4-FFF2-40B4-BE49-F238E27FC236}">
                  <a16:creationId xmlns:a16="http://schemas.microsoft.com/office/drawing/2014/main" xmlns="" id="{4FC51DAF-EE42-4A98-853D-99D041004CDD}"/>
                </a:ext>
              </a:extLst>
            </p:cNvPr>
            <p:cNvSpPr/>
            <p:nvPr/>
          </p:nvSpPr>
          <p:spPr>
            <a:xfrm>
              <a:off x="2100663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488" y="11024"/>
                  </a:cubicBezTo>
                  <a:cubicBezTo>
                    <a:pt x="16218" y="11570"/>
                    <a:pt x="15126" y="12332"/>
                    <a:pt x="14161" y="13373"/>
                  </a:cubicBezTo>
                  <a:cubicBezTo>
                    <a:pt x="12840" y="14796"/>
                    <a:pt x="12052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61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Shape 112">
              <a:extLst>
                <a:ext uri="{FF2B5EF4-FFF2-40B4-BE49-F238E27FC236}">
                  <a16:creationId xmlns:a16="http://schemas.microsoft.com/office/drawing/2014/main" xmlns="" id="{56FA4AF1-355D-471F-A3F1-E7911C1DDE3A}"/>
                </a:ext>
              </a:extLst>
            </p:cNvPr>
            <p:cNvSpPr/>
            <p:nvPr/>
          </p:nvSpPr>
          <p:spPr>
            <a:xfrm>
              <a:off x="2122291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24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24" y="53302"/>
                  </a:cubicBezTo>
                  <a:cubicBezTo>
                    <a:pt x="11709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31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Shape 113">
              <a:extLst>
                <a:ext uri="{FF2B5EF4-FFF2-40B4-BE49-F238E27FC236}">
                  <a16:creationId xmlns:a16="http://schemas.microsoft.com/office/drawing/2014/main" xmlns="" id="{32AEC820-3F09-49B0-8E85-DB690793678A}"/>
                </a:ext>
              </a:extLst>
            </p:cNvPr>
            <p:cNvSpPr/>
            <p:nvPr/>
          </p:nvSpPr>
          <p:spPr>
            <a:xfrm>
              <a:off x="2153779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6" y="0"/>
                  </a:moveTo>
                  <a:cubicBezTo>
                    <a:pt x="24270" y="0"/>
                    <a:pt x="26835" y="381"/>
                    <a:pt x="29248" y="1168"/>
                  </a:cubicBezTo>
                  <a:cubicBezTo>
                    <a:pt x="31623" y="1943"/>
                    <a:pt x="33744" y="3111"/>
                    <a:pt x="35674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8" y="15494"/>
                    <a:pt x="43129" y="18580"/>
                  </a:cubicBezTo>
                  <a:lnTo>
                    <a:pt x="31496" y="18580"/>
                  </a:lnTo>
                  <a:cubicBezTo>
                    <a:pt x="30899" y="16192"/>
                    <a:pt x="29807" y="14224"/>
                    <a:pt x="28283" y="12611"/>
                  </a:cubicBezTo>
                  <a:cubicBezTo>
                    <a:pt x="26721" y="11036"/>
                    <a:pt x="24498" y="10224"/>
                    <a:pt x="21603" y="10224"/>
                  </a:cubicBezTo>
                  <a:cubicBezTo>
                    <a:pt x="19990" y="10224"/>
                    <a:pt x="18593" y="10516"/>
                    <a:pt x="17348" y="11062"/>
                  </a:cubicBezTo>
                  <a:cubicBezTo>
                    <a:pt x="16103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65" y="15316"/>
                  </a:cubicBezTo>
                  <a:cubicBezTo>
                    <a:pt x="12446" y="16027"/>
                    <a:pt x="12167" y="17018"/>
                    <a:pt x="11938" y="18237"/>
                  </a:cubicBezTo>
                  <a:cubicBezTo>
                    <a:pt x="11722" y="19431"/>
                    <a:pt x="11570" y="20980"/>
                    <a:pt x="11493" y="22847"/>
                  </a:cubicBezTo>
                  <a:cubicBezTo>
                    <a:pt x="11417" y="24714"/>
                    <a:pt x="11366" y="27051"/>
                    <a:pt x="11366" y="29858"/>
                  </a:cubicBezTo>
                  <a:cubicBezTo>
                    <a:pt x="11366" y="32664"/>
                    <a:pt x="11417" y="35001"/>
                    <a:pt x="11493" y="36855"/>
                  </a:cubicBezTo>
                  <a:cubicBezTo>
                    <a:pt x="11570" y="38760"/>
                    <a:pt x="11722" y="40284"/>
                    <a:pt x="11938" y="41491"/>
                  </a:cubicBezTo>
                  <a:cubicBezTo>
                    <a:pt x="12167" y="42685"/>
                    <a:pt x="12446" y="43675"/>
                    <a:pt x="12865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03" y="48108"/>
                    <a:pt x="17348" y="48679"/>
                  </a:cubicBezTo>
                  <a:cubicBezTo>
                    <a:pt x="18593" y="49225"/>
                    <a:pt x="19990" y="49505"/>
                    <a:pt x="21603" y="49505"/>
                  </a:cubicBezTo>
                  <a:cubicBezTo>
                    <a:pt x="24498" y="49505"/>
                    <a:pt x="26721" y="48704"/>
                    <a:pt x="28283" y="47104"/>
                  </a:cubicBezTo>
                  <a:cubicBezTo>
                    <a:pt x="29807" y="45517"/>
                    <a:pt x="30899" y="43523"/>
                    <a:pt x="31496" y="41161"/>
                  </a:cubicBezTo>
                  <a:lnTo>
                    <a:pt x="43129" y="41161"/>
                  </a:lnTo>
                  <a:cubicBezTo>
                    <a:pt x="42608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74" y="55054"/>
                  </a:cubicBezTo>
                  <a:cubicBezTo>
                    <a:pt x="33744" y="56629"/>
                    <a:pt x="31597" y="57798"/>
                    <a:pt x="29184" y="58572"/>
                  </a:cubicBezTo>
                  <a:cubicBezTo>
                    <a:pt x="26746" y="59334"/>
                    <a:pt x="24219" y="59715"/>
                    <a:pt x="21526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47" y="56960"/>
                    <a:pt x="7785" y="55385"/>
                    <a:pt x="5715" y="53289"/>
                  </a:cubicBezTo>
                  <a:cubicBezTo>
                    <a:pt x="4242" y="51816"/>
                    <a:pt x="3099" y="50228"/>
                    <a:pt x="2324" y="48552"/>
                  </a:cubicBezTo>
                  <a:cubicBezTo>
                    <a:pt x="1524" y="46863"/>
                    <a:pt x="978" y="45085"/>
                    <a:pt x="635" y="43129"/>
                  </a:cubicBezTo>
                  <a:cubicBezTo>
                    <a:pt x="330" y="41211"/>
                    <a:pt x="127" y="39167"/>
                    <a:pt x="63" y="36970"/>
                  </a:cubicBezTo>
                  <a:cubicBezTo>
                    <a:pt x="13" y="34760"/>
                    <a:pt x="0" y="32385"/>
                    <a:pt x="0" y="29858"/>
                  </a:cubicBezTo>
                  <a:cubicBezTo>
                    <a:pt x="0" y="27330"/>
                    <a:pt x="13" y="24981"/>
                    <a:pt x="63" y="22771"/>
                  </a:cubicBezTo>
                  <a:cubicBezTo>
                    <a:pt x="127" y="20574"/>
                    <a:pt x="330" y="18491"/>
                    <a:pt x="635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099" y="9512"/>
                    <a:pt x="4242" y="7925"/>
                    <a:pt x="5715" y="6452"/>
                  </a:cubicBezTo>
                  <a:cubicBezTo>
                    <a:pt x="7785" y="4356"/>
                    <a:pt x="10147" y="2743"/>
                    <a:pt x="12738" y="1664"/>
                  </a:cubicBezTo>
                  <a:cubicBezTo>
                    <a:pt x="15354" y="571"/>
                    <a:pt x="18263" y="0"/>
                    <a:pt x="2152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Shape 114">
              <a:extLst>
                <a:ext uri="{FF2B5EF4-FFF2-40B4-BE49-F238E27FC236}">
                  <a16:creationId xmlns:a16="http://schemas.microsoft.com/office/drawing/2014/main" xmlns="" id="{3296B318-62CB-42A4-91C8-EF634D8C7458}"/>
                </a:ext>
              </a:extLst>
            </p:cNvPr>
            <p:cNvSpPr/>
            <p:nvPr/>
          </p:nvSpPr>
          <p:spPr>
            <a:xfrm>
              <a:off x="2201703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16" y="58725"/>
                  </a:lnTo>
                  <a:lnTo>
                    <a:pt x="15316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Shape 115">
              <a:extLst>
                <a:ext uri="{FF2B5EF4-FFF2-40B4-BE49-F238E27FC236}">
                  <a16:creationId xmlns:a16="http://schemas.microsoft.com/office/drawing/2014/main" xmlns="" id="{D7C99678-873D-4783-BFDD-D1F0E43449EC}"/>
                </a:ext>
              </a:extLst>
            </p:cNvPr>
            <p:cNvSpPr/>
            <p:nvPr/>
          </p:nvSpPr>
          <p:spPr>
            <a:xfrm>
              <a:off x="2253157" y="496"/>
              <a:ext cx="21082" cy="58725"/>
            </a:xfrm>
            <a:custGeom>
              <a:avLst/>
              <a:gdLst/>
              <a:ahLst/>
              <a:cxnLst/>
              <a:rect l="0" t="0" r="0" b="0"/>
              <a:pathLst>
                <a:path w="21082" h="58725">
                  <a:moveTo>
                    <a:pt x="0" y="0"/>
                  </a:moveTo>
                  <a:lnTo>
                    <a:pt x="11392" y="0"/>
                  </a:lnTo>
                  <a:lnTo>
                    <a:pt x="11392" y="22136"/>
                  </a:lnTo>
                  <a:lnTo>
                    <a:pt x="21082" y="22136"/>
                  </a:lnTo>
                  <a:lnTo>
                    <a:pt x="21082" y="32334"/>
                  </a:lnTo>
                  <a:lnTo>
                    <a:pt x="11392" y="32334"/>
                  </a:lnTo>
                  <a:lnTo>
                    <a:pt x="11392" y="48501"/>
                  </a:lnTo>
                  <a:lnTo>
                    <a:pt x="21082" y="48501"/>
                  </a:lnTo>
                  <a:lnTo>
                    <a:pt x="2108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Shape 116">
              <a:extLst>
                <a:ext uri="{FF2B5EF4-FFF2-40B4-BE49-F238E27FC236}">
                  <a16:creationId xmlns:a16="http://schemas.microsoft.com/office/drawing/2014/main" xmlns="" id="{FA3F2F42-83BA-4198-B6CB-F88118F28E34}"/>
                </a:ext>
              </a:extLst>
            </p:cNvPr>
            <p:cNvSpPr/>
            <p:nvPr/>
          </p:nvSpPr>
          <p:spPr>
            <a:xfrm>
              <a:off x="2274239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26" y="0"/>
                    <a:pt x="7442" y="432"/>
                    <a:pt x="9766" y="1334"/>
                  </a:cubicBezTo>
                  <a:cubicBezTo>
                    <a:pt x="12129" y="2235"/>
                    <a:pt x="14122" y="3518"/>
                    <a:pt x="15799" y="5118"/>
                  </a:cubicBezTo>
                  <a:cubicBezTo>
                    <a:pt x="17488" y="6756"/>
                    <a:pt x="18783" y="8661"/>
                    <a:pt x="19698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698" y="25667"/>
                  </a:cubicBezTo>
                  <a:cubicBezTo>
                    <a:pt x="18809" y="27889"/>
                    <a:pt x="17488" y="29832"/>
                    <a:pt x="15824" y="31445"/>
                  </a:cubicBezTo>
                  <a:cubicBezTo>
                    <a:pt x="14148" y="33071"/>
                    <a:pt x="12154" y="34341"/>
                    <a:pt x="9792" y="35255"/>
                  </a:cubicBezTo>
                  <a:cubicBezTo>
                    <a:pt x="7468" y="36157"/>
                    <a:pt x="4877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17" y="24194"/>
                  </a:cubicBezTo>
                  <a:cubicBezTo>
                    <a:pt x="8915" y="22746"/>
                    <a:pt x="9690" y="20765"/>
                    <a:pt x="9690" y="18275"/>
                  </a:cubicBezTo>
                  <a:cubicBezTo>
                    <a:pt x="9690" y="15875"/>
                    <a:pt x="8915" y="13919"/>
                    <a:pt x="7417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Shape 117">
              <a:extLst>
                <a:ext uri="{FF2B5EF4-FFF2-40B4-BE49-F238E27FC236}">
                  <a16:creationId xmlns:a16="http://schemas.microsoft.com/office/drawing/2014/main" xmlns="" id="{8CD8F5DC-DABC-4AD3-8635-38DA780B28C7}"/>
                </a:ext>
              </a:extLst>
            </p:cNvPr>
            <p:cNvSpPr/>
            <p:nvPr/>
          </p:nvSpPr>
          <p:spPr>
            <a:xfrm>
              <a:off x="0" y="1316884"/>
              <a:ext cx="127978" cy="249517"/>
            </a:xfrm>
            <a:custGeom>
              <a:avLst/>
              <a:gdLst/>
              <a:ahLst/>
              <a:cxnLst/>
              <a:rect l="0" t="0" r="0" b="0"/>
              <a:pathLst>
                <a:path w="127978" h="249517">
                  <a:moveTo>
                    <a:pt x="1422" y="0"/>
                  </a:moveTo>
                  <a:lnTo>
                    <a:pt x="52032" y="0"/>
                  </a:lnTo>
                  <a:lnTo>
                    <a:pt x="63094" y="87313"/>
                  </a:lnTo>
                  <a:lnTo>
                    <a:pt x="64872" y="87313"/>
                  </a:lnTo>
                  <a:lnTo>
                    <a:pt x="75933" y="0"/>
                  </a:lnTo>
                  <a:lnTo>
                    <a:pt x="126543" y="0"/>
                  </a:lnTo>
                  <a:lnTo>
                    <a:pt x="102311" y="122263"/>
                  </a:lnTo>
                  <a:lnTo>
                    <a:pt x="127978" y="249517"/>
                  </a:lnTo>
                  <a:lnTo>
                    <a:pt x="77000" y="249517"/>
                  </a:lnTo>
                  <a:lnTo>
                    <a:pt x="64872" y="159664"/>
                  </a:lnTo>
                  <a:lnTo>
                    <a:pt x="63094" y="159664"/>
                  </a:lnTo>
                  <a:lnTo>
                    <a:pt x="50965" y="249517"/>
                  </a:lnTo>
                  <a:lnTo>
                    <a:pt x="0" y="249517"/>
                  </a:lnTo>
                  <a:lnTo>
                    <a:pt x="25667" y="122263"/>
                  </a:lnTo>
                  <a:lnTo>
                    <a:pt x="142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Shape 118">
              <a:extLst>
                <a:ext uri="{FF2B5EF4-FFF2-40B4-BE49-F238E27FC236}">
                  <a16:creationId xmlns:a16="http://schemas.microsoft.com/office/drawing/2014/main" xmlns="" id="{075FC0C7-7ABF-4219-A313-88E5E30BEFC5}"/>
                </a:ext>
              </a:extLst>
            </p:cNvPr>
            <p:cNvSpPr/>
            <p:nvPr/>
          </p:nvSpPr>
          <p:spPr>
            <a:xfrm>
              <a:off x="428558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65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65" y="249530"/>
                  </a:lnTo>
                  <a:lnTo>
                    <a:pt x="72365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Shape 119">
              <a:extLst>
                <a:ext uri="{FF2B5EF4-FFF2-40B4-BE49-F238E27FC236}">
                  <a16:creationId xmlns:a16="http://schemas.microsoft.com/office/drawing/2014/main" xmlns="" id="{5166BF79-9FF9-4452-AAC8-6EB173DC1F5D}"/>
                </a:ext>
              </a:extLst>
            </p:cNvPr>
            <p:cNvSpPr/>
            <p:nvPr/>
          </p:nvSpPr>
          <p:spPr>
            <a:xfrm>
              <a:off x="854789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57747" y="0"/>
                  </a:lnTo>
                  <a:lnTo>
                    <a:pt x="57747" y="27457"/>
                  </a:lnTo>
                  <a:lnTo>
                    <a:pt x="49911" y="27457"/>
                  </a:lnTo>
                  <a:lnTo>
                    <a:pt x="49911" y="99809"/>
                  </a:lnTo>
                  <a:lnTo>
                    <a:pt x="57747" y="99809"/>
                  </a:lnTo>
                  <a:lnTo>
                    <a:pt x="57747" y="127978"/>
                  </a:lnTo>
                  <a:lnTo>
                    <a:pt x="56312" y="127267"/>
                  </a:lnTo>
                  <a:lnTo>
                    <a:pt x="49911" y="127267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Shape 120">
              <a:extLst>
                <a:ext uri="{FF2B5EF4-FFF2-40B4-BE49-F238E27FC236}">
                  <a16:creationId xmlns:a16="http://schemas.microsoft.com/office/drawing/2014/main" xmlns="" id="{00C5EE66-F5D6-4558-9333-D16DDFEA126B}"/>
                </a:ext>
              </a:extLst>
            </p:cNvPr>
            <p:cNvSpPr/>
            <p:nvPr/>
          </p:nvSpPr>
          <p:spPr>
            <a:xfrm>
              <a:off x="912536" y="1416670"/>
              <a:ext cx="57747" cy="149720"/>
            </a:xfrm>
            <a:custGeom>
              <a:avLst/>
              <a:gdLst/>
              <a:ahLst/>
              <a:cxnLst/>
              <a:rect l="0" t="0" r="0" b="0"/>
              <a:pathLst>
                <a:path w="57747" h="149720">
                  <a:moveTo>
                    <a:pt x="0" y="0"/>
                  </a:moveTo>
                  <a:lnTo>
                    <a:pt x="20663" y="0"/>
                  </a:lnTo>
                  <a:cubicBezTo>
                    <a:pt x="55613" y="0"/>
                    <a:pt x="57747" y="27089"/>
                    <a:pt x="57747" y="44577"/>
                  </a:cubicBezTo>
                  <a:lnTo>
                    <a:pt x="57747" y="105156"/>
                  </a:lnTo>
                  <a:cubicBezTo>
                    <a:pt x="57747" y="122644"/>
                    <a:pt x="55613" y="149720"/>
                    <a:pt x="20663" y="149720"/>
                  </a:cubicBezTo>
                  <a:lnTo>
                    <a:pt x="0" y="149720"/>
                  </a:lnTo>
                  <a:lnTo>
                    <a:pt x="0" y="121575"/>
                  </a:lnTo>
                  <a:lnTo>
                    <a:pt x="5205" y="118988"/>
                  </a:lnTo>
                  <a:cubicBezTo>
                    <a:pt x="6855" y="116846"/>
                    <a:pt x="7836" y="113722"/>
                    <a:pt x="7836" y="109792"/>
                  </a:cubicBezTo>
                  <a:lnTo>
                    <a:pt x="7836" y="39942"/>
                  </a:lnTo>
                  <a:cubicBezTo>
                    <a:pt x="7836" y="36011"/>
                    <a:pt x="6855" y="32890"/>
                    <a:pt x="5205" y="30751"/>
                  </a:cubicBezTo>
                  <a:lnTo>
                    <a:pt x="0" y="28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Shape 17498">
              <a:extLst>
                <a:ext uri="{FF2B5EF4-FFF2-40B4-BE49-F238E27FC236}">
                  <a16:creationId xmlns:a16="http://schemas.microsoft.com/office/drawing/2014/main" xmlns="" id="{5D6B31E7-5471-4AAD-99D1-E428369C4C6F}"/>
                </a:ext>
              </a:extLst>
            </p:cNvPr>
            <p:cNvSpPr/>
            <p:nvPr/>
          </p:nvSpPr>
          <p:spPr>
            <a:xfrm>
              <a:off x="912536" y="1316860"/>
              <a:ext cx="52756" cy="27457"/>
            </a:xfrm>
            <a:custGeom>
              <a:avLst/>
              <a:gdLst/>
              <a:ahLst/>
              <a:cxnLst/>
              <a:rect l="0" t="0" r="0" b="0"/>
              <a:pathLst>
                <a:path w="52756" h="27457">
                  <a:moveTo>
                    <a:pt x="0" y="0"/>
                  </a:moveTo>
                  <a:lnTo>
                    <a:pt x="52756" y="0"/>
                  </a:lnTo>
                  <a:lnTo>
                    <a:pt x="52756" y="27457"/>
                  </a:lnTo>
                  <a:lnTo>
                    <a:pt x="0" y="27457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Shape 122">
              <a:extLst>
                <a:ext uri="{FF2B5EF4-FFF2-40B4-BE49-F238E27FC236}">
                  <a16:creationId xmlns:a16="http://schemas.microsoft.com/office/drawing/2014/main" xmlns="" id="{2FCB8F5A-B7F7-4646-9038-D3521C87A18C}"/>
                </a:ext>
              </a:extLst>
            </p:cNvPr>
            <p:cNvSpPr/>
            <p:nvPr/>
          </p:nvSpPr>
          <p:spPr>
            <a:xfrm>
              <a:off x="1273962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52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52" y="249530"/>
                  </a:lnTo>
                  <a:lnTo>
                    <a:pt x="72352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Shape 123">
              <a:extLst>
                <a:ext uri="{FF2B5EF4-FFF2-40B4-BE49-F238E27FC236}">
                  <a16:creationId xmlns:a16="http://schemas.microsoft.com/office/drawing/2014/main" xmlns="" id="{E9990C77-3C51-4651-8EB7-45B978325B80}"/>
                </a:ext>
              </a:extLst>
            </p:cNvPr>
            <p:cNvSpPr/>
            <p:nvPr/>
          </p:nvSpPr>
          <p:spPr>
            <a:xfrm>
              <a:off x="1700195" y="1316860"/>
              <a:ext cx="115494" cy="249530"/>
            </a:xfrm>
            <a:custGeom>
              <a:avLst/>
              <a:gdLst/>
              <a:ahLst/>
              <a:cxnLst/>
              <a:rect l="0" t="0" r="0" b="0"/>
              <a:pathLst>
                <a:path w="115494" h="249530">
                  <a:moveTo>
                    <a:pt x="0" y="0"/>
                  </a:moveTo>
                  <a:lnTo>
                    <a:pt x="49924" y="0"/>
                  </a:lnTo>
                  <a:lnTo>
                    <a:pt x="49924" y="104800"/>
                  </a:lnTo>
                  <a:lnTo>
                    <a:pt x="65595" y="104800"/>
                  </a:lnTo>
                  <a:lnTo>
                    <a:pt x="65595" y="0"/>
                  </a:lnTo>
                  <a:lnTo>
                    <a:pt x="115494" y="0"/>
                  </a:lnTo>
                  <a:lnTo>
                    <a:pt x="115494" y="249530"/>
                  </a:lnTo>
                  <a:lnTo>
                    <a:pt x="65595" y="249530"/>
                  </a:lnTo>
                  <a:lnTo>
                    <a:pt x="65595" y="132258"/>
                  </a:lnTo>
                  <a:lnTo>
                    <a:pt x="49924" y="132258"/>
                  </a:lnTo>
                  <a:lnTo>
                    <a:pt x="49924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Shape 124">
              <a:extLst>
                <a:ext uri="{FF2B5EF4-FFF2-40B4-BE49-F238E27FC236}">
                  <a16:creationId xmlns:a16="http://schemas.microsoft.com/office/drawing/2014/main" xmlns="" id="{7E78103C-BB4E-4666-8D05-5236908C2B88}"/>
                </a:ext>
              </a:extLst>
            </p:cNvPr>
            <p:cNvSpPr/>
            <p:nvPr/>
          </p:nvSpPr>
          <p:spPr>
            <a:xfrm>
              <a:off x="2119654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49911" y="0"/>
                  </a:lnTo>
                  <a:lnTo>
                    <a:pt x="49911" y="92329"/>
                  </a:lnTo>
                  <a:lnTo>
                    <a:pt x="57747" y="92329"/>
                  </a:lnTo>
                  <a:lnTo>
                    <a:pt x="57747" y="120499"/>
                  </a:lnTo>
                  <a:lnTo>
                    <a:pt x="56312" y="119786"/>
                  </a:lnTo>
                  <a:lnTo>
                    <a:pt x="49911" y="119786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Shape 125">
              <a:extLst>
                <a:ext uri="{FF2B5EF4-FFF2-40B4-BE49-F238E27FC236}">
                  <a16:creationId xmlns:a16="http://schemas.microsoft.com/office/drawing/2014/main" xmlns="" id="{447D7636-F885-473F-8637-60F4DD45AF43}"/>
                </a:ext>
              </a:extLst>
            </p:cNvPr>
            <p:cNvSpPr/>
            <p:nvPr/>
          </p:nvSpPr>
          <p:spPr>
            <a:xfrm>
              <a:off x="2177401" y="1409189"/>
              <a:ext cx="57747" cy="157200"/>
            </a:xfrm>
            <a:custGeom>
              <a:avLst/>
              <a:gdLst/>
              <a:ahLst/>
              <a:cxnLst/>
              <a:rect l="0" t="0" r="0" b="0"/>
              <a:pathLst>
                <a:path w="57747" h="157200">
                  <a:moveTo>
                    <a:pt x="0" y="0"/>
                  </a:moveTo>
                  <a:lnTo>
                    <a:pt x="20676" y="0"/>
                  </a:lnTo>
                  <a:cubicBezTo>
                    <a:pt x="55613" y="0"/>
                    <a:pt x="57747" y="27102"/>
                    <a:pt x="57747" y="44564"/>
                  </a:cubicBezTo>
                  <a:lnTo>
                    <a:pt x="57747" y="112636"/>
                  </a:lnTo>
                  <a:cubicBezTo>
                    <a:pt x="57747" y="130124"/>
                    <a:pt x="55613" y="157200"/>
                    <a:pt x="20676" y="157200"/>
                  </a:cubicBezTo>
                  <a:lnTo>
                    <a:pt x="0" y="157200"/>
                  </a:lnTo>
                  <a:lnTo>
                    <a:pt x="0" y="129055"/>
                  </a:lnTo>
                  <a:lnTo>
                    <a:pt x="5205" y="126468"/>
                  </a:lnTo>
                  <a:cubicBezTo>
                    <a:pt x="6855" y="124327"/>
                    <a:pt x="7836" y="121202"/>
                    <a:pt x="7836" y="117272"/>
                  </a:cubicBezTo>
                  <a:lnTo>
                    <a:pt x="7836" y="39929"/>
                  </a:lnTo>
                  <a:cubicBezTo>
                    <a:pt x="7836" y="36011"/>
                    <a:pt x="6855" y="32893"/>
                    <a:pt x="5205" y="30755"/>
                  </a:cubicBezTo>
                  <a:lnTo>
                    <a:pt x="0" y="28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Shape 17499">
              <a:extLst>
                <a:ext uri="{FF2B5EF4-FFF2-40B4-BE49-F238E27FC236}">
                  <a16:creationId xmlns:a16="http://schemas.microsoft.com/office/drawing/2014/main" xmlns="" id="{72A1DDF4-7449-432D-B7A1-A579DD15C6E5}"/>
                </a:ext>
              </a:extLst>
            </p:cNvPr>
            <p:cNvSpPr/>
            <p:nvPr/>
          </p:nvSpPr>
          <p:spPr>
            <a:xfrm>
              <a:off x="2250820" y="1316860"/>
              <a:ext cx="49936" cy="249530"/>
            </a:xfrm>
            <a:custGeom>
              <a:avLst/>
              <a:gdLst/>
              <a:ahLst/>
              <a:cxnLst/>
              <a:rect l="0" t="0" r="0" b="0"/>
              <a:pathLst>
                <a:path w="49936" h="249530">
                  <a:moveTo>
                    <a:pt x="0" y="0"/>
                  </a:moveTo>
                  <a:lnTo>
                    <a:pt x="49936" y="0"/>
                  </a:lnTo>
                  <a:lnTo>
                    <a:pt x="49936" y="249530"/>
                  </a:lnTo>
                  <a:lnTo>
                    <a:pt x="0" y="249530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46" name="Picture 2">
            <a:extLst>
              <a:ext uri="{FF2B5EF4-FFF2-40B4-BE49-F238E27FC236}">
                <a16:creationId xmlns:a16="http://schemas.microsoft.com/office/drawing/2014/main" xmlns="" id="{E869B6B9-F60C-43A7-AE32-749966387F3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0" y="148981"/>
            <a:ext cx="1228938" cy="104991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Прямоугольник 146"/>
          <p:cNvSpPr/>
          <p:nvPr/>
        </p:nvSpPr>
        <p:spPr>
          <a:xfrm>
            <a:off x="779928" y="5187460"/>
            <a:ext cx="10757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3. Как вы оцениваете уровень подготовки тренера секции «ДРОЗД»</a:t>
            </a:r>
          </a:p>
          <a:p>
            <a:pPr algn="ctr"/>
            <a:r>
              <a:rPr lang="ru-RU" b="1" dirty="0"/>
              <a:t>А. </a:t>
            </a:r>
            <a:r>
              <a:rPr lang="ru-RU" dirty="0"/>
              <a:t>Высокий</a:t>
            </a:r>
            <a:r>
              <a:rPr lang="ru-RU" b="1" dirty="0"/>
              <a:t> Б. </a:t>
            </a:r>
            <a:r>
              <a:rPr lang="ru-RU" dirty="0"/>
              <a:t>Средний </a:t>
            </a:r>
            <a:r>
              <a:rPr lang="ru-RU" b="1" dirty="0"/>
              <a:t>Г. </a:t>
            </a:r>
            <a:r>
              <a:rPr lang="ru-RU" dirty="0"/>
              <a:t>Низкий</a:t>
            </a:r>
          </a:p>
        </p:txBody>
      </p:sp>
      <p:graphicFrame>
        <p:nvGraphicFramePr>
          <p:cNvPr id="148" name="Диаграмма 147"/>
          <p:cNvGraphicFramePr/>
          <p:nvPr>
            <p:extLst>
              <p:ext uri="{D42A27DB-BD31-4B8C-83A1-F6EECF244321}">
                <p14:modId xmlns:p14="http://schemas.microsoft.com/office/powerpoint/2010/main" val="2421050732"/>
              </p:ext>
            </p:extLst>
          </p:nvPr>
        </p:nvGraphicFramePr>
        <p:xfrm>
          <a:off x="1371601" y="1326776"/>
          <a:ext cx="9009529" cy="3711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639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28529" y="6492875"/>
            <a:ext cx="2743200" cy="365125"/>
          </a:xfrm>
        </p:spPr>
        <p:txBody>
          <a:bodyPr/>
          <a:lstStyle/>
          <a:p>
            <a:fld id="{32D93C3F-6B7A-465C-B6E3-62511948D2CF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41588" y="458382"/>
            <a:ext cx="9114520" cy="8865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родителей о работе секций «ДРОЗД» 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07877" y="2461071"/>
            <a:ext cx="424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Выездные соревнования </a:t>
            </a:r>
          </a:p>
        </p:txBody>
      </p:sp>
      <p:grpSp>
        <p:nvGrpSpPr>
          <p:cNvPr id="2" name="Group 16963">
            <a:extLst>
              <a:ext uri="{FF2B5EF4-FFF2-40B4-BE49-F238E27FC236}">
                <a16:creationId xmlns:a16="http://schemas.microsoft.com/office/drawing/2014/main" xmlns="" id="{2416C256-8B3E-4049-8907-CA9BB502AE60}"/>
              </a:ext>
            </a:extLst>
          </p:cNvPr>
          <p:cNvGrpSpPr/>
          <p:nvPr/>
        </p:nvGrpSpPr>
        <p:grpSpPr>
          <a:xfrm>
            <a:off x="10664015" y="157730"/>
            <a:ext cx="1379570" cy="906485"/>
            <a:chOff x="0" y="0"/>
            <a:chExt cx="2300756" cy="1566401"/>
          </a:xfrm>
        </p:grpSpPr>
        <p:sp>
          <p:nvSpPr>
            <p:cNvPr id="18" name="Shape 17496">
              <a:extLst>
                <a:ext uri="{FF2B5EF4-FFF2-40B4-BE49-F238E27FC236}">
                  <a16:creationId xmlns:a16="http://schemas.microsoft.com/office/drawing/2014/main" xmlns="" id="{58C63338-AB95-48C6-890B-4492D943822A}"/>
                </a:ext>
              </a:extLst>
            </p:cNvPr>
            <p:cNvSpPr/>
            <p:nvPr/>
          </p:nvSpPr>
          <p:spPr>
            <a:xfrm>
              <a:off x="170" y="1183684"/>
              <a:ext cx="2295131" cy="23965"/>
            </a:xfrm>
            <a:custGeom>
              <a:avLst/>
              <a:gdLst/>
              <a:ahLst/>
              <a:cxnLst/>
              <a:rect l="0" t="0" r="0" b="0"/>
              <a:pathLst>
                <a:path w="2295131" h="23965">
                  <a:moveTo>
                    <a:pt x="0" y="0"/>
                  </a:moveTo>
                  <a:lnTo>
                    <a:pt x="2295131" y="0"/>
                  </a:lnTo>
                  <a:lnTo>
                    <a:pt x="2295131" y="23965"/>
                  </a:lnTo>
                  <a:lnTo>
                    <a:pt x="0" y="23965"/>
                  </a:lnTo>
                  <a:lnTo>
                    <a:pt x="0" y="0"/>
                  </a:lnTo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Shape 7">
              <a:extLst>
                <a:ext uri="{FF2B5EF4-FFF2-40B4-BE49-F238E27FC236}">
                  <a16:creationId xmlns:a16="http://schemas.microsoft.com/office/drawing/2014/main" xmlns="" id="{82420FE1-00A7-43FB-B5F8-8C086D8B657D}"/>
                </a:ext>
              </a:extLst>
            </p:cNvPr>
            <p:cNvSpPr/>
            <p:nvPr/>
          </p:nvSpPr>
          <p:spPr>
            <a:xfrm>
              <a:off x="162" y="254606"/>
              <a:ext cx="150019" cy="765150"/>
            </a:xfrm>
            <a:custGeom>
              <a:avLst/>
              <a:gdLst/>
              <a:ahLst/>
              <a:cxnLst/>
              <a:rect l="0" t="0" r="0" b="0"/>
              <a:pathLst>
                <a:path w="150019" h="765150">
                  <a:moveTo>
                    <a:pt x="49708" y="0"/>
                  </a:moveTo>
                  <a:lnTo>
                    <a:pt x="150019" y="0"/>
                  </a:lnTo>
                  <a:lnTo>
                    <a:pt x="150019" y="62751"/>
                  </a:lnTo>
                  <a:lnTo>
                    <a:pt x="139205" y="62751"/>
                  </a:lnTo>
                  <a:lnTo>
                    <a:pt x="139205" y="540360"/>
                  </a:lnTo>
                  <a:cubicBezTo>
                    <a:pt x="139205" y="574104"/>
                    <a:pt x="128334" y="587197"/>
                    <a:pt x="120180" y="592823"/>
                  </a:cubicBezTo>
                  <a:lnTo>
                    <a:pt x="150019" y="592823"/>
                  </a:lnTo>
                  <a:lnTo>
                    <a:pt x="150019" y="655561"/>
                  </a:lnTo>
                  <a:lnTo>
                    <a:pt x="89497" y="655561"/>
                  </a:lnTo>
                  <a:lnTo>
                    <a:pt x="89497" y="765150"/>
                  </a:lnTo>
                  <a:lnTo>
                    <a:pt x="0" y="765150"/>
                  </a:lnTo>
                  <a:lnTo>
                    <a:pt x="0" y="592823"/>
                  </a:lnTo>
                  <a:lnTo>
                    <a:pt x="6350" y="592823"/>
                  </a:lnTo>
                  <a:cubicBezTo>
                    <a:pt x="45187" y="592823"/>
                    <a:pt x="49708" y="563779"/>
                    <a:pt x="49708" y="540360"/>
                  </a:cubicBezTo>
                  <a:lnTo>
                    <a:pt x="4970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Shape 8">
              <a:extLst>
                <a:ext uri="{FF2B5EF4-FFF2-40B4-BE49-F238E27FC236}">
                  <a16:creationId xmlns:a16="http://schemas.microsoft.com/office/drawing/2014/main" xmlns="" id="{8D2C8431-CDCF-4E88-AFD9-250C99860F68}"/>
                </a:ext>
              </a:extLst>
            </p:cNvPr>
            <p:cNvSpPr/>
            <p:nvPr/>
          </p:nvSpPr>
          <p:spPr>
            <a:xfrm>
              <a:off x="150181" y="254606"/>
              <a:ext cx="141903" cy="765150"/>
            </a:xfrm>
            <a:custGeom>
              <a:avLst/>
              <a:gdLst/>
              <a:ahLst/>
              <a:cxnLst/>
              <a:rect l="0" t="0" r="0" b="0"/>
              <a:pathLst>
                <a:path w="141903" h="765150">
                  <a:moveTo>
                    <a:pt x="0" y="0"/>
                  </a:moveTo>
                  <a:lnTo>
                    <a:pt x="119335" y="0"/>
                  </a:lnTo>
                  <a:lnTo>
                    <a:pt x="119335" y="592823"/>
                  </a:lnTo>
                  <a:lnTo>
                    <a:pt x="141903" y="592823"/>
                  </a:lnTo>
                  <a:lnTo>
                    <a:pt x="141903" y="765150"/>
                  </a:lnTo>
                  <a:lnTo>
                    <a:pt x="52432" y="765150"/>
                  </a:lnTo>
                  <a:lnTo>
                    <a:pt x="52432" y="655561"/>
                  </a:lnTo>
                  <a:lnTo>
                    <a:pt x="0" y="655561"/>
                  </a:lnTo>
                  <a:lnTo>
                    <a:pt x="0" y="592823"/>
                  </a:lnTo>
                  <a:lnTo>
                    <a:pt x="29839" y="592823"/>
                  </a:lnTo>
                  <a:lnTo>
                    <a:pt x="29839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Shape 9">
              <a:extLst>
                <a:ext uri="{FF2B5EF4-FFF2-40B4-BE49-F238E27FC236}">
                  <a16:creationId xmlns:a16="http://schemas.microsoft.com/office/drawing/2014/main" xmlns="" id="{86B5D81F-25B3-4A6E-BD35-5B223D3E3820}"/>
                </a:ext>
              </a:extLst>
            </p:cNvPr>
            <p:cNvSpPr/>
            <p:nvPr/>
          </p:nvSpPr>
          <p:spPr>
            <a:xfrm>
              <a:off x="388577" y="309367"/>
              <a:ext cx="110280" cy="655612"/>
            </a:xfrm>
            <a:custGeom>
              <a:avLst/>
              <a:gdLst/>
              <a:ahLst/>
              <a:cxnLst/>
              <a:rect l="0" t="0" r="0" b="0"/>
              <a:pathLst>
                <a:path w="110280" h="655612">
                  <a:moveTo>
                    <a:pt x="0" y="0"/>
                  </a:moveTo>
                  <a:lnTo>
                    <a:pt x="110280" y="0"/>
                  </a:lnTo>
                  <a:lnTo>
                    <a:pt x="110280" y="61096"/>
                  </a:lnTo>
                  <a:lnTo>
                    <a:pt x="101232" y="59931"/>
                  </a:lnTo>
                  <a:lnTo>
                    <a:pt x="89497" y="59931"/>
                  </a:lnTo>
                  <a:lnTo>
                    <a:pt x="89497" y="361531"/>
                  </a:lnTo>
                  <a:lnTo>
                    <a:pt x="100343" y="361531"/>
                  </a:lnTo>
                  <a:lnTo>
                    <a:pt x="110280" y="358113"/>
                  </a:lnTo>
                  <a:lnTo>
                    <a:pt x="110280" y="421462"/>
                  </a:lnTo>
                  <a:lnTo>
                    <a:pt x="89497" y="421462"/>
                  </a:lnTo>
                  <a:lnTo>
                    <a:pt x="89497" y="655612"/>
                  </a:lnTo>
                  <a:lnTo>
                    <a:pt x="0" y="655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Shape 10">
              <a:extLst>
                <a:ext uri="{FF2B5EF4-FFF2-40B4-BE49-F238E27FC236}">
                  <a16:creationId xmlns:a16="http://schemas.microsoft.com/office/drawing/2014/main" xmlns="" id="{4B41A596-3E48-4210-AB9C-A004ECE3BA11}"/>
                </a:ext>
              </a:extLst>
            </p:cNvPr>
            <p:cNvSpPr/>
            <p:nvPr/>
          </p:nvSpPr>
          <p:spPr>
            <a:xfrm>
              <a:off x="498857" y="309367"/>
              <a:ext cx="110230" cy="421462"/>
            </a:xfrm>
            <a:custGeom>
              <a:avLst/>
              <a:gdLst/>
              <a:ahLst/>
              <a:cxnLst/>
              <a:rect l="0" t="0" r="0" b="0"/>
              <a:pathLst>
                <a:path w="110230" h="421462">
                  <a:moveTo>
                    <a:pt x="0" y="0"/>
                  </a:moveTo>
                  <a:lnTo>
                    <a:pt x="28924" y="0"/>
                  </a:lnTo>
                  <a:cubicBezTo>
                    <a:pt x="58744" y="0"/>
                    <a:pt x="110230" y="0"/>
                    <a:pt x="110230" y="95555"/>
                  </a:cubicBezTo>
                  <a:lnTo>
                    <a:pt x="110230" y="321221"/>
                  </a:lnTo>
                  <a:cubicBezTo>
                    <a:pt x="110230" y="418655"/>
                    <a:pt x="61474" y="421462"/>
                    <a:pt x="28924" y="421462"/>
                  </a:cubicBezTo>
                  <a:lnTo>
                    <a:pt x="0" y="421462"/>
                  </a:lnTo>
                  <a:lnTo>
                    <a:pt x="0" y="358113"/>
                  </a:lnTo>
                  <a:lnTo>
                    <a:pt x="11857" y="354035"/>
                  </a:lnTo>
                  <a:cubicBezTo>
                    <a:pt x="17393" y="348882"/>
                    <a:pt x="20784" y="340919"/>
                    <a:pt x="20784" y="329679"/>
                  </a:cubicBezTo>
                  <a:lnTo>
                    <a:pt x="20784" y="93663"/>
                  </a:lnTo>
                  <a:cubicBezTo>
                    <a:pt x="20784" y="71898"/>
                    <a:pt x="10111" y="63806"/>
                    <a:pt x="193" y="61121"/>
                  </a:cubicBezTo>
                  <a:lnTo>
                    <a:pt x="0" y="610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Shape 11">
              <a:extLst>
                <a:ext uri="{FF2B5EF4-FFF2-40B4-BE49-F238E27FC236}">
                  <a16:creationId xmlns:a16="http://schemas.microsoft.com/office/drawing/2014/main" xmlns="" id="{320D9073-7999-4AD5-9BB5-F4AA06E8585A}"/>
                </a:ext>
              </a:extLst>
            </p:cNvPr>
            <p:cNvSpPr/>
            <p:nvPr/>
          </p:nvSpPr>
          <p:spPr>
            <a:xfrm>
              <a:off x="1685453" y="309366"/>
              <a:ext cx="221463" cy="656539"/>
            </a:xfrm>
            <a:custGeom>
              <a:avLst/>
              <a:gdLst/>
              <a:ahLst/>
              <a:cxnLst/>
              <a:rect l="0" t="0" r="0" b="0"/>
              <a:pathLst>
                <a:path w="221463" h="656539">
                  <a:moveTo>
                    <a:pt x="86741" y="0"/>
                  </a:moveTo>
                  <a:lnTo>
                    <a:pt x="131940" y="0"/>
                  </a:lnTo>
                  <a:cubicBezTo>
                    <a:pt x="219621" y="0"/>
                    <a:pt x="221463" y="67450"/>
                    <a:pt x="221463" y="103962"/>
                  </a:cubicBezTo>
                  <a:lnTo>
                    <a:pt x="221463" y="239763"/>
                  </a:lnTo>
                  <a:cubicBezTo>
                    <a:pt x="221463" y="259436"/>
                    <a:pt x="217805" y="305321"/>
                    <a:pt x="155448" y="308127"/>
                  </a:cubicBezTo>
                  <a:lnTo>
                    <a:pt x="155448" y="314706"/>
                  </a:lnTo>
                  <a:cubicBezTo>
                    <a:pt x="221463" y="312814"/>
                    <a:pt x="221463" y="372745"/>
                    <a:pt x="221463" y="385864"/>
                  </a:cubicBezTo>
                  <a:lnTo>
                    <a:pt x="221463" y="556324"/>
                  </a:lnTo>
                  <a:cubicBezTo>
                    <a:pt x="221463" y="656539"/>
                    <a:pt x="175298" y="655612"/>
                    <a:pt x="131940" y="655612"/>
                  </a:cubicBezTo>
                  <a:lnTo>
                    <a:pt x="81331" y="655612"/>
                  </a:lnTo>
                  <a:cubicBezTo>
                    <a:pt x="0" y="655612"/>
                    <a:pt x="0" y="586283"/>
                    <a:pt x="0" y="557263"/>
                  </a:cubicBezTo>
                  <a:lnTo>
                    <a:pt x="0" y="426149"/>
                  </a:lnTo>
                  <a:lnTo>
                    <a:pt x="89471" y="426149"/>
                  </a:lnTo>
                  <a:lnTo>
                    <a:pt x="89471" y="574103"/>
                  </a:lnTo>
                  <a:cubicBezTo>
                    <a:pt x="89471" y="585343"/>
                    <a:pt x="102146" y="595668"/>
                    <a:pt x="111176" y="595668"/>
                  </a:cubicBezTo>
                  <a:cubicBezTo>
                    <a:pt x="118389" y="595668"/>
                    <a:pt x="131940" y="588175"/>
                    <a:pt x="131940" y="574103"/>
                  </a:cubicBezTo>
                  <a:lnTo>
                    <a:pt x="131940" y="385864"/>
                  </a:lnTo>
                  <a:cubicBezTo>
                    <a:pt x="131940" y="367157"/>
                    <a:pt x="128346" y="341859"/>
                    <a:pt x="84938" y="341859"/>
                  </a:cubicBezTo>
                  <a:lnTo>
                    <a:pt x="49682" y="341859"/>
                  </a:lnTo>
                  <a:lnTo>
                    <a:pt x="49682" y="281915"/>
                  </a:lnTo>
                  <a:lnTo>
                    <a:pt x="84938" y="281915"/>
                  </a:lnTo>
                  <a:cubicBezTo>
                    <a:pt x="128346" y="281915"/>
                    <a:pt x="131940" y="258521"/>
                    <a:pt x="131940" y="236017"/>
                  </a:cubicBezTo>
                  <a:lnTo>
                    <a:pt x="131940" y="77737"/>
                  </a:lnTo>
                  <a:cubicBezTo>
                    <a:pt x="131940" y="62763"/>
                    <a:pt x="119317" y="59957"/>
                    <a:pt x="112065" y="59957"/>
                  </a:cubicBezTo>
                  <a:cubicBezTo>
                    <a:pt x="103035" y="59957"/>
                    <a:pt x="89471" y="66510"/>
                    <a:pt x="89471" y="77737"/>
                  </a:cubicBezTo>
                  <a:lnTo>
                    <a:pt x="89471" y="209804"/>
                  </a:lnTo>
                  <a:lnTo>
                    <a:pt x="0" y="209804"/>
                  </a:lnTo>
                  <a:lnTo>
                    <a:pt x="0" y="103962"/>
                  </a:lnTo>
                  <a:cubicBezTo>
                    <a:pt x="0" y="70256"/>
                    <a:pt x="3620" y="0"/>
                    <a:pt x="8674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Shape 12">
              <a:extLst>
                <a:ext uri="{FF2B5EF4-FFF2-40B4-BE49-F238E27FC236}">
                  <a16:creationId xmlns:a16="http://schemas.microsoft.com/office/drawing/2014/main" xmlns="" id="{DF8C71B7-76EA-45D6-8C32-D9C0294B887F}"/>
                </a:ext>
              </a:extLst>
            </p:cNvPr>
            <p:cNvSpPr/>
            <p:nvPr/>
          </p:nvSpPr>
          <p:spPr>
            <a:xfrm>
              <a:off x="2003381" y="254580"/>
              <a:ext cx="141891" cy="765175"/>
            </a:xfrm>
            <a:custGeom>
              <a:avLst/>
              <a:gdLst/>
              <a:ahLst/>
              <a:cxnLst/>
              <a:rect l="0" t="0" r="0" b="0"/>
              <a:pathLst>
                <a:path w="141891" h="765175">
                  <a:moveTo>
                    <a:pt x="22568" y="0"/>
                  </a:moveTo>
                  <a:lnTo>
                    <a:pt x="141891" y="0"/>
                  </a:lnTo>
                  <a:lnTo>
                    <a:pt x="141891" y="62751"/>
                  </a:lnTo>
                  <a:lnTo>
                    <a:pt x="112065" y="62751"/>
                  </a:lnTo>
                  <a:lnTo>
                    <a:pt x="112065" y="592849"/>
                  </a:lnTo>
                  <a:lnTo>
                    <a:pt x="141891" y="592849"/>
                  </a:lnTo>
                  <a:lnTo>
                    <a:pt x="141891" y="655587"/>
                  </a:lnTo>
                  <a:lnTo>
                    <a:pt x="89471" y="655587"/>
                  </a:lnTo>
                  <a:lnTo>
                    <a:pt x="89471" y="765175"/>
                  </a:lnTo>
                  <a:lnTo>
                    <a:pt x="0" y="765175"/>
                  </a:lnTo>
                  <a:lnTo>
                    <a:pt x="0" y="592849"/>
                  </a:lnTo>
                  <a:lnTo>
                    <a:pt x="22568" y="592849"/>
                  </a:lnTo>
                  <a:lnTo>
                    <a:pt x="225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Shape 13">
              <a:extLst>
                <a:ext uri="{FF2B5EF4-FFF2-40B4-BE49-F238E27FC236}">
                  <a16:creationId xmlns:a16="http://schemas.microsoft.com/office/drawing/2014/main" xmlns="" id="{2820737F-877C-4218-BCB5-0C0556A5C8FC}"/>
                </a:ext>
              </a:extLst>
            </p:cNvPr>
            <p:cNvSpPr/>
            <p:nvPr/>
          </p:nvSpPr>
          <p:spPr>
            <a:xfrm>
              <a:off x="2145271" y="254580"/>
              <a:ext cx="150032" cy="765175"/>
            </a:xfrm>
            <a:custGeom>
              <a:avLst/>
              <a:gdLst/>
              <a:ahLst/>
              <a:cxnLst/>
              <a:rect l="0" t="0" r="0" b="0"/>
              <a:pathLst>
                <a:path w="150032" h="765175">
                  <a:moveTo>
                    <a:pt x="0" y="0"/>
                  </a:moveTo>
                  <a:lnTo>
                    <a:pt x="100324" y="0"/>
                  </a:lnTo>
                  <a:lnTo>
                    <a:pt x="100324" y="540385"/>
                  </a:lnTo>
                  <a:cubicBezTo>
                    <a:pt x="100324" y="563804"/>
                    <a:pt x="104832" y="592849"/>
                    <a:pt x="143682" y="592849"/>
                  </a:cubicBezTo>
                  <a:lnTo>
                    <a:pt x="150032" y="592849"/>
                  </a:lnTo>
                  <a:lnTo>
                    <a:pt x="150032" y="765175"/>
                  </a:lnTo>
                  <a:lnTo>
                    <a:pt x="60560" y="765175"/>
                  </a:lnTo>
                  <a:lnTo>
                    <a:pt x="60560" y="655587"/>
                  </a:lnTo>
                  <a:lnTo>
                    <a:pt x="0" y="655587"/>
                  </a:lnTo>
                  <a:lnTo>
                    <a:pt x="0" y="592849"/>
                  </a:lnTo>
                  <a:lnTo>
                    <a:pt x="29826" y="592849"/>
                  </a:lnTo>
                  <a:cubicBezTo>
                    <a:pt x="21698" y="587223"/>
                    <a:pt x="10852" y="574129"/>
                    <a:pt x="10852" y="540385"/>
                  </a:cubicBezTo>
                  <a:lnTo>
                    <a:pt x="10852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Shape 15">
              <a:extLst>
                <a:ext uri="{FF2B5EF4-FFF2-40B4-BE49-F238E27FC236}">
                  <a16:creationId xmlns:a16="http://schemas.microsoft.com/office/drawing/2014/main" xmlns="" id="{04605877-81D5-4697-AC94-E572461CD777}"/>
                </a:ext>
              </a:extLst>
            </p:cNvPr>
            <p:cNvSpPr/>
            <p:nvPr/>
          </p:nvSpPr>
          <p:spPr>
            <a:xfrm>
              <a:off x="943394" y="732161"/>
              <a:ext cx="3620" cy="1892"/>
            </a:xfrm>
            <a:custGeom>
              <a:avLst/>
              <a:gdLst/>
              <a:ahLst/>
              <a:cxnLst/>
              <a:rect l="0" t="0" r="0" b="0"/>
              <a:pathLst>
                <a:path w="3620" h="1892">
                  <a:moveTo>
                    <a:pt x="0" y="0"/>
                  </a:moveTo>
                  <a:cubicBezTo>
                    <a:pt x="1207" y="597"/>
                    <a:pt x="2375" y="1295"/>
                    <a:pt x="3620" y="1892"/>
                  </a:cubicBezTo>
                  <a:lnTo>
                    <a:pt x="889" y="1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Shape 16">
              <a:extLst>
                <a:ext uri="{FF2B5EF4-FFF2-40B4-BE49-F238E27FC236}">
                  <a16:creationId xmlns:a16="http://schemas.microsoft.com/office/drawing/2014/main" xmlns="" id="{2828B061-5048-42CD-8FA8-9713AB3D5F12}"/>
                </a:ext>
              </a:extLst>
            </p:cNvPr>
            <p:cNvSpPr/>
            <p:nvPr/>
          </p:nvSpPr>
          <p:spPr>
            <a:xfrm>
              <a:off x="1508361" y="461993"/>
              <a:ext cx="92850" cy="370980"/>
            </a:xfrm>
            <a:custGeom>
              <a:avLst/>
              <a:gdLst/>
              <a:ahLst/>
              <a:cxnLst/>
              <a:rect l="0" t="0" r="0" b="0"/>
              <a:pathLst>
                <a:path w="92850" h="370980">
                  <a:moveTo>
                    <a:pt x="43612" y="0"/>
                  </a:moveTo>
                  <a:cubicBezTo>
                    <a:pt x="75070" y="47676"/>
                    <a:pt x="92850" y="101575"/>
                    <a:pt x="92850" y="158674"/>
                  </a:cubicBezTo>
                  <a:lnTo>
                    <a:pt x="92850" y="158725"/>
                  </a:lnTo>
                  <a:cubicBezTo>
                    <a:pt x="92850" y="238442"/>
                    <a:pt x="58191" y="312014"/>
                    <a:pt x="0" y="370980"/>
                  </a:cubicBezTo>
                  <a:cubicBezTo>
                    <a:pt x="4051" y="344564"/>
                    <a:pt x="6083" y="317729"/>
                    <a:pt x="6083" y="290538"/>
                  </a:cubicBezTo>
                  <a:cubicBezTo>
                    <a:pt x="6083" y="280365"/>
                    <a:pt x="5690" y="270269"/>
                    <a:pt x="5093" y="260223"/>
                  </a:cubicBezTo>
                  <a:lnTo>
                    <a:pt x="10694" y="265163"/>
                  </a:lnTo>
                  <a:lnTo>
                    <a:pt x="45949" y="296342"/>
                  </a:lnTo>
                  <a:lnTo>
                    <a:pt x="55347" y="250254"/>
                  </a:lnTo>
                  <a:lnTo>
                    <a:pt x="55613" y="248895"/>
                  </a:lnTo>
                  <a:lnTo>
                    <a:pt x="56515" y="247231"/>
                  </a:lnTo>
                  <a:lnTo>
                    <a:pt x="61913" y="237134"/>
                  </a:lnTo>
                  <a:lnTo>
                    <a:pt x="58445" y="226212"/>
                  </a:lnTo>
                  <a:lnTo>
                    <a:pt x="58001" y="224828"/>
                  </a:lnTo>
                  <a:lnTo>
                    <a:pt x="60300" y="222771"/>
                  </a:lnTo>
                  <a:lnTo>
                    <a:pt x="59766" y="210020"/>
                  </a:lnTo>
                  <a:lnTo>
                    <a:pt x="59309" y="199454"/>
                  </a:lnTo>
                  <a:lnTo>
                    <a:pt x="59068" y="193675"/>
                  </a:lnTo>
                  <a:lnTo>
                    <a:pt x="56541" y="188519"/>
                  </a:lnTo>
                  <a:lnTo>
                    <a:pt x="51676" y="178791"/>
                  </a:lnTo>
                  <a:lnTo>
                    <a:pt x="50063" y="175489"/>
                  </a:lnTo>
                  <a:lnTo>
                    <a:pt x="49263" y="171628"/>
                  </a:lnTo>
                  <a:lnTo>
                    <a:pt x="49835" y="170358"/>
                  </a:lnTo>
                  <a:lnTo>
                    <a:pt x="56185" y="156515"/>
                  </a:lnTo>
                  <a:lnTo>
                    <a:pt x="47676" y="143866"/>
                  </a:lnTo>
                  <a:lnTo>
                    <a:pt x="40538" y="133325"/>
                  </a:lnTo>
                  <a:lnTo>
                    <a:pt x="36690" y="127203"/>
                  </a:lnTo>
                  <a:lnTo>
                    <a:pt x="34087" y="123076"/>
                  </a:lnTo>
                  <a:lnTo>
                    <a:pt x="30239" y="120129"/>
                  </a:lnTo>
                  <a:lnTo>
                    <a:pt x="26048" y="116929"/>
                  </a:lnTo>
                  <a:lnTo>
                    <a:pt x="25553" y="114922"/>
                  </a:lnTo>
                  <a:lnTo>
                    <a:pt x="27915" y="112293"/>
                  </a:lnTo>
                  <a:lnTo>
                    <a:pt x="37338" y="108420"/>
                  </a:lnTo>
                  <a:lnTo>
                    <a:pt x="35877" y="88748"/>
                  </a:lnTo>
                  <a:lnTo>
                    <a:pt x="35700" y="86589"/>
                  </a:lnTo>
                  <a:lnTo>
                    <a:pt x="36475" y="85852"/>
                  </a:lnTo>
                  <a:lnTo>
                    <a:pt x="38608" y="81229"/>
                  </a:lnTo>
                  <a:lnTo>
                    <a:pt x="40538" y="77064"/>
                  </a:lnTo>
                  <a:lnTo>
                    <a:pt x="43383" y="70866"/>
                  </a:lnTo>
                  <a:lnTo>
                    <a:pt x="42990" y="64046"/>
                  </a:lnTo>
                  <a:lnTo>
                    <a:pt x="41897" y="46038"/>
                  </a:lnTo>
                  <a:lnTo>
                    <a:pt x="41758" y="43802"/>
                  </a:lnTo>
                  <a:lnTo>
                    <a:pt x="41262" y="41593"/>
                  </a:lnTo>
                  <a:lnTo>
                    <a:pt x="38697" y="30480"/>
                  </a:lnTo>
                  <a:lnTo>
                    <a:pt x="37859" y="21933"/>
                  </a:lnTo>
                  <a:lnTo>
                    <a:pt x="38849" y="10249"/>
                  </a:lnTo>
                  <a:lnTo>
                    <a:pt x="40666" y="6350"/>
                  </a:lnTo>
                  <a:lnTo>
                    <a:pt x="4361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Shape 17">
              <a:extLst>
                <a:ext uri="{FF2B5EF4-FFF2-40B4-BE49-F238E27FC236}">
                  <a16:creationId xmlns:a16="http://schemas.microsoft.com/office/drawing/2014/main" xmlns="" id="{A1ED496C-9AFE-403E-9F08-0D54963F85C2}"/>
                </a:ext>
              </a:extLst>
            </p:cNvPr>
            <p:cNvSpPr/>
            <p:nvPr/>
          </p:nvSpPr>
          <p:spPr>
            <a:xfrm>
              <a:off x="1431272" y="673701"/>
              <a:ext cx="61443" cy="193154"/>
            </a:xfrm>
            <a:custGeom>
              <a:avLst/>
              <a:gdLst/>
              <a:ahLst/>
              <a:cxnLst/>
              <a:rect l="0" t="0" r="0" b="0"/>
              <a:pathLst>
                <a:path w="61443" h="193154">
                  <a:moveTo>
                    <a:pt x="49759" y="0"/>
                  </a:moveTo>
                  <a:lnTo>
                    <a:pt x="52070" y="6871"/>
                  </a:lnTo>
                  <a:lnTo>
                    <a:pt x="52756" y="8852"/>
                  </a:lnTo>
                  <a:lnTo>
                    <a:pt x="53759" y="10719"/>
                  </a:lnTo>
                  <a:lnTo>
                    <a:pt x="57848" y="18555"/>
                  </a:lnTo>
                  <a:cubicBezTo>
                    <a:pt x="60198" y="38329"/>
                    <a:pt x="61443" y="58458"/>
                    <a:pt x="61443" y="78829"/>
                  </a:cubicBezTo>
                  <a:cubicBezTo>
                    <a:pt x="61443" y="114529"/>
                    <a:pt x="57798" y="149568"/>
                    <a:pt x="50559" y="183833"/>
                  </a:cubicBezTo>
                  <a:cubicBezTo>
                    <a:pt x="46812" y="187008"/>
                    <a:pt x="42964" y="190132"/>
                    <a:pt x="39014" y="193154"/>
                  </a:cubicBezTo>
                  <a:lnTo>
                    <a:pt x="39967" y="182956"/>
                  </a:lnTo>
                  <a:lnTo>
                    <a:pt x="43117" y="165176"/>
                  </a:lnTo>
                  <a:lnTo>
                    <a:pt x="44158" y="159372"/>
                  </a:lnTo>
                  <a:lnTo>
                    <a:pt x="42685" y="153695"/>
                  </a:lnTo>
                  <a:lnTo>
                    <a:pt x="39662" y="141935"/>
                  </a:lnTo>
                  <a:lnTo>
                    <a:pt x="38951" y="139154"/>
                  </a:lnTo>
                  <a:lnTo>
                    <a:pt x="37706" y="136627"/>
                  </a:lnTo>
                  <a:lnTo>
                    <a:pt x="31699" y="124549"/>
                  </a:lnTo>
                  <a:lnTo>
                    <a:pt x="30340" y="113259"/>
                  </a:lnTo>
                  <a:lnTo>
                    <a:pt x="29896" y="109614"/>
                  </a:lnTo>
                  <a:lnTo>
                    <a:pt x="28473" y="106210"/>
                  </a:lnTo>
                  <a:lnTo>
                    <a:pt x="21412" y="89027"/>
                  </a:lnTo>
                  <a:lnTo>
                    <a:pt x="18834" y="82779"/>
                  </a:lnTo>
                  <a:lnTo>
                    <a:pt x="13614" y="78461"/>
                  </a:lnTo>
                  <a:lnTo>
                    <a:pt x="6947" y="72898"/>
                  </a:lnTo>
                  <a:lnTo>
                    <a:pt x="0" y="67145"/>
                  </a:lnTo>
                  <a:lnTo>
                    <a:pt x="991" y="64910"/>
                  </a:lnTo>
                  <a:lnTo>
                    <a:pt x="826" y="58585"/>
                  </a:lnTo>
                  <a:lnTo>
                    <a:pt x="597" y="49238"/>
                  </a:lnTo>
                  <a:lnTo>
                    <a:pt x="698" y="48666"/>
                  </a:lnTo>
                  <a:lnTo>
                    <a:pt x="1842" y="47155"/>
                  </a:lnTo>
                  <a:lnTo>
                    <a:pt x="5182" y="42570"/>
                  </a:lnTo>
                  <a:lnTo>
                    <a:pt x="6452" y="37008"/>
                  </a:lnTo>
                  <a:lnTo>
                    <a:pt x="7861" y="30658"/>
                  </a:lnTo>
                  <a:lnTo>
                    <a:pt x="9525" y="27254"/>
                  </a:lnTo>
                  <a:lnTo>
                    <a:pt x="14110" y="24511"/>
                  </a:lnTo>
                  <a:lnTo>
                    <a:pt x="15329" y="23762"/>
                  </a:lnTo>
                  <a:lnTo>
                    <a:pt x="16472" y="22924"/>
                  </a:lnTo>
                  <a:lnTo>
                    <a:pt x="29743" y="12903"/>
                  </a:lnTo>
                  <a:lnTo>
                    <a:pt x="38798" y="6058"/>
                  </a:lnTo>
                  <a:lnTo>
                    <a:pt x="42469" y="4039"/>
                  </a:lnTo>
                  <a:lnTo>
                    <a:pt x="47727" y="1118"/>
                  </a:lnTo>
                  <a:lnTo>
                    <a:pt x="49759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Shape 18">
              <a:extLst>
                <a:ext uri="{FF2B5EF4-FFF2-40B4-BE49-F238E27FC236}">
                  <a16:creationId xmlns:a16="http://schemas.microsoft.com/office/drawing/2014/main" xmlns="" id="{F53230D2-6633-4F77-9F9F-1CE76CE75927}"/>
                </a:ext>
              </a:extLst>
            </p:cNvPr>
            <p:cNvSpPr/>
            <p:nvPr/>
          </p:nvSpPr>
          <p:spPr>
            <a:xfrm>
              <a:off x="701192" y="625060"/>
              <a:ext cx="92481" cy="207912"/>
            </a:xfrm>
            <a:custGeom>
              <a:avLst/>
              <a:gdLst/>
              <a:ahLst/>
              <a:cxnLst/>
              <a:rect l="0" t="0" r="0" b="0"/>
              <a:pathLst>
                <a:path w="92481" h="207912">
                  <a:moveTo>
                    <a:pt x="88684" y="0"/>
                  </a:moveTo>
                  <a:lnTo>
                    <a:pt x="89281" y="1168"/>
                  </a:lnTo>
                  <a:lnTo>
                    <a:pt x="92329" y="12497"/>
                  </a:lnTo>
                  <a:lnTo>
                    <a:pt x="92481" y="12967"/>
                  </a:lnTo>
                  <a:cubicBezTo>
                    <a:pt x="84265" y="49860"/>
                    <a:pt x="79870" y="88176"/>
                    <a:pt x="79870" y="127470"/>
                  </a:cubicBezTo>
                  <a:cubicBezTo>
                    <a:pt x="79870" y="154661"/>
                    <a:pt x="81940" y="181496"/>
                    <a:pt x="85928" y="207912"/>
                  </a:cubicBezTo>
                  <a:cubicBezTo>
                    <a:pt x="42913" y="164274"/>
                    <a:pt x="12802" y="112687"/>
                    <a:pt x="0" y="56502"/>
                  </a:cubicBezTo>
                  <a:lnTo>
                    <a:pt x="47307" y="52311"/>
                  </a:lnTo>
                  <a:lnTo>
                    <a:pt x="55791" y="32588"/>
                  </a:lnTo>
                  <a:lnTo>
                    <a:pt x="55842" y="32449"/>
                  </a:lnTo>
                  <a:lnTo>
                    <a:pt x="55918" y="32296"/>
                  </a:lnTo>
                  <a:lnTo>
                    <a:pt x="59512" y="23711"/>
                  </a:lnTo>
                  <a:lnTo>
                    <a:pt x="68262" y="23609"/>
                  </a:lnTo>
                  <a:lnTo>
                    <a:pt x="75908" y="16713"/>
                  </a:lnTo>
                  <a:lnTo>
                    <a:pt x="80391" y="12675"/>
                  </a:lnTo>
                  <a:lnTo>
                    <a:pt x="88062" y="5728"/>
                  </a:lnTo>
                  <a:lnTo>
                    <a:pt x="8868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Shape 19">
              <a:extLst>
                <a:ext uri="{FF2B5EF4-FFF2-40B4-BE49-F238E27FC236}">
                  <a16:creationId xmlns:a16="http://schemas.microsoft.com/office/drawing/2014/main" xmlns="" id="{A64841FC-6596-4CF0-9AFD-7FF461E7760D}"/>
                </a:ext>
              </a:extLst>
            </p:cNvPr>
            <p:cNvSpPr/>
            <p:nvPr/>
          </p:nvSpPr>
          <p:spPr>
            <a:xfrm>
              <a:off x="828769" y="302770"/>
              <a:ext cx="145224" cy="99593"/>
            </a:xfrm>
            <a:custGeom>
              <a:avLst/>
              <a:gdLst/>
              <a:ahLst/>
              <a:cxnLst/>
              <a:rect l="0" t="0" r="0" b="0"/>
              <a:pathLst>
                <a:path w="145224" h="99593">
                  <a:moveTo>
                    <a:pt x="128016" y="0"/>
                  </a:moveTo>
                  <a:cubicBezTo>
                    <a:pt x="130696" y="14884"/>
                    <a:pt x="136576" y="29045"/>
                    <a:pt x="145224" y="42075"/>
                  </a:cubicBezTo>
                  <a:cubicBezTo>
                    <a:pt x="138354" y="47727"/>
                    <a:pt x="131686" y="53607"/>
                    <a:pt x="125108" y="59576"/>
                  </a:cubicBezTo>
                  <a:lnTo>
                    <a:pt x="123673" y="42596"/>
                  </a:lnTo>
                  <a:lnTo>
                    <a:pt x="105562" y="42888"/>
                  </a:lnTo>
                  <a:lnTo>
                    <a:pt x="86195" y="53721"/>
                  </a:lnTo>
                  <a:lnTo>
                    <a:pt x="59855" y="65291"/>
                  </a:lnTo>
                  <a:lnTo>
                    <a:pt x="53353" y="76670"/>
                  </a:lnTo>
                  <a:lnTo>
                    <a:pt x="43675" y="81534"/>
                  </a:lnTo>
                  <a:lnTo>
                    <a:pt x="35078" y="81191"/>
                  </a:lnTo>
                  <a:lnTo>
                    <a:pt x="29299" y="96812"/>
                  </a:lnTo>
                  <a:lnTo>
                    <a:pt x="20561" y="99593"/>
                  </a:lnTo>
                  <a:lnTo>
                    <a:pt x="21908" y="86970"/>
                  </a:lnTo>
                  <a:lnTo>
                    <a:pt x="11062" y="77013"/>
                  </a:lnTo>
                  <a:lnTo>
                    <a:pt x="7963" y="68466"/>
                  </a:lnTo>
                  <a:lnTo>
                    <a:pt x="0" y="69037"/>
                  </a:lnTo>
                  <a:cubicBezTo>
                    <a:pt x="37008" y="40678"/>
                    <a:pt x="80264" y="17234"/>
                    <a:pt x="12801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Shape 20">
              <a:extLst>
                <a:ext uri="{FF2B5EF4-FFF2-40B4-BE49-F238E27FC236}">
                  <a16:creationId xmlns:a16="http://schemas.microsoft.com/office/drawing/2014/main" xmlns="" id="{40F23252-4B3E-430B-8B3A-A28FA8870AC8}"/>
                </a:ext>
              </a:extLst>
            </p:cNvPr>
            <p:cNvSpPr/>
            <p:nvPr/>
          </p:nvSpPr>
          <p:spPr>
            <a:xfrm>
              <a:off x="1097451" y="167189"/>
              <a:ext cx="100609" cy="72898"/>
            </a:xfrm>
            <a:custGeom>
              <a:avLst/>
              <a:gdLst/>
              <a:ahLst/>
              <a:cxnLst/>
              <a:rect l="0" t="0" r="0" b="0"/>
              <a:pathLst>
                <a:path w="100609" h="72898">
                  <a:moveTo>
                    <a:pt x="50305" y="0"/>
                  </a:moveTo>
                  <a:cubicBezTo>
                    <a:pt x="54127" y="0"/>
                    <a:pt x="57874" y="203"/>
                    <a:pt x="61671" y="267"/>
                  </a:cubicBezTo>
                  <a:cubicBezTo>
                    <a:pt x="75108" y="889"/>
                    <a:pt x="88151" y="2553"/>
                    <a:pt x="100609" y="5207"/>
                  </a:cubicBezTo>
                  <a:cubicBezTo>
                    <a:pt x="83096" y="25324"/>
                    <a:pt x="66281" y="47993"/>
                    <a:pt x="50305" y="72898"/>
                  </a:cubicBezTo>
                  <a:cubicBezTo>
                    <a:pt x="34354" y="47993"/>
                    <a:pt x="17539" y="25324"/>
                    <a:pt x="0" y="5207"/>
                  </a:cubicBezTo>
                  <a:cubicBezTo>
                    <a:pt x="12433" y="2553"/>
                    <a:pt x="25502" y="889"/>
                    <a:pt x="38938" y="267"/>
                  </a:cubicBezTo>
                  <a:cubicBezTo>
                    <a:pt x="42736" y="203"/>
                    <a:pt x="46507" y="0"/>
                    <a:pt x="5030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Shape 21">
              <a:extLst>
                <a:ext uri="{FF2B5EF4-FFF2-40B4-BE49-F238E27FC236}">
                  <a16:creationId xmlns:a16="http://schemas.microsoft.com/office/drawing/2014/main" xmlns="" id="{01CFF682-7980-4AFF-941A-121FBA98305F}"/>
                </a:ext>
              </a:extLst>
            </p:cNvPr>
            <p:cNvSpPr/>
            <p:nvPr/>
          </p:nvSpPr>
          <p:spPr>
            <a:xfrm>
              <a:off x="1321511" y="302770"/>
              <a:ext cx="165176" cy="161354"/>
            </a:xfrm>
            <a:custGeom>
              <a:avLst/>
              <a:gdLst/>
              <a:ahLst/>
              <a:cxnLst/>
              <a:rect l="0" t="0" r="0" b="0"/>
              <a:pathLst>
                <a:path w="165176" h="161354">
                  <a:moveTo>
                    <a:pt x="17221" y="0"/>
                  </a:moveTo>
                  <a:cubicBezTo>
                    <a:pt x="73825" y="20409"/>
                    <a:pt x="124155" y="49530"/>
                    <a:pt x="165176" y="85230"/>
                  </a:cubicBezTo>
                  <a:lnTo>
                    <a:pt x="164033" y="86944"/>
                  </a:lnTo>
                  <a:lnTo>
                    <a:pt x="155829" y="99314"/>
                  </a:lnTo>
                  <a:lnTo>
                    <a:pt x="139052" y="108128"/>
                  </a:lnTo>
                  <a:lnTo>
                    <a:pt x="123038" y="120129"/>
                  </a:lnTo>
                  <a:lnTo>
                    <a:pt x="115697" y="132537"/>
                  </a:lnTo>
                  <a:lnTo>
                    <a:pt x="110211" y="139649"/>
                  </a:lnTo>
                  <a:lnTo>
                    <a:pt x="114351" y="144094"/>
                  </a:lnTo>
                  <a:lnTo>
                    <a:pt x="122911" y="147587"/>
                  </a:lnTo>
                  <a:lnTo>
                    <a:pt x="121793" y="152819"/>
                  </a:lnTo>
                  <a:lnTo>
                    <a:pt x="110579" y="152349"/>
                  </a:lnTo>
                  <a:lnTo>
                    <a:pt x="107683" y="160706"/>
                  </a:lnTo>
                  <a:lnTo>
                    <a:pt x="106832" y="161354"/>
                  </a:lnTo>
                  <a:cubicBezTo>
                    <a:pt x="77394" y="116383"/>
                    <a:pt x="41377" y="76124"/>
                    <a:pt x="0" y="42075"/>
                  </a:cubicBezTo>
                  <a:cubicBezTo>
                    <a:pt x="8661" y="29045"/>
                    <a:pt x="14542" y="14884"/>
                    <a:pt x="1722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Shape 22">
              <a:extLst>
                <a:ext uri="{FF2B5EF4-FFF2-40B4-BE49-F238E27FC236}">
                  <a16:creationId xmlns:a16="http://schemas.microsoft.com/office/drawing/2014/main" xmlns="" id="{3E2B2721-D81F-4925-B13A-7C4AD83CE50D}"/>
                </a:ext>
              </a:extLst>
            </p:cNvPr>
            <p:cNvSpPr/>
            <p:nvPr/>
          </p:nvSpPr>
          <p:spPr>
            <a:xfrm>
              <a:off x="1305912" y="860975"/>
              <a:ext cx="56579" cy="88354"/>
            </a:xfrm>
            <a:custGeom>
              <a:avLst/>
              <a:gdLst/>
              <a:ahLst/>
              <a:cxnLst/>
              <a:rect l="0" t="0" r="0" b="0"/>
              <a:pathLst>
                <a:path w="56579" h="88354">
                  <a:moveTo>
                    <a:pt x="4216" y="0"/>
                  </a:moveTo>
                  <a:lnTo>
                    <a:pt x="4839" y="2553"/>
                  </a:lnTo>
                  <a:lnTo>
                    <a:pt x="6198" y="7912"/>
                  </a:lnTo>
                  <a:lnTo>
                    <a:pt x="9525" y="12357"/>
                  </a:lnTo>
                  <a:lnTo>
                    <a:pt x="17780" y="23292"/>
                  </a:lnTo>
                  <a:lnTo>
                    <a:pt x="24651" y="32423"/>
                  </a:lnTo>
                  <a:lnTo>
                    <a:pt x="35941" y="33884"/>
                  </a:lnTo>
                  <a:lnTo>
                    <a:pt x="45174" y="35103"/>
                  </a:lnTo>
                  <a:lnTo>
                    <a:pt x="49060" y="36462"/>
                  </a:lnTo>
                  <a:lnTo>
                    <a:pt x="54597" y="45339"/>
                  </a:lnTo>
                  <a:lnTo>
                    <a:pt x="56579" y="45415"/>
                  </a:lnTo>
                  <a:lnTo>
                    <a:pt x="41618" y="62255"/>
                  </a:lnTo>
                  <a:lnTo>
                    <a:pt x="49416" y="71196"/>
                  </a:lnTo>
                  <a:cubicBezTo>
                    <a:pt x="33439" y="77635"/>
                    <a:pt x="17018" y="83439"/>
                    <a:pt x="0" y="88354"/>
                  </a:cubicBezTo>
                  <a:cubicBezTo>
                    <a:pt x="2349" y="60770"/>
                    <a:pt x="3492" y="32245"/>
                    <a:pt x="3670" y="3226"/>
                  </a:cubicBezTo>
                  <a:lnTo>
                    <a:pt x="4216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Shape 23">
              <a:extLst>
                <a:ext uri="{FF2B5EF4-FFF2-40B4-BE49-F238E27FC236}">
                  <a16:creationId xmlns:a16="http://schemas.microsoft.com/office/drawing/2014/main" xmlns="" id="{DAD08CFB-E78F-48A6-85B4-B207F1705310}"/>
                </a:ext>
              </a:extLst>
            </p:cNvPr>
            <p:cNvSpPr/>
            <p:nvPr/>
          </p:nvSpPr>
          <p:spPr>
            <a:xfrm>
              <a:off x="896831" y="376042"/>
              <a:ext cx="31153" cy="34900"/>
            </a:xfrm>
            <a:custGeom>
              <a:avLst/>
              <a:gdLst/>
              <a:ahLst/>
              <a:cxnLst/>
              <a:rect l="0" t="0" r="0" b="0"/>
              <a:pathLst>
                <a:path w="31153" h="34900">
                  <a:moveTo>
                    <a:pt x="31153" y="0"/>
                  </a:moveTo>
                  <a:lnTo>
                    <a:pt x="24778" y="8192"/>
                  </a:lnTo>
                  <a:lnTo>
                    <a:pt x="26492" y="16497"/>
                  </a:lnTo>
                  <a:cubicBezTo>
                    <a:pt x="21133" y="22225"/>
                    <a:pt x="15926" y="28080"/>
                    <a:pt x="10846" y="34061"/>
                  </a:cubicBezTo>
                  <a:lnTo>
                    <a:pt x="10909" y="31902"/>
                  </a:lnTo>
                  <a:lnTo>
                    <a:pt x="8509" y="27610"/>
                  </a:lnTo>
                  <a:lnTo>
                    <a:pt x="6528" y="34900"/>
                  </a:lnTo>
                  <a:lnTo>
                    <a:pt x="2184" y="34709"/>
                  </a:lnTo>
                  <a:lnTo>
                    <a:pt x="597" y="31509"/>
                  </a:lnTo>
                  <a:lnTo>
                    <a:pt x="0" y="24067"/>
                  </a:lnTo>
                  <a:cubicBezTo>
                    <a:pt x="0" y="24067"/>
                    <a:pt x="4636" y="16866"/>
                    <a:pt x="11608" y="13970"/>
                  </a:cubicBezTo>
                  <a:cubicBezTo>
                    <a:pt x="18605" y="11138"/>
                    <a:pt x="17805" y="10020"/>
                    <a:pt x="17805" y="10020"/>
                  </a:cubicBezTo>
                  <a:lnTo>
                    <a:pt x="22479" y="1791"/>
                  </a:lnTo>
                  <a:lnTo>
                    <a:pt x="3115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Shape 24">
              <a:extLst>
                <a:ext uri="{FF2B5EF4-FFF2-40B4-BE49-F238E27FC236}">
                  <a16:creationId xmlns:a16="http://schemas.microsoft.com/office/drawing/2014/main" xmlns="" id="{AAF068EC-DEB3-415C-A1FC-4674352AFA4F}"/>
                </a:ext>
              </a:extLst>
            </p:cNvPr>
            <p:cNvSpPr/>
            <p:nvPr/>
          </p:nvSpPr>
          <p:spPr>
            <a:xfrm>
              <a:off x="1046059" y="416451"/>
              <a:ext cx="202235" cy="136284"/>
            </a:xfrm>
            <a:custGeom>
              <a:avLst/>
              <a:gdLst/>
              <a:ahLst/>
              <a:cxnLst/>
              <a:rect l="0" t="0" r="0" b="0"/>
              <a:pathLst>
                <a:path w="202235" h="136284">
                  <a:moveTo>
                    <a:pt x="39484" y="0"/>
                  </a:moveTo>
                  <a:cubicBezTo>
                    <a:pt x="59004" y="4813"/>
                    <a:pt x="79921" y="7468"/>
                    <a:pt x="101702" y="7468"/>
                  </a:cubicBezTo>
                  <a:cubicBezTo>
                    <a:pt x="123469" y="7468"/>
                    <a:pt x="144386" y="4813"/>
                    <a:pt x="163906" y="0"/>
                  </a:cubicBezTo>
                  <a:cubicBezTo>
                    <a:pt x="178486" y="39192"/>
                    <a:pt x="191338" y="80810"/>
                    <a:pt x="202235" y="124143"/>
                  </a:cubicBezTo>
                  <a:lnTo>
                    <a:pt x="199898" y="122885"/>
                  </a:lnTo>
                  <a:lnTo>
                    <a:pt x="198336" y="118593"/>
                  </a:lnTo>
                  <a:lnTo>
                    <a:pt x="192303" y="118339"/>
                  </a:lnTo>
                  <a:lnTo>
                    <a:pt x="181661" y="125285"/>
                  </a:lnTo>
                  <a:lnTo>
                    <a:pt x="175095" y="117653"/>
                  </a:lnTo>
                  <a:lnTo>
                    <a:pt x="170879" y="115392"/>
                  </a:lnTo>
                  <a:lnTo>
                    <a:pt x="164795" y="116167"/>
                  </a:lnTo>
                  <a:lnTo>
                    <a:pt x="162789" y="123482"/>
                  </a:lnTo>
                  <a:lnTo>
                    <a:pt x="140043" y="132055"/>
                  </a:lnTo>
                  <a:lnTo>
                    <a:pt x="141034" y="127826"/>
                  </a:lnTo>
                  <a:cubicBezTo>
                    <a:pt x="141034" y="127826"/>
                    <a:pt x="142977" y="122657"/>
                    <a:pt x="145720" y="119583"/>
                  </a:cubicBezTo>
                  <a:cubicBezTo>
                    <a:pt x="148425" y="116535"/>
                    <a:pt x="148501" y="114452"/>
                    <a:pt x="151130" y="113462"/>
                  </a:cubicBezTo>
                  <a:cubicBezTo>
                    <a:pt x="153734" y="112560"/>
                    <a:pt x="161798" y="104381"/>
                    <a:pt x="167132" y="100406"/>
                  </a:cubicBezTo>
                  <a:cubicBezTo>
                    <a:pt x="172466" y="96393"/>
                    <a:pt x="170802" y="95275"/>
                    <a:pt x="170802" y="95275"/>
                  </a:cubicBezTo>
                  <a:lnTo>
                    <a:pt x="172263" y="79477"/>
                  </a:lnTo>
                  <a:lnTo>
                    <a:pt x="171590" y="74168"/>
                  </a:lnTo>
                  <a:cubicBezTo>
                    <a:pt x="171590" y="74168"/>
                    <a:pt x="163982" y="70676"/>
                    <a:pt x="161430" y="69532"/>
                  </a:cubicBezTo>
                  <a:cubicBezTo>
                    <a:pt x="158903" y="68364"/>
                    <a:pt x="159068" y="64148"/>
                    <a:pt x="159068" y="64148"/>
                  </a:cubicBezTo>
                  <a:lnTo>
                    <a:pt x="155131" y="54419"/>
                  </a:lnTo>
                  <a:lnTo>
                    <a:pt x="151625" y="55359"/>
                  </a:lnTo>
                  <a:lnTo>
                    <a:pt x="141783" y="65507"/>
                  </a:lnTo>
                  <a:lnTo>
                    <a:pt x="131890" y="74613"/>
                  </a:lnTo>
                  <a:lnTo>
                    <a:pt x="123203" y="76378"/>
                  </a:lnTo>
                  <a:lnTo>
                    <a:pt x="113005" y="72822"/>
                  </a:lnTo>
                  <a:lnTo>
                    <a:pt x="101790" y="72301"/>
                  </a:lnTo>
                  <a:lnTo>
                    <a:pt x="89662" y="74981"/>
                  </a:lnTo>
                  <a:lnTo>
                    <a:pt x="80785" y="80912"/>
                  </a:lnTo>
                  <a:lnTo>
                    <a:pt x="79642" y="88303"/>
                  </a:lnTo>
                  <a:lnTo>
                    <a:pt x="69469" y="83617"/>
                  </a:lnTo>
                  <a:lnTo>
                    <a:pt x="62586" y="83350"/>
                  </a:lnTo>
                  <a:lnTo>
                    <a:pt x="56248" y="90488"/>
                  </a:lnTo>
                  <a:lnTo>
                    <a:pt x="53429" y="96736"/>
                  </a:lnTo>
                  <a:lnTo>
                    <a:pt x="55728" y="104229"/>
                  </a:lnTo>
                  <a:lnTo>
                    <a:pt x="52731" y="114643"/>
                  </a:lnTo>
                  <a:lnTo>
                    <a:pt x="51321" y="128346"/>
                  </a:lnTo>
                  <a:lnTo>
                    <a:pt x="47752" y="131318"/>
                  </a:lnTo>
                  <a:lnTo>
                    <a:pt x="48247" y="118745"/>
                  </a:lnTo>
                  <a:lnTo>
                    <a:pt x="49428" y="111354"/>
                  </a:lnTo>
                  <a:lnTo>
                    <a:pt x="47269" y="99619"/>
                  </a:lnTo>
                  <a:lnTo>
                    <a:pt x="38722" y="98196"/>
                  </a:lnTo>
                  <a:lnTo>
                    <a:pt x="39903" y="112039"/>
                  </a:lnTo>
                  <a:lnTo>
                    <a:pt x="32664" y="98971"/>
                  </a:lnTo>
                  <a:lnTo>
                    <a:pt x="33058" y="88481"/>
                  </a:lnTo>
                  <a:lnTo>
                    <a:pt x="34379" y="76924"/>
                  </a:lnTo>
                  <a:lnTo>
                    <a:pt x="30950" y="75679"/>
                  </a:lnTo>
                  <a:lnTo>
                    <a:pt x="27203" y="82944"/>
                  </a:lnTo>
                  <a:lnTo>
                    <a:pt x="23482" y="90195"/>
                  </a:lnTo>
                  <a:lnTo>
                    <a:pt x="18060" y="97333"/>
                  </a:lnTo>
                  <a:lnTo>
                    <a:pt x="14262" y="105639"/>
                  </a:lnTo>
                  <a:lnTo>
                    <a:pt x="9601" y="113957"/>
                  </a:lnTo>
                  <a:lnTo>
                    <a:pt x="9297" y="122314"/>
                  </a:lnTo>
                  <a:lnTo>
                    <a:pt x="13246" y="130975"/>
                  </a:lnTo>
                  <a:lnTo>
                    <a:pt x="13043" y="136284"/>
                  </a:lnTo>
                  <a:lnTo>
                    <a:pt x="9792" y="131864"/>
                  </a:lnTo>
                  <a:lnTo>
                    <a:pt x="5702" y="126429"/>
                  </a:lnTo>
                  <a:lnTo>
                    <a:pt x="0" y="128765"/>
                  </a:lnTo>
                  <a:cubicBezTo>
                    <a:pt x="2108" y="120180"/>
                    <a:pt x="4318" y="111671"/>
                    <a:pt x="6591" y="103238"/>
                  </a:cubicBezTo>
                  <a:lnTo>
                    <a:pt x="13221" y="88722"/>
                  </a:lnTo>
                  <a:lnTo>
                    <a:pt x="20434" y="79502"/>
                  </a:lnTo>
                  <a:lnTo>
                    <a:pt x="26835" y="70244"/>
                  </a:lnTo>
                  <a:lnTo>
                    <a:pt x="22098" y="59487"/>
                  </a:lnTo>
                  <a:lnTo>
                    <a:pt x="18148" y="63030"/>
                  </a:lnTo>
                  <a:cubicBezTo>
                    <a:pt x="24778" y="41453"/>
                    <a:pt x="31890" y="20396"/>
                    <a:pt x="3948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Shape 25">
              <a:extLst>
                <a:ext uri="{FF2B5EF4-FFF2-40B4-BE49-F238E27FC236}">
                  <a16:creationId xmlns:a16="http://schemas.microsoft.com/office/drawing/2014/main" xmlns="" id="{97CF5E5B-C88E-49A0-AB1C-114BCAEF81EC}"/>
                </a:ext>
              </a:extLst>
            </p:cNvPr>
            <p:cNvSpPr/>
            <p:nvPr/>
          </p:nvSpPr>
          <p:spPr>
            <a:xfrm>
              <a:off x="1230772" y="361979"/>
              <a:ext cx="189116" cy="197688"/>
            </a:xfrm>
            <a:custGeom>
              <a:avLst/>
              <a:gdLst/>
              <a:ahLst/>
              <a:cxnLst/>
              <a:rect l="0" t="0" r="0" b="0"/>
              <a:pathLst>
                <a:path w="189116" h="197688">
                  <a:moveTo>
                    <a:pt x="77229" y="0"/>
                  </a:moveTo>
                  <a:cubicBezTo>
                    <a:pt x="121374" y="36462"/>
                    <a:pt x="159321" y="80188"/>
                    <a:pt x="189116" y="129426"/>
                  </a:cubicBezTo>
                  <a:lnTo>
                    <a:pt x="188620" y="131763"/>
                  </a:lnTo>
                  <a:lnTo>
                    <a:pt x="175768" y="129083"/>
                  </a:lnTo>
                  <a:lnTo>
                    <a:pt x="174333" y="122682"/>
                  </a:lnTo>
                  <a:lnTo>
                    <a:pt x="166624" y="120231"/>
                  </a:lnTo>
                  <a:lnTo>
                    <a:pt x="159474" y="127318"/>
                  </a:lnTo>
                  <a:lnTo>
                    <a:pt x="154064" y="132410"/>
                  </a:lnTo>
                  <a:lnTo>
                    <a:pt x="148616" y="140665"/>
                  </a:lnTo>
                  <a:lnTo>
                    <a:pt x="144437" y="137300"/>
                  </a:lnTo>
                  <a:lnTo>
                    <a:pt x="127851" y="141910"/>
                  </a:lnTo>
                  <a:lnTo>
                    <a:pt x="123241" y="150190"/>
                  </a:lnTo>
                  <a:lnTo>
                    <a:pt x="118644" y="156299"/>
                  </a:lnTo>
                  <a:lnTo>
                    <a:pt x="113017" y="145479"/>
                  </a:lnTo>
                  <a:lnTo>
                    <a:pt x="103518" y="146152"/>
                  </a:lnTo>
                  <a:lnTo>
                    <a:pt x="96545" y="148006"/>
                  </a:lnTo>
                  <a:lnTo>
                    <a:pt x="92926" y="153124"/>
                  </a:lnTo>
                  <a:lnTo>
                    <a:pt x="98501" y="164998"/>
                  </a:lnTo>
                  <a:lnTo>
                    <a:pt x="98933" y="175539"/>
                  </a:lnTo>
                  <a:lnTo>
                    <a:pt x="93663" y="178524"/>
                  </a:lnTo>
                  <a:lnTo>
                    <a:pt x="90018" y="182588"/>
                  </a:lnTo>
                  <a:lnTo>
                    <a:pt x="81140" y="189662"/>
                  </a:lnTo>
                  <a:lnTo>
                    <a:pt x="71641" y="190297"/>
                  </a:lnTo>
                  <a:lnTo>
                    <a:pt x="71349" y="197688"/>
                  </a:lnTo>
                  <a:lnTo>
                    <a:pt x="62738" y="197320"/>
                  </a:lnTo>
                  <a:lnTo>
                    <a:pt x="47257" y="172390"/>
                  </a:lnTo>
                  <a:lnTo>
                    <a:pt x="40729" y="164706"/>
                  </a:lnTo>
                  <a:lnTo>
                    <a:pt x="36487" y="164897"/>
                  </a:lnTo>
                  <a:cubicBezTo>
                    <a:pt x="25971" y="124346"/>
                    <a:pt x="13729" y="85357"/>
                    <a:pt x="0" y="48374"/>
                  </a:cubicBezTo>
                  <a:cubicBezTo>
                    <a:pt x="31356" y="37529"/>
                    <a:pt x="58026" y="20714"/>
                    <a:pt x="7722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Shape 26">
              <a:extLst>
                <a:ext uri="{FF2B5EF4-FFF2-40B4-BE49-F238E27FC236}">
                  <a16:creationId xmlns:a16="http://schemas.microsoft.com/office/drawing/2014/main" xmlns="" id="{FC505A71-C730-4B51-A75D-DCC1E3D7E79B}"/>
                </a:ext>
              </a:extLst>
            </p:cNvPr>
            <p:cNvSpPr/>
            <p:nvPr/>
          </p:nvSpPr>
          <p:spPr>
            <a:xfrm>
              <a:off x="1172467" y="281662"/>
              <a:ext cx="118593" cy="108471"/>
            </a:xfrm>
            <a:custGeom>
              <a:avLst/>
              <a:gdLst/>
              <a:ahLst/>
              <a:cxnLst/>
              <a:rect l="0" t="0" r="0" b="0"/>
              <a:pathLst>
                <a:path w="118593" h="108471">
                  <a:moveTo>
                    <a:pt x="0" y="0"/>
                  </a:moveTo>
                  <a:cubicBezTo>
                    <a:pt x="42710" y="16942"/>
                    <a:pt x="82474" y="39611"/>
                    <a:pt x="118593" y="66904"/>
                  </a:cubicBezTo>
                  <a:cubicBezTo>
                    <a:pt x="101790" y="84633"/>
                    <a:pt x="78334" y="99047"/>
                    <a:pt x="50597" y="108471"/>
                  </a:cubicBezTo>
                  <a:cubicBezTo>
                    <a:pt x="35293" y="69672"/>
                    <a:pt x="18351" y="33287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Shape 27">
              <a:extLst>
                <a:ext uri="{FF2B5EF4-FFF2-40B4-BE49-F238E27FC236}">
                  <a16:creationId xmlns:a16="http://schemas.microsoft.com/office/drawing/2014/main" xmlns="" id="{0071A3C6-1308-4633-A506-308CD5E4473B}"/>
                </a:ext>
              </a:extLst>
            </p:cNvPr>
            <p:cNvSpPr/>
            <p:nvPr/>
          </p:nvSpPr>
          <p:spPr>
            <a:xfrm>
              <a:off x="1093366" y="281864"/>
              <a:ext cx="108763" cy="120320"/>
            </a:xfrm>
            <a:custGeom>
              <a:avLst/>
              <a:gdLst/>
              <a:ahLst/>
              <a:cxnLst/>
              <a:rect l="0" t="0" r="0" b="0"/>
              <a:pathLst>
                <a:path w="108763" h="120320">
                  <a:moveTo>
                    <a:pt x="54369" y="0"/>
                  </a:moveTo>
                  <a:cubicBezTo>
                    <a:pt x="74206" y="34620"/>
                    <a:pt x="92443" y="72949"/>
                    <a:pt x="108763" y="114173"/>
                  </a:cubicBezTo>
                  <a:cubicBezTo>
                    <a:pt x="91669" y="118123"/>
                    <a:pt x="73419" y="120320"/>
                    <a:pt x="54369" y="120320"/>
                  </a:cubicBezTo>
                  <a:cubicBezTo>
                    <a:pt x="35395" y="120320"/>
                    <a:pt x="17082" y="118123"/>
                    <a:pt x="0" y="114173"/>
                  </a:cubicBezTo>
                  <a:cubicBezTo>
                    <a:pt x="16345" y="72949"/>
                    <a:pt x="34569" y="34620"/>
                    <a:pt x="5436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Shape 28">
              <a:extLst>
                <a:ext uri="{FF2B5EF4-FFF2-40B4-BE49-F238E27FC236}">
                  <a16:creationId xmlns:a16="http://schemas.microsoft.com/office/drawing/2014/main" xmlns="" id="{32049263-9948-4ED1-997B-DD066A67F814}"/>
                </a:ext>
              </a:extLst>
            </p:cNvPr>
            <p:cNvSpPr/>
            <p:nvPr/>
          </p:nvSpPr>
          <p:spPr>
            <a:xfrm>
              <a:off x="1004466" y="281662"/>
              <a:ext cx="118554" cy="108471"/>
            </a:xfrm>
            <a:custGeom>
              <a:avLst/>
              <a:gdLst/>
              <a:ahLst/>
              <a:cxnLst/>
              <a:rect l="0" t="0" r="0" b="0"/>
              <a:pathLst>
                <a:path w="118554" h="108471">
                  <a:moveTo>
                    <a:pt x="118554" y="0"/>
                  </a:moveTo>
                  <a:cubicBezTo>
                    <a:pt x="100203" y="33287"/>
                    <a:pt x="83287" y="69672"/>
                    <a:pt x="68008" y="108471"/>
                  </a:cubicBezTo>
                  <a:cubicBezTo>
                    <a:pt x="40272" y="99047"/>
                    <a:pt x="16789" y="84633"/>
                    <a:pt x="0" y="66904"/>
                  </a:cubicBezTo>
                  <a:cubicBezTo>
                    <a:pt x="36106" y="39611"/>
                    <a:pt x="75895" y="16942"/>
                    <a:pt x="1185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Shape 29">
              <a:extLst>
                <a:ext uri="{FF2B5EF4-FFF2-40B4-BE49-F238E27FC236}">
                  <a16:creationId xmlns:a16="http://schemas.microsoft.com/office/drawing/2014/main" xmlns="" id="{FE1C6F2D-5F00-4971-9F7B-6C58AF4DBDC1}"/>
                </a:ext>
              </a:extLst>
            </p:cNvPr>
            <p:cNvSpPr/>
            <p:nvPr/>
          </p:nvSpPr>
          <p:spPr>
            <a:xfrm>
              <a:off x="924883" y="361974"/>
              <a:ext cx="139878" cy="162852"/>
            </a:xfrm>
            <a:custGeom>
              <a:avLst/>
              <a:gdLst/>
              <a:ahLst/>
              <a:cxnLst/>
              <a:rect l="0" t="0" r="0" b="0"/>
              <a:pathLst>
                <a:path w="139878" h="162852">
                  <a:moveTo>
                    <a:pt x="62662" y="0"/>
                  </a:moveTo>
                  <a:cubicBezTo>
                    <a:pt x="81839" y="20714"/>
                    <a:pt x="108471" y="37529"/>
                    <a:pt x="139878" y="48374"/>
                  </a:cubicBezTo>
                  <a:cubicBezTo>
                    <a:pt x="128867" y="77991"/>
                    <a:pt x="118821" y="108902"/>
                    <a:pt x="109842" y="140894"/>
                  </a:cubicBezTo>
                  <a:lnTo>
                    <a:pt x="106769" y="143078"/>
                  </a:lnTo>
                  <a:lnTo>
                    <a:pt x="107112" y="151016"/>
                  </a:lnTo>
                  <a:cubicBezTo>
                    <a:pt x="106045" y="154965"/>
                    <a:pt x="104953" y="158877"/>
                    <a:pt x="103937" y="162852"/>
                  </a:cubicBezTo>
                  <a:lnTo>
                    <a:pt x="96673" y="158509"/>
                  </a:lnTo>
                  <a:lnTo>
                    <a:pt x="95161" y="153149"/>
                  </a:lnTo>
                  <a:lnTo>
                    <a:pt x="96393" y="143726"/>
                  </a:lnTo>
                  <a:lnTo>
                    <a:pt x="91554" y="135065"/>
                  </a:lnTo>
                  <a:lnTo>
                    <a:pt x="87490" y="128562"/>
                  </a:lnTo>
                  <a:lnTo>
                    <a:pt x="84887" y="107340"/>
                  </a:lnTo>
                  <a:lnTo>
                    <a:pt x="81915" y="116688"/>
                  </a:lnTo>
                  <a:lnTo>
                    <a:pt x="78232" y="122885"/>
                  </a:lnTo>
                  <a:lnTo>
                    <a:pt x="72161" y="123711"/>
                  </a:lnTo>
                  <a:lnTo>
                    <a:pt x="67297" y="116065"/>
                  </a:lnTo>
                  <a:lnTo>
                    <a:pt x="62167" y="114821"/>
                  </a:lnTo>
                  <a:lnTo>
                    <a:pt x="58839" y="110414"/>
                  </a:lnTo>
                  <a:lnTo>
                    <a:pt x="58344" y="102006"/>
                  </a:lnTo>
                  <a:lnTo>
                    <a:pt x="53340" y="97561"/>
                  </a:lnTo>
                  <a:lnTo>
                    <a:pt x="45873" y="90868"/>
                  </a:lnTo>
                  <a:lnTo>
                    <a:pt x="34900" y="84074"/>
                  </a:lnTo>
                  <a:lnTo>
                    <a:pt x="26302" y="83718"/>
                  </a:lnTo>
                  <a:lnTo>
                    <a:pt x="21184" y="81394"/>
                  </a:lnTo>
                  <a:lnTo>
                    <a:pt x="22327" y="74041"/>
                  </a:lnTo>
                  <a:lnTo>
                    <a:pt x="32791" y="71349"/>
                  </a:lnTo>
                  <a:lnTo>
                    <a:pt x="35573" y="66129"/>
                  </a:lnTo>
                  <a:lnTo>
                    <a:pt x="33172" y="61798"/>
                  </a:lnTo>
                  <a:lnTo>
                    <a:pt x="20866" y="67653"/>
                  </a:lnTo>
                  <a:lnTo>
                    <a:pt x="13627" y="75781"/>
                  </a:lnTo>
                  <a:lnTo>
                    <a:pt x="10351" y="71438"/>
                  </a:lnTo>
                  <a:lnTo>
                    <a:pt x="6274" y="64922"/>
                  </a:lnTo>
                  <a:lnTo>
                    <a:pt x="0" y="61493"/>
                  </a:lnTo>
                  <a:cubicBezTo>
                    <a:pt x="2134" y="58991"/>
                    <a:pt x="4216" y="56464"/>
                    <a:pt x="6401" y="54000"/>
                  </a:cubicBezTo>
                  <a:lnTo>
                    <a:pt x="8344" y="56566"/>
                  </a:lnTo>
                  <a:lnTo>
                    <a:pt x="17272" y="49543"/>
                  </a:lnTo>
                  <a:lnTo>
                    <a:pt x="21158" y="38125"/>
                  </a:lnTo>
                  <a:cubicBezTo>
                    <a:pt x="34265" y="24663"/>
                    <a:pt x="48146" y="11989"/>
                    <a:pt x="6266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Shape 30">
              <a:extLst>
                <a:ext uri="{FF2B5EF4-FFF2-40B4-BE49-F238E27FC236}">
                  <a16:creationId xmlns:a16="http://schemas.microsoft.com/office/drawing/2014/main" xmlns="" id="{EC1CFCEE-B526-42AD-8C9E-61847CD32285}"/>
                </a:ext>
              </a:extLst>
            </p:cNvPr>
            <p:cNvSpPr/>
            <p:nvPr/>
          </p:nvSpPr>
          <p:spPr>
            <a:xfrm>
              <a:off x="1207533" y="273076"/>
              <a:ext cx="110337" cy="58318"/>
            </a:xfrm>
            <a:custGeom>
              <a:avLst/>
              <a:gdLst/>
              <a:ahLst/>
              <a:cxnLst/>
              <a:rect l="0" t="0" r="0" b="0"/>
              <a:pathLst>
                <a:path w="110337" h="58318">
                  <a:moveTo>
                    <a:pt x="0" y="0"/>
                  </a:moveTo>
                  <a:cubicBezTo>
                    <a:pt x="38494" y="3975"/>
                    <a:pt x="75463" y="11709"/>
                    <a:pt x="110337" y="22670"/>
                  </a:cubicBezTo>
                  <a:cubicBezTo>
                    <a:pt x="108598" y="35255"/>
                    <a:pt x="103987" y="47231"/>
                    <a:pt x="96964" y="58318"/>
                  </a:cubicBezTo>
                  <a:cubicBezTo>
                    <a:pt x="66954" y="35598"/>
                    <a:pt x="34480" y="1600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Shape 31">
              <a:extLst>
                <a:ext uri="{FF2B5EF4-FFF2-40B4-BE49-F238E27FC236}">
                  <a16:creationId xmlns:a16="http://schemas.microsoft.com/office/drawing/2014/main" xmlns="" id="{E98C8176-59EB-4BD3-AADF-59136CFF8EB0}"/>
                </a:ext>
              </a:extLst>
            </p:cNvPr>
            <p:cNvSpPr/>
            <p:nvPr/>
          </p:nvSpPr>
          <p:spPr>
            <a:xfrm>
              <a:off x="1225494" y="246239"/>
              <a:ext cx="92304" cy="26645"/>
            </a:xfrm>
            <a:custGeom>
              <a:avLst/>
              <a:gdLst/>
              <a:ahLst/>
              <a:cxnLst/>
              <a:rect l="0" t="0" r="0" b="0"/>
              <a:pathLst>
                <a:path w="92304" h="26645">
                  <a:moveTo>
                    <a:pt x="83617" y="0"/>
                  </a:moveTo>
                  <a:lnTo>
                    <a:pt x="83668" y="0"/>
                  </a:lnTo>
                  <a:cubicBezTo>
                    <a:pt x="88011" y="8484"/>
                    <a:pt x="90932" y="17386"/>
                    <a:pt x="92304" y="26645"/>
                  </a:cubicBezTo>
                  <a:cubicBezTo>
                    <a:pt x="62776" y="17793"/>
                    <a:pt x="31979" y="11062"/>
                    <a:pt x="0" y="6947"/>
                  </a:cubicBezTo>
                  <a:cubicBezTo>
                    <a:pt x="27216" y="2438"/>
                    <a:pt x="55143" y="0"/>
                    <a:pt x="8361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Shape 32">
              <a:extLst>
                <a:ext uri="{FF2B5EF4-FFF2-40B4-BE49-F238E27FC236}">
                  <a16:creationId xmlns:a16="http://schemas.microsoft.com/office/drawing/2014/main" xmlns="" id="{8A761E7B-435C-4F8E-8317-DCA085AA7AA0}"/>
                </a:ext>
              </a:extLst>
            </p:cNvPr>
            <p:cNvSpPr/>
            <p:nvPr/>
          </p:nvSpPr>
          <p:spPr>
            <a:xfrm>
              <a:off x="1171990" y="178727"/>
              <a:ext cx="122657" cy="63868"/>
            </a:xfrm>
            <a:custGeom>
              <a:avLst/>
              <a:gdLst/>
              <a:ahLst/>
              <a:cxnLst/>
              <a:rect l="0" t="0" r="0" b="0"/>
              <a:pathLst>
                <a:path w="122657" h="63868">
                  <a:moveTo>
                    <a:pt x="49555" y="0"/>
                  </a:moveTo>
                  <a:cubicBezTo>
                    <a:pt x="79997" y="10071"/>
                    <a:pt x="105473" y="26162"/>
                    <a:pt x="122657" y="46012"/>
                  </a:cubicBezTo>
                  <a:cubicBezTo>
                    <a:pt x="80366" y="47180"/>
                    <a:pt x="39268" y="53302"/>
                    <a:pt x="0" y="63868"/>
                  </a:cubicBezTo>
                  <a:cubicBezTo>
                    <a:pt x="15723" y="40208"/>
                    <a:pt x="32347" y="18821"/>
                    <a:pt x="4955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Shape 33">
              <a:extLst>
                <a:ext uri="{FF2B5EF4-FFF2-40B4-BE49-F238E27FC236}">
                  <a16:creationId xmlns:a16="http://schemas.microsoft.com/office/drawing/2014/main" xmlns="" id="{B1E7FF87-C3B2-4EB6-909A-9909A713ADD5}"/>
                </a:ext>
              </a:extLst>
            </p:cNvPr>
            <p:cNvSpPr/>
            <p:nvPr/>
          </p:nvSpPr>
          <p:spPr>
            <a:xfrm>
              <a:off x="1288473" y="189662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0" y="0"/>
                  </a:moveTo>
                  <a:cubicBezTo>
                    <a:pt x="30505" y="9970"/>
                    <a:pt x="59550" y="23114"/>
                    <a:pt x="86843" y="39014"/>
                  </a:cubicBezTo>
                  <a:cubicBezTo>
                    <a:pt x="69050" y="36779"/>
                    <a:pt x="51117" y="35420"/>
                    <a:pt x="33134" y="35027"/>
                  </a:cubicBezTo>
                  <a:cubicBezTo>
                    <a:pt x="24600" y="22123"/>
                    <a:pt x="13373" y="1031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Shape 34">
              <a:extLst>
                <a:ext uri="{FF2B5EF4-FFF2-40B4-BE49-F238E27FC236}">
                  <a16:creationId xmlns:a16="http://schemas.microsoft.com/office/drawing/2014/main" xmlns="" id="{0E85CE2D-CE93-4B8A-8F11-38152E24E63F}"/>
                </a:ext>
              </a:extLst>
            </p:cNvPr>
            <p:cNvSpPr/>
            <p:nvPr/>
          </p:nvSpPr>
          <p:spPr>
            <a:xfrm>
              <a:off x="920192" y="189659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86843" y="0"/>
                  </a:moveTo>
                  <a:cubicBezTo>
                    <a:pt x="73482" y="10325"/>
                    <a:pt x="62243" y="22123"/>
                    <a:pt x="53708" y="35027"/>
                  </a:cubicBezTo>
                  <a:cubicBezTo>
                    <a:pt x="35725" y="35420"/>
                    <a:pt x="17793" y="36792"/>
                    <a:pt x="0" y="39014"/>
                  </a:cubicBezTo>
                  <a:cubicBezTo>
                    <a:pt x="27292" y="23127"/>
                    <a:pt x="56337" y="9970"/>
                    <a:pt x="8684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Shape 35">
              <a:extLst>
                <a:ext uri="{FF2B5EF4-FFF2-40B4-BE49-F238E27FC236}">
                  <a16:creationId xmlns:a16="http://schemas.microsoft.com/office/drawing/2014/main" xmlns="" id="{E184110A-0206-4846-95D6-635527D3E0C7}"/>
                </a:ext>
              </a:extLst>
            </p:cNvPr>
            <p:cNvSpPr/>
            <p:nvPr/>
          </p:nvSpPr>
          <p:spPr>
            <a:xfrm>
              <a:off x="1000862" y="178723"/>
              <a:ext cx="122656" cy="63868"/>
            </a:xfrm>
            <a:custGeom>
              <a:avLst/>
              <a:gdLst/>
              <a:ahLst/>
              <a:cxnLst/>
              <a:rect l="0" t="0" r="0" b="0"/>
              <a:pathLst>
                <a:path w="122656" h="63868">
                  <a:moveTo>
                    <a:pt x="73101" y="0"/>
                  </a:moveTo>
                  <a:cubicBezTo>
                    <a:pt x="90310" y="18821"/>
                    <a:pt x="106934" y="40208"/>
                    <a:pt x="122656" y="63868"/>
                  </a:cubicBezTo>
                  <a:cubicBezTo>
                    <a:pt x="83401" y="53302"/>
                    <a:pt x="42291" y="47180"/>
                    <a:pt x="0" y="46012"/>
                  </a:cubicBezTo>
                  <a:cubicBezTo>
                    <a:pt x="17221" y="26175"/>
                    <a:pt x="42647" y="10071"/>
                    <a:pt x="7310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Shape 36">
              <a:extLst>
                <a:ext uri="{FF2B5EF4-FFF2-40B4-BE49-F238E27FC236}">
                  <a16:creationId xmlns:a16="http://schemas.microsoft.com/office/drawing/2014/main" xmlns="" id="{68E0D324-8835-4732-9FB1-91EE08B81E59}"/>
                </a:ext>
              </a:extLst>
            </p:cNvPr>
            <p:cNvSpPr/>
            <p:nvPr/>
          </p:nvSpPr>
          <p:spPr>
            <a:xfrm>
              <a:off x="977741" y="246241"/>
              <a:ext cx="92278" cy="26645"/>
            </a:xfrm>
            <a:custGeom>
              <a:avLst/>
              <a:gdLst/>
              <a:ahLst/>
              <a:cxnLst/>
              <a:rect l="0" t="0" r="0" b="0"/>
              <a:pathLst>
                <a:path w="92278" h="26645">
                  <a:moveTo>
                    <a:pt x="8560" y="0"/>
                  </a:moveTo>
                  <a:lnTo>
                    <a:pt x="8661" y="0"/>
                  </a:lnTo>
                  <a:cubicBezTo>
                    <a:pt x="37135" y="0"/>
                    <a:pt x="65088" y="2400"/>
                    <a:pt x="92278" y="6972"/>
                  </a:cubicBezTo>
                  <a:cubicBezTo>
                    <a:pt x="60325" y="11062"/>
                    <a:pt x="29502" y="17780"/>
                    <a:pt x="0" y="26645"/>
                  </a:cubicBezTo>
                  <a:cubicBezTo>
                    <a:pt x="1346" y="17386"/>
                    <a:pt x="4267" y="8484"/>
                    <a:pt x="856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Shape 37">
              <a:extLst>
                <a:ext uri="{FF2B5EF4-FFF2-40B4-BE49-F238E27FC236}">
                  <a16:creationId xmlns:a16="http://schemas.microsoft.com/office/drawing/2014/main" xmlns="" id="{B80278DD-2614-4E01-825D-B8B77684FDDB}"/>
                </a:ext>
              </a:extLst>
            </p:cNvPr>
            <p:cNvSpPr/>
            <p:nvPr/>
          </p:nvSpPr>
          <p:spPr>
            <a:xfrm>
              <a:off x="977652" y="273079"/>
              <a:ext cx="110350" cy="58344"/>
            </a:xfrm>
            <a:custGeom>
              <a:avLst/>
              <a:gdLst/>
              <a:ahLst/>
              <a:cxnLst/>
              <a:rect l="0" t="0" r="0" b="0"/>
              <a:pathLst>
                <a:path w="110350" h="58344">
                  <a:moveTo>
                    <a:pt x="110350" y="0"/>
                  </a:moveTo>
                  <a:cubicBezTo>
                    <a:pt x="75844" y="16002"/>
                    <a:pt x="43358" y="35598"/>
                    <a:pt x="13360" y="58344"/>
                  </a:cubicBezTo>
                  <a:cubicBezTo>
                    <a:pt x="6325" y="47231"/>
                    <a:pt x="1727" y="35243"/>
                    <a:pt x="0" y="22670"/>
                  </a:cubicBezTo>
                  <a:cubicBezTo>
                    <a:pt x="34849" y="11735"/>
                    <a:pt x="71831" y="3950"/>
                    <a:pt x="11035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Shape 38">
              <a:extLst>
                <a:ext uri="{FF2B5EF4-FFF2-40B4-BE49-F238E27FC236}">
                  <a16:creationId xmlns:a16="http://schemas.microsoft.com/office/drawing/2014/main" xmlns="" id="{7B8E004B-EDB5-43CB-8F7C-9CB6711B014A}"/>
                </a:ext>
              </a:extLst>
            </p:cNvPr>
            <p:cNvSpPr/>
            <p:nvPr/>
          </p:nvSpPr>
          <p:spPr>
            <a:xfrm>
              <a:off x="717246" y="468486"/>
              <a:ext cx="22073" cy="41948"/>
            </a:xfrm>
            <a:custGeom>
              <a:avLst/>
              <a:gdLst/>
              <a:ahLst/>
              <a:cxnLst/>
              <a:rect l="0" t="0" r="0" b="0"/>
              <a:pathLst>
                <a:path w="22073" h="41948">
                  <a:moveTo>
                    <a:pt x="22073" y="0"/>
                  </a:moveTo>
                  <a:lnTo>
                    <a:pt x="21704" y="30886"/>
                  </a:lnTo>
                  <a:lnTo>
                    <a:pt x="0" y="41948"/>
                  </a:lnTo>
                  <a:cubicBezTo>
                    <a:pt x="6198" y="27534"/>
                    <a:pt x="13614" y="13526"/>
                    <a:pt x="2207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Shape 39">
              <a:extLst>
                <a:ext uri="{FF2B5EF4-FFF2-40B4-BE49-F238E27FC236}">
                  <a16:creationId xmlns:a16="http://schemas.microsoft.com/office/drawing/2014/main" xmlns="" id="{82D6828B-3B42-4EB0-9D75-298517908C68}"/>
                </a:ext>
              </a:extLst>
            </p:cNvPr>
            <p:cNvSpPr/>
            <p:nvPr/>
          </p:nvSpPr>
          <p:spPr>
            <a:xfrm>
              <a:off x="802822" y="669582"/>
              <a:ext cx="186779" cy="279743"/>
            </a:xfrm>
            <a:custGeom>
              <a:avLst/>
              <a:gdLst/>
              <a:ahLst/>
              <a:cxnLst/>
              <a:rect l="0" t="0" r="0" b="0"/>
              <a:pathLst>
                <a:path w="186779" h="279743">
                  <a:moveTo>
                    <a:pt x="6896" y="0"/>
                  </a:moveTo>
                  <a:lnTo>
                    <a:pt x="7074" y="229"/>
                  </a:lnTo>
                  <a:lnTo>
                    <a:pt x="9627" y="10541"/>
                  </a:lnTo>
                  <a:lnTo>
                    <a:pt x="14161" y="28600"/>
                  </a:lnTo>
                  <a:lnTo>
                    <a:pt x="32614" y="30912"/>
                  </a:lnTo>
                  <a:lnTo>
                    <a:pt x="45466" y="32525"/>
                  </a:lnTo>
                  <a:lnTo>
                    <a:pt x="62039" y="34608"/>
                  </a:lnTo>
                  <a:lnTo>
                    <a:pt x="68936" y="24409"/>
                  </a:lnTo>
                  <a:lnTo>
                    <a:pt x="71145" y="26416"/>
                  </a:lnTo>
                  <a:lnTo>
                    <a:pt x="77813" y="28080"/>
                  </a:lnTo>
                  <a:lnTo>
                    <a:pt x="92824" y="31826"/>
                  </a:lnTo>
                  <a:lnTo>
                    <a:pt x="100978" y="34112"/>
                  </a:lnTo>
                  <a:lnTo>
                    <a:pt x="101498" y="35001"/>
                  </a:lnTo>
                  <a:lnTo>
                    <a:pt x="102095" y="36043"/>
                  </a:lnTo>
                  <a:lnTo>
                    <a:pt x="101803" y="37655"/>
                  </a:lnTo>
                  <a:lnTo>
                    <a:pt x="99720" y="48666"/>
                  </a:lnTo>
                  <a:lnTo>
                    <a:pt x="105994" y="57937"/>
                  </a:lnTo>
                  <a:lnTo>
                    <a:pt x="112471" y="67488"/>
                  </a:lnTo>
                  <a:lnTo>
                    <a:pt x="117348" y="76898"/>
                  </a:lnTo>
                  <a:lnTo>
                    <a:pt x="124600" y="90856"/>
                  </a:lnTo>
                  <a:lnTo>
                    <a:pt x="136754" y="91351"/>
                  </a:lnTo>
                  <a:cubicBezTo>
                    <a:pt x="137389" y="94412"/>
                    <a:pt x="137884" y="96939"/>
                    <a:pt x="138062" y="98222"/>
                  </a:cubicBezTo>
                  <a:cubicBezTo>
                    <a:pt x="138214" y="102794"/>
                    <a:pt x="139255" y="106985"/>
                    <a:pt x="140475" y="110477"/>
                  </a:cubicBezTo>
                  <a:lnTo>
                    <a:pt x="140716" y="118961"/>
                  </a:lnTo>
                  <a:lnTo>
                    <a:pt x="140894" y="126479"/>
                  </a:lnTo>
                  <a:lnTo>
                    <a:pt x="144907" y="132829"/>
                  </a:lnTo>
                  <a:lnTo>
                    <a:pt x="153835" y="146914"/>
                  </a:lnTo>
                  <a:lnTo>
                    <a:pt x="157531" y="152743"/>
                  </a:lnTo>
                  <a:lnTo>
                    <a:pt x="163563" y="156121"/>
                  </a:lnTo>
                  <a:lnTo>
                    <a:pt x="169024" y="159169"/>
                  </a:lnTo>
                  <a:lnTo>
                    <a:pt x="174155" y="173292"/>
                  </a:lnTo>
                  <a:lnTo>
                    <a:pt x="174676" y="174701"/>
                  </a:lnTo>
                  <a:lnTo>
                    <a:pt x="175349" y="176035"/>
                  </a:lnTo>
                  <a:lnTo>
                    <a:pt x="181724" y="188963"/>
                  </a:lnTo>
                  <a:lnTo>
                    <a:pt x="182855" y="191224"/>
                  </a:lnTo>
                  <a:lnTo>
                    <a:pt x="183058" y="191541"/>
                  </a:lnTo>
                  <a:cubicBezTo>
                    <a:pt x="183210" y="221602"/>
                    <a:pt x="184353" y="251168"/>
                    <a:pt x="186779" y="279743"/>
                  </a:cubicBezTo>
                  <a:cubicBezTo>
                    <a:pt x="119012" y="260172"/>
                    <a:pt x="58890" y="228422"/>
                    <a:pt x="10846" y="187947"/>
                  </a:cubicBezTo>
                  <a:cubicBezTo>
                    <a:pt x="3645" y="153695"/>
                    <a:pt x="0" y="118643"/>
                    <a:pt x="0" y="82944"/>
                  </a:cubicBezTo>
                  <a:cubicBezTo>
                    <a:pt x="0" y="54699"/>
                    <a:pt x="2400" y="27013"/>
                    <a:pt x="689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Shape 40">
              <a:extLst>
                <a:ext uri="{FF2B5EF4-FFF2-40B4-BE49-F238E27FC236}">
                  <a16:creationId xmlns:a16="http://schemas.microsoft.com/office/drawing/2014/main" xmlns="" id="{6944FA7A-8D43-4AEC-A40A-A4A6ED815E86}"/>
                </a:ext>
              </a:extLst>
            </p:cNvPr>
            <p:cNvSpPr/>
            <p:nvPr/>
          </p:nvSpPr>
          <p:spPr>
            <a:xfrm>
              <a:off x="822275" y="892006"/>
              <a:ext cx="181610" cy="158598"/>
            </a:xfrm>
            <a:custGeom>
              <a:avLst/>
              <a:gdLst/>
              <a:ahLst/>
              <a:cxnLst/>
              <a:rect l="0" t="0" r="0" b="0"/>
              <a:pathLst>
                <a:path w="181610" h="158598">
                  <a:moveTo>
                    <a:pt x="0" y="0"/>
                  </a:moveTo>
                  <a:cubicBezTo>
                    <a:pt x="48158" y="35496"/>
                    <a:pt x="105766" y="63233"/>
                    <a:pt x="169583" y="80594"/>
                  </a:cubicBezTo>
                  <a:cubicBezTo>
                    <a:pt x="172517" y="107556"/>
                    <a:pt x="176555" y="133604"/>
                    <a:pt x="181610" y="158598"/>
                  </a:cubicBezTo>
                  <a:cubicBezTo>
                    <a:pt x="123304" y="139027"/>
                    <a:pt x="70269" y="107975"/>
                    <a:pt x="25197" y="68059"/>
                  </a:cubicBezTo>
                  <a:lnTo>
                    <a:pt x="23558" y="65088"/>
                  </a:lnTo>
                  <a:cubicBezTo>
                    <a:pt x="14160" y="43828"/>
                    <a:pt x="6325" y="2212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Shape 41">
              <a:extLst>
                <a:ext uri="{FF2B5EF4-FFF2-40B4-BE49-F238E27FC236}">
                  <a16:creationId xmlns:a16="http://schemas.microsoft.com/office/drawing/2014/main" xmlns="" id="{4F7C2AE5-038E-41C6-B891-793EE7701989}"/>
                </a:ext>
              </a:extLst>
            </p:cNvPr>
            <p:cNvSpPr/>
            <p:nvPr/>
          </p:nvSpPr>
          <p:spPr>
            <a:xfrm>
              <a:off x="1008007" y="876529"/>
              <a:ext cx="278511" cy="94856"/>
            </a:xfrm>
            <a:custGeom>
              <a:avLst/>
              <a:gdLst/>
              <a:ahLst/>
              <a:cxnLst/>
              <a:rect l="0" t="0" r="0" b="0"/>
              <a:pathLst>
                <a:path w="278511" h="94856">
                  <a:moveTo>
                    <a:pt x="47333" y="0"/>
                  </a:moveTo>
                  <a:lnTo>
                    <a:pt x="53873" y="10122"/>
                  </a:lnTo>
                  <a:lnTo>
                    <a:pt x="57645" y="15951"/>
                  </a:lnTo>
                  <a:lnTo>
                    <a:pt x="63729" y="19253"/>
                  </a:lnTo>
                  <a:lnTo>
                    <a:pt x="76429" y="26124"/>
                  </a:lnTo>
                  <a:lnTo>
                    <a:pt x="95453" y="36411"/>
                  </a:lnTo>
                  <a:lnTo>
                    <a:pt x="109766" y="20218"/>
                  </a:lnTo>
                  <a:lnTo>
                    <a:pt x="115659" y="13513"/>
                  </a:lnTo>
                  <a:lnTo>
                    <a:pt x="117221" y="16866"/>
                  </a:lnTo>
                  <a:lnTo>
                    <a:pt x="124168" y="31902"/>
                  </a:lnTo>
                  <a:lnTo>
                    <a:pt x="140741" y="32588"/>
                  </a:lnTo>
                  <a:lnTo>
                    <a:pt x="147371" y="32868"/>
                  </a:lnTo>
                  <a:lnTo>
                    <a:pt x="150736" y="39662"/>
                  </a:lnTo>
                  <a:lnTo>
                    <a:pt x="161773" y="43117"/>
                  </a:lnTo>
                  <a:cubicBezTo>
                    <a:pt x="162916" y="43459"/>
                    <a:pt x="189230" y="51689"/>
                    <a:pt x="193624" y="53010"/>
                  </a:cubicBezTo>
                  <a:cubicBezTo>
                    <a:pt x="198145" y="54318"/>
                    <a:pt x="202971" y="54915"/>
                    <a:pt x="209182" y="54915"/>
                  </a:cubicBezTo>
                  <a:cubicBezTo>
                    <a:pt x="212877" y="54915"/>
                    <a:pt x="215900" y="54699"/>
                    <a:pt x="216446" y="54648"/>
                  </a:cubicBezTo>
                  <a:lnTo>
                    <a:pt x="230188" y="53581"/>
                  </a:lnTo>
                  <a:lnTo>
                    <a:pt x="237477" y="41872"/>
                  </a:lnTo>
                  <a:lnTo>
                    <a:pt x="240652" y="36767"/>
                  </a:lnTo>
                  <a:cubicBezTo>
                    <a:pt x="242938" y="36856"/>
                    <a:pt x="244996" y="36932"/>
                    <a:pt x="245885" y="36982"/>
                  </a:cubicBezTo>
                  <a:cubicBezTo>
                    <a:pt x="248488" y="37059"/>
                    <a:pt x="254419" y="37300"/>
                    <a:pt x="254419" y="37300"/>
                  </a:cubicBezTo>
                  <a:lnTo>
                    <a:pt x="257378" y="37427"/>
                  </a:lnTo>
                  <a:lnTo>
                    <a:pt x="260299" y="36906"/>
                  </a:lnTo>
                  <a:lnTo>
                    <a:pt x="269926" y="35192"/>
                  </a:lnTo>
                  <a:lnTo>
                    <a:pt x="278511" y="33680"/>
                  </a:lnTo>
                  <a:cubicBezTo>
                    <a:pt x="277787" y="48920"/>
                    <a:pt x="276873" y="64021"/>
                    <a:pt x="275476" y="78778"/>
                  </a:cubicBezTo>
                  <a:cubicBezTo>
                    <a:pt x="232613" y="89192"/>
                    <a:pt x="187033" y="94856"/>
                    <a:pt x="139751" y="94856"/>
                  </a:cubicBezTo>
                  <a:cubicBezTo>
                    <a:pt x="92469" y="94856"/>
                    <a:pt x="46876" y="89192"/>
                    <a:pt x="4013" y="78778"/>
                  </a:cubicBezTo>
                  <a:cubicBezTo>
                    <a:pt x="1854" y="55931"/>
                    <a:pt x="597" y="32398"/>
                    <a:pt x="0" y="8458"/>
                  </a:cubicBezTo>
                  <a:cubicBezTo>
                    <a:pt x="4585" y="10770"/>
                    <a:pt x="9055" y="11481"/>
                    <a:pt x="12624" y="11481"/>
                  </a:cubicBezTo>
                  <a:cubicBezTo>
                    <a:pt x="18034" y="11481"/>
                    <a:pt x="23089" y="9944"/>
                    <a:pt x="27330" y="7264"/>
                  </a:cubicBezTo>
                  <a:lnTo>
                    <a:pt x="39141" y="3442"/>
                  </a:lnTo>
                  <a:lnTo>
                    <a:pt x="40500" y="3023"/>
                  </a:lnTo>
                  <a:lnTo>
                    <a:pt x="41846" y="2451"/>
                  </a:lnTo>
                  <a:lnTo>
                    <a:pt x="4733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Shape 42">
              <a:extLst>
                <a:ext uri="{FF2B5EF4-FFF2-40B4-BE49-F238E27FC236}">
                  <a16:creationId xmlns:a16="http://schemas.microsoft.com/office/drawing/2014/main" xmlns="" id="{D92CED0A-1E49-48D6-9AB7-5335F83B9BF3}"/>
                </a:ext>
              </a:extLst>
            </p:cNvPr>
            <p:cNvSpPr/>
            <p:nvPr/>
          </p:nvSpPr>
          <p:spPr>
            <a:xfrm>
              <a:off x="1291627" y="892002"/>
              <a:ext cx="181623" cy="158610"/>
            </a:xfrm>
            <a:custGeom>
              <a:avLst/>
              <a:gdLst/>
              <a:ahLst/>
              <a:cxnLst/>
              <a:rect l="0" t="0" r="0" b="0"/>
              <a:pathLst>
                <a:path w="181623" h="158610">
                  <a:moveTo>
                    <a:pt x="181623" y="0"/>
                  </a:moveTo>
                  <a:cubicBezTo>
                    <a:pt x="175285" y="22123"/>
                    <a:pt x="167450" y="43828"/>
                    <a:pt x="158052" y="65088"/>
                  </a:cubicBezTo>
                  <a:lnTo>
                    <a:pt x="156235" y="68212"/>
                  </a:lnTo>
                  <a:cubicBezTo>
                    <a:pt x="111201" y="108052"/>
                    <a:pt x="58242" y="139065"/>
                    <a:pt x="0" y="158610"/>
                  </a:cubicBezTo>
                  <a:cubicBezTo>
                    <a:pt x="5055" y="133604"/>
                    <a:pt x="9106" y="107556"/>
                    <a:pt x="12027" y="80594"/>
                  </a:cubicBezTo>
                  <a:cubicBezTo>
                    <a:pt x="35192" y="74270"/>
                    <a:pt x="57544" y="66573"/>
                    <a:pt x="78905" y="57671"/>
                  </a:cubicBezTo>
                  <a:lnTo>
                    <a:pt x="86741" y="66624"/>
                  </a:lnTo>
                  <a:lnTo>
                    <a:pt x="99606" y="66230"/>
                  </a:lnTo>
                  <a:lnTo>
                    <a:pt x="113449" y="65786"/>
                  </a:lnTo>
                  <a:lnTo>
                    <a:pt x="121615" y="65519"/>
                  </a:lnTo>
                  <a:lnTo>
                    <a:pt x="128283" y="60795"/>
                  </a:lnTo>
                  <a:cubicBezTo>
                    <a:pt x="129845" y="59690"/>
                    <a:pt x="131979" y="58293"/>
                    <a:pt x="133096" y="57620"/>
                  </a:cubicBezTo>
                  <a:cubicBezTo>
                    <a:pt x="136690" y="56109"/>
                    <a:pt x="143243" y="52565"/>
                    <a:pt x="149936" y="42621"/>
                  </a:cubicBezTo>
                  <a:lnTo>
                    <a:pt x="155918" y="36614"/>
                  </a:lnTo>
                  <a:lnTo>
                    <a:pt x="161900" y="30607"/>
                  </a:lnTo>
                  <a:lnTo>
                    <a:pt x="163436" y="22276"/>
                  </a:lnTo>
                  <a:lnTo>
                    <a:pt x="165418" y="11341"/>
                  </a:lnTo>
                  <a:cubicBezTo>
                    <a:pt x="170929" y="7645"/>
                    <a:pt x="176352" y="3899"/>
                    <a:pt x="18162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Shape 43">
              <a:extLst>
                <a:ext uri="{FF2B5EF4-FFF2-40B4-BE49-F238E27FC236}">
                  <a16:creationId xmlns:a16="http://schemas.microsoft.com/office/drawing/2014/main" xmlns="" id="{553CF6E9-060C-4788-91D5-79DF106C9DB6}"/>
                </a:ext>
              </a:extLst>
            </p:cNvPr>
            <p:cNvSpPr/>
            <p:nvPr/>
          </p:nvSpPr>
          <p:spPr>
            <a:xfrm>
              <a:off x="1333116" y="246836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0" y="0"/>
                  </a:moveTo>
                  <a:cubicBezTo>
                    <a:pt x="29223" y="1359"/>
                    <a:pt x="58268" y="5207"/>
                    <a:pt x="86601" y="11532"/>
                  </a:cubicBezTo>
                  <a:lnTo>
                    <a:pt x="87224" y="11684"/>
                  </a:lnTo>
                  <a:cubicBezTo>
                    <a:pt x="149632" y="58788"/>
                    <a:pt x="199479" y="121615"/>
                    <a:pt x="230937" y="194221"/>
                  </a:cubicBezTo>
                  <a:cubicBezTo>
                    <a:pt x="180950" y="123203"/>
                    <a:pt x="102273" y="66383"/>
                    <a:pt x="7099" y="33287"/>
                  </a:cubicBezTo>
                  <a:cubicBezTo>
                    <a:pt x="6604" y="21806"/>
                    <a:pt x="4178" y="1064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Shape 44">
              <a:extLst>
                <a:ext uri="{FF2B5EF4-FFF2-40B4-BE49-F238E27FC236}">
                  <a16:creationId xmlns:a16="http://schemas.microsoft.com/office/drawing/2014/main" xmlns="" id="{B5C4B484-3EFF-4E39-880F-65A576890629}"/>
                </a:ext>
              </a:extLst>
            </p:cNvPr>
            <p:cNvSpPr/>
            <p:nvPr/>
          </p:nvSpPr>
          <p:spPr>
            <a:xfrm>
              <a:off x="731453" y="246834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230937" y="0"/>
                  </a:moveTo>
                  <a:cubicBezTo>
                    <a:pt x="226797" y="10643"/>
                    <a:pt x="224346" y="21781"/>
                    <a:pt x="223838" y="33287"/>
                  </a:cubicBezTo>
                  <a:cubicBezTo>
                    <a:pt x="128664" y="66383"/>
                    <a:pt x="49987" y="123203"/>
                    <a:pt x="0" y="194221"/>
                  </a:cubicBezTo>
                  <a:cubicBezTo>
                    <a:pt x="31433" y="121641"/>
                    <a:pt x="81293" y="58814"/>
                    <a:pt x="143675" y="11735"/>
                  </a:cubicBezTo>
                  <a:lnTo>
                    <a:pt x="144348" y="11532"/>
                  </a:lnTo>
                  <a:cubicBezTo>
                    <a:pt x="172669" y="5207"/>
                    <a:pt x="201689" y="1397"/>
                    <a:pt x="23093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Shape 45">
              <a:extLst>
                <a:ext uri="{FF2B5EF4-FFF2-40B4-BE49-F238E27FC236}">
                  <a16:creationId xmlns:a16="http://schemas.microsoft.com/office/drawing/2014/main" xmlns="" id="{19581F46-1C34-4304-8A0E-F1E226A81BCC}"/>
                </a:ext>
              </a:extLst>
            </p:cNvPr>
            <p:cNvSpPr/>
            <p:nvPr/>
          </p:nvSpPr>
          <p:spPr>
            <a:xfrm>
              <a:off x="731533" y="800449"/>
              <a:ext cx="77140" cy="120878"/>
            </a:xfrm>
            <a:custGeom>
              <a:avLst/>
              <a:gdLst/>
              <a:ahLst/>
              <a:cxnLst/>
              <a:rect l="0" t="0" r="0" b="0"/>
              <a:pathLst>
                <a:path w="77140" h="120878">
                  <a:moveTo>
                    <a:pt x="0" y="0"/>
                  </a:moveTo>
                  <a:cubicBezTo>
                    <a:pt x="17539" y="24854"/>
                    <a:pt x="38494" y="47981"/>
                    <a:pt x="62509" y="68910"/>
                  </a:cubicBezTo>
                  <a:cubicBezTo>
                    <a:pt x="66472" y="86474"/>
                    <a:pt x="71412" y="103784"/>
                    <a:pt x="77140" y="120878"/>
                  </a:cubicBezTo>
                  <a:cubicBezTo>
                    <a:pt x="45441" y="85154"/>
                    <a:pt x="19279" y="44425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Shape 46">
              <a:extLst>
                <a:ext uri="{FF2B5EF4-FFF2-40B4-BE49-F238E27FC236}">
                  <a16:creationId xmlns:a16="http://schemas.microsoft.com/office/drawing/2014/main" xmlns="" id="{0DEE9EB3-9189-45F9-BAC9-154CC5404D06}"/>
                </a:ext>
              </a:extLst>
            </p:cNvPr>
            <p:cNvSpPr/>
            <p:nvPr/>
          </p:nvSpPr>
          <p:spPr>
            <a:xfrm>
              <a:off x="1014432" y="978247"/>
              <a:ext cx="266649" cy="95872"/>
            </a:xfrm>
            <a:custGeom>
              <a:avLst/>
              <a:gdLst/>
              <a:ahLst/>
              <a:cxnLst/>
              <a:rect l="0" t="0" r="0" b="0"/>
              <a:pathLst>
                <a:path w="266649" h="95872">
                  <a:moveTo>
                    <a:pt x="0" y="0"/>
                  </a:moveTo>
                  <a:cubicBezTo>
                    <a:pt x="42316" y="9678"/>
                    <a:pt x="87033" y="14885"/>
                    <a:pt x="133325" y="14885"/>
                  </a:cubicBezTo>
                  <a:cubicBezTo>
                    <a:pt x="179616" y="14885"/>
                    <a:pt x="224358" y="9678"/>
                    <a:pt x="266649" y="0"/>
                  </a:cubicBezTo>
                  <a:cubicBezTo>
                    <a:pt x="263423" y="27610"/>
                    <a:pt x="258991" y="54254"/>
                    <a:pt x="253479" y="79604"/>
                  </a:cubicBezTo>
                  <a:cubicBezTo>
                    <a:pt x="215176" y="90145"/>
                    <a:pt x="174917" y="95872"/>
                    <a:pt x="133325" y="95872"/>
                  </a:cubicBezTo>
                  <a:cubicBezTo>
                    <a:pt x="91732" y="95872"/>
                    <a:pt x="51473" y="90145"/>
                    <a:pt x="13195" y="79604"/>
                  </a:cubicBezTo>
                  <a:cubicBezTo>
                    <a:pt x="7645" y="54254"/>
                    <a:pt x="3251" y="27610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Shape 47">
              <a:extLst>
                <a:ext uri="{FF2B5EF4-FFF2-40B4-BE49-F238E27FC236}">
                  <a16:creationId xmlns:a16="http://schemas.microsoft.com/office/drawing/2014/main" xmlns="" id="{F57AA546-9C2B-446A-8120-C09600BC5A8B}"/>
                </a:ext>
              </a:extLst>
            </p:cNvPr>
            <p:cNvSpPr/>
            <p:nvPr/>
          </p:nvSpPr>
          <p:spPr>
            <a:xfrm>
              <a:off x="1486837" y="800472"/>
              <a:ext cx="77140" cy="120853"/>
            </a:xfrm>
            <a:custGeom>
              <a:avLst/>
              <a:gdLst/>
              <a:ahLst/>
              <a:cxnLst/>
              <a:rect l="0" t="0" r="0" b="0"/>
              <a:pathLst>
                <a:path w="77140" h="120853">
                  <a:moveTo>
                    <a:pt x="77140" y="0"/>
                  </a:moveTo>
                  <a:cubicBezTo>
                    <a:pt x="57874" y="44399"/>
                    <a:pt x="31699" y="85128"/>
                    <a:pt x="0" y="120853"/>
                  </a:cubicBezTo>
                  <a:cubicBezTo>
                    <a:pt x="5753" y="103759"/>
                    <a:pt x="10668" y="86449"/>
                    <a:pt x="14630" y="68885"/>
                  </a:cubicBezTo>
                  <a:cubicBezTo>
                    <a:pt x="38646" y="47930"/>
                    <a:pt x="59627" y="24829"/>
                    <a:pt x="7714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Shape 48">
              <a:extLst>
                <a:ext uri="{FF2B5EF4-FFF2-40B4-BE49-F238E27FC236}">
                  <a16:creationId xmlns:a16="http://schemas.microsoft.com/office/drawing/2014/main" xmlns="" id="{29619723-7B23-4356-9486-D7B23A8C4EE8}"/>
                </a:ext>
              </a:extLst>
            </p:cNvPr>
            <p:cNvSpPr/>
            <p:nvPr/>
          </p:nvSpPr>
          <p:spPr>
            <a:xfrm>
              <a:off x="974328" y="764413"/>
              <a:ext cx="473291" cy="166637"/>
            </a:xfrm>
            <a:custGeom>
              <a:avLst/>
              <a:gdLst/>
              <a:ahLst/>
              <a:cxnLst/>
              <a:rect l="0" t="0" r="0" b="0"/>
              <a:pathLst>
                <a:path w="473291" h="166637">
                  <a:moveTo>
                    <a:pt x="417309" y="0"/>
                  </a:moveTo>
                  <a:lnTo>
                    <a:pt x="416369" y="2870"/>
                  </a:lnTo>
                  <a:lnTo>
                    <a:pt x="416014" y="11354"/>
                  </a:lnTo>
                  <a:lnTo>
                    <a:pt x="420357" y="11506"/>
                  </a:lnTo>
                  <a:lnTo>
                    <a:pt x="424497" y="15926"/>
                  </a:lnTo>
                  <a:lnTo>
                    <a:pt x="431521" y="11951"/>
                  </a:lnTo>
                  <a:lnTo>
                    <a:pt x="434848" y="15278"/>
                  </a:lnTo>
                  <a:lnTo>
                    <a:pt x="438442" y="11214"/>
                  </a:lnTo>
                  <a:lnTo>
                    <a:pt x="441325" y="3899"/>
                  </a:lnTo>
                  <a:lnTo>
                    <a:pt x="446506" y="3099"/>
                  </a:lnTo>
                  <a:lnTo>
                    <a:pt x="453225" y="8674"/>
                  </a:lnTo>
                  <a:lnTo>
                    <a:pt x="460324" y="25845"/>
                  </a:lnTo>
                  <a:lnTo>
                    <a:pt x="462255" y="41745"/>
                  </a:lnTo>
                  <a:lnTo>
                    <a:pt x="470268" y="57963"/>
                  </a:lnTo>
                  <a:lnTo>
                    <a:pt x="473291" y="69723"/>
                  </a:lnTo>
                  <a:lnTo>
                    <a:pt x="469925" y="88595"/>
                  </a:lnTo>
                  <a:lnTo>
                    <a:pt x="468478" y="104356"/>
                  </a:lnTo>
                  <a:lnTo>
                    <a:pt x="457238" y="127153"/>
                  </a:lnTo>
                  <a:lnTo>
                    <a:pt x="453974" y="145009"/>
                  </a:lnTo>
                  <a:lnTo>
                    <a:pt x="445884" y="153124"/>
                  </a:lnTo>
                  <a:cubicBezTo>
                    <a:pt x="445884" y="153124"/>
                    <a:pt x="442214" y="159321"/>
                    <a:pt x="439585" y="160261"/>
                  </a:cubicBezTo>
                  <a:cubicBezTo>
                    <a:pt x="436956" y="161176"/>
                    <a:pt x="429882" y="166218"/>
                    <a:pt x="429882" y="166218"/>
                  </a:cubicBezTo>
                  <a:lnTo>
                    <a:pt x="416065" y="166637"/>
                  </a:lnTo>
                  <a:lnTo>
                    <a:pt x="409397" y="159017"/>
                  </a:lnTo>
                  <a:lnTo>
                    <a:pt x="418478" y="148831"/>
                  </a:lnTo>
                  <a:lnTo>
                    <a:pt x="424751" y="142723"/>
                  </a:lnTo>
                  <a:lnTo>
                    <a:pt x="428600" y="132309"/>
                  </a:lnTo>
                  <a:lnTo>
                    <a:pt x="428993" y="121793"/>
                  </a:lnTo>
                  <a:lnTo>
                    <a:pt x="428523" y="111176"/>
                  </a:lnTo>
                  <a:lnTo>
                    <a:pt x="423354" y="110947"/>
                  </a:lnTo>
                  <a:lnTo>
                    <a:pt x="412001" y="115786"/>
                  </a:lnTo>
                  <a:lnTo>
                    <a:pt x="401638" y="115341"/>
                  </a:lnTo>
                  <a:lnTo>
                    <a:pt x="397561" y="108839"/>
                  </a:lnTo>
                  <a:lnTo>
                    <a:pt x="389826" y="107480"/>
                  </a:lnTo>
                  <a:lnTo>
                    <a:pt x="383083" y="105067"/>
                  </a:lnTo>
                  <a:lnTo>
                    <a:pt x="371069" y="103505"/>
                  </a:lnTo>
                  <a:lnTo>
                    <a:pt x="362839" y="92545"/>
                  </a:lnTo>
                  <a:lnTo>
                    <a:pt x="359118" y="77610"/>
                  </a:lnTo>
                  <a:lnTo>
                    <a:pt x="347586" y="63424"/>
                  </a:lnTo>
                  <a:lnTo>
                    <a:pt x="338252" y="59906"/>
                  </a:lnTo>
                  <a:lnTo>
                    <a:pt x="329603" y="59525"/>
                  </a:lnTo>
                  <a:lnTo>
                    <a:pt x="313868" y="65189"/>
                  </a:lnTo>
                  <a:lnTo>
                    <a:pt x="309334" y="70320"/>
                  </a:lnTo>
                  <a:lnTo>
                    <a:pt x="310604" y="82995"/>
                  </a:lnTo>
                  <a:lnTo>
                    <a:pt x="308369" y="95593"/>
                  </a:lnTo>
                  <a:cubicBezTo>
                    <a:pt x="308369" y="95593"/>
                    <a:pt x="305537" y="102933"/>
                    <a:pt x="304521" y="106020"/>
                  </a:cubicBezTo>
                  <a:cubicBezTo>
                    <a:pt x="303530" y="109169"/>
                    <a:pt x="303301" y="115468"/>
                    <a:pt x="303301" y="115468"/>
                  </a:cubicBezTo>
                  <a:lnTo>
                    <a:pt x="298818" y="120548"/>
                  </a:lnTo>
                  <a:lnTo>
                    <a:pt x="289217" y="122288"/>
                  </a:lnTo>
                  <a:cubicBezTo>
                    <a:pt x="289217" y="122288"/>
                    <a:pt x="283210" y="122009"/>
                    <a:pt x="280632" y="121933"/>
                  </a:cubicBezTo>
                  <a:cubicBezTo>
                    <a:pt x="278054" y="121818"/>
                    <a:pt x="266001" y="121323"/>
                    <a:pt x="266001" y="121323"/>
                  </a:cubicBezTo>
                  <a:lnTo>
                    <a:pt x="259893" y="123177"/>
                  </a:lnTo>
                  <a:lnTo>
                    <a:pt x="254444" y="129324"/>
                  </a:lnTo>
                  <a:lnTo>
                    <a:pt x="248044" y="139649"/>
                  </a:lnTo>
                  <a:cubicBezTo>
                    <a:pt x="248044" y="139649"/>
                    <a:pt x="239357" y="140322"/>
                    <a:pt x="235090" y="139078"/>
                  </a:cubicBezTo>
                  <a:cubicBezTo>
                    <a:pt x="230848" y="137808"/>
                    <a:pt x="203594" y="129286"/>
                    <a:pt x="203594" y="129286"/>
                  </a:cubicBezTo>
                  <a:lnTo>
                    <a:pt x="198755" y="119583"/>
                  </a:lnTo>
                  <a:lnTo>
                    <a:pt x="185877" y="117996"/>
                  </a:lnTo>
                  <a:lnTo>
                    <a:pt x="175539" y="117577"/>
                  </a:lnTo>
                  <a:lnTo>
                    <a:pt x="171564" y="108941"/>
                  </a:lnTo>
                  <a:lnTo>
                    <a:pt x="166751" y="100279"/>
                  </a:lnTo>
                  <a:cubicBezTo>
                    <a:pt x="166751" y="100279"/>
                    <a:pt x="165163" y="96012"/>
                    <a:pt x="161798" y="94780"/>
                  </a:cubicBezTo>
                  <a:cubicBezTo>
                    <a:pt x="158369" y="93612"/>
                    <a:pt x="146444" y="89967"/>
                    <a:pt x="146444" y="89967"/>
                  </a:cubicBezTo>
                  <a:lnTo>
                    <a:pt x="140386" y="90703"/>
                  </a:lnTo>
                  <a:lnTo>
                    <a:pt x="130569" y="98793"/>
                  </a:lnTo>
                  <a:lnTo>
                    <a:pt x="129400" y="107150"/>
                  </a:lnTo>
                  <a:lnTo>
                    <a:pt x="123050" y="114325"/>
                  </a:lnTo>
                  <a:lnTo>
                    <a:pt x="110376" y="107480"/>
                  </a:lnTo>
                  <a:lnTo>
                    <a:pt x="99835" y="91161"/>
                  </a:lnTo>
                  <a:lnTo>
                    <a:pt x="92291" y="84506"/>
                  </a:lnTo>
                  <a:lnTo>
                    <a:pt x="77660" y="83858"/>
                  </a:lnTo>
                  <a:lnTo>
                    <a:pt x="64491" y="89713"/>
                  </a:lnTo>
                  <a:lnTo>
                    <a:pt x="47053" y="95326"/>
                  </a:lnTo>
                  <a:cubicBezTo>
                    <a:pt x="47053" y="95326"/>
                    <a:pt x="46926" y="98501"/>
                    <a:pt x="43650" y="94132"/>
                  </a:cubicBezTo>
                  <a:cubicBezTo>
                    <a:pt x="40322" y="89764"/>
                    <a:pt x="34595" y="82105"/>
                    <a:pt x="34595" y="82105"/>
                  </a:cubicBezTo>
                  <a:lnTo>
                    <a:pt x="28219" y="69177"/>
                  </a:lnTo>
                  <a:lnTo>
                    <a:pt x="19609" y="45568"/>
                  </a:lnTo>
                  <a:lnTo>
                    <a:pt x="5309" y="37554"/>
                  </a:lnTo>
                  <a:lnTo>
                    <a:pt x="0" y="29223"/>
                  </a:lnTo>
                  <a:cubicBezTo>
                    <a:pt x="53251" y="46660"/>
                    <a:pt x="111862" y="56350"/>
                    <a:pt x="173431" y="56350"/>
                  </a:cubicBezTo>
                  <a:cubicBezTo>
                    <a:pt x="263614" y="56350"/>
                    <a:pt x="347434" y="35598"/>
                    <a:pt x="417309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Shape 49">
              <a:extLst>
                <a:ext uri="{FF2B5EF4-FFF2-40B4-BE49-F238E27FC236}">
                  <a16:creationId xmlns:a16="http://schemas.microsoft.com/office/drawing/2014/main" xmlns="" id="{EB8ADFCF-5C93-471E-BDA2-55A51A06AAD5}"/>
                </a:ext>
              </a:extLst>
            </p:cNvPr>
            <p:cNvSpPr/>
            <p:nvPr/>
          </p:nvSpPr>
          <p:spPr>
            <a:xfrm>
              <a:off x="696082" y="538168"/>
              <a:ext cx="49644" cy="128435"/>
            </a:xfrm>
            <a:custGeom>
              <a:avLst/>
              <a:gdLst/>
              <a:ahLst/>
              <a:cxnLst/>
              <a:rect l="0" t="0" r="0" b="0"/>
              <a:pathLst>
                <a:path w="49644" h="128435">
                  <a:moveTo>
                    <a:pt x="16650" y="0"/>
                  </a:moveTo>
                  <a:cubicBezTo>
                    <a:pt x="22924" y="29299"/>
                    <a:pt x="34163" y="57328"/>
                    <a:pt x="49644" y="83566"/>
                  </a:cubicBezTo>
                  <a:lnTo>
                    <a:pt x="42989" y="83668"/>
                  </a:lnTo>
                  <a:lnTo>
                    <a:pt x="41821" y="89967"/>
                  </a:lnTo>
                  <a:lnTo>
                    <a:pt x="40716" y="97282"/>
                  </a:lnTo>
                  <a:lnTo>
                    <a:pt x="35954" y="108725"/>
                  </a:lnTo>
                  <a:lnTo>
                    <a:pt x="27445" y="128435"/>
                  </a:lnTo>
                  <a:lnTo>
                    <a:pt x="21704" y="119761"/>
                  </a:lnTo>
                  <a:lnTo>
                    <a:pt x="24168" y="100876"/>
                  </a:lnTo>
                  <a:lnTo>
                    <a:pt x="0" y="50203"/>
                  </a:lnTo>
                  <a:lnTo>
                    <a:pt x="4940" y="21501"/>
                  </a:lnTo>
                  <a:lnTo>
                    <a:pt x="7988" y="9449"/>
                  </a:lnTo>
                  <a:lnTo>
                    <a:pt x="16650" y="0"/>
                  </a:ln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Shape 50">
              <a:extLst>
                <a:ext uri="{FF2B5EF4-FFF2-40B4-BE49-F238E27FC236}">
                  <a16:creationId xmlns:a16="http://schemas.microsoft.com/office/drawing/2014/main" xmlns="" id="{AE8DF259-CDE0-42EB-BDB4-CF06487A170E}"/>
                </a:ext>
              </a:extLst>
            </p:cNvPr>
            <p:cNvSpPr/>
            <p:nvPr/>
          </p:nvSpPr>
          <p:spPr>
            <a:xfrm>
              <a:off x="1510669" y="647386"/>
              <a:ext cx="30290" cy="59423"/>
            </a:xfrm>
            <a:custGeom>
              <a:avLst/>
              <a:gdLst/>
              <a:ahLst/>
              <a:cxnLst/>
              <a:rect l="0" t="0" r="0" b="0"/>
              <a:pathLst>
                <a:path w="30290" h="59423">
                  <a:moveTo>
                    <a:pt x="22327" y="0"/>
                  </a:moveTo>
                  <a:lnTo>
                    <a:pt x="25032" y="5474"/>
                  </a:lnTo>
                  <a:lnTo>
                    <a:pt x="29845" y="15176"/>
                  </a:lnTo>
                  <a:lnTo>
                    <a:pt x="30290" y="25768"/>
                  </a:lnTo>
                  <a:lnTo>
                    <a:pt x="25857" y="29807"/>
                  </a:lnTo>
                  <a:lnTo>
                    <a:pt x="27191" y="39357"/>
                  </a:lnTo>
                  <a:lnTo>
                    <a:pt x="30239" y="49009"/>
                  </a:lnTo>
                  <a:lnTo>
                    <a:pt x="27470" y="54166"/>
                  </a:lnTo>
                  <a:lnTo>
                    <a:pt x="26403" y="59423"/>
                  </a:lnTo>
                  <a:lnTo>
                    <a:pt x="16370" y="50571"/>
                  </a:lnTo>
                  <a:lnTo>
                    <a:pt x="8039" y="42837"/>
                  </a:lnTo>
                  <a:lnTo>
                    <a:pt x="0" y="27457"/>
                  </a:lnTo>
                  <a:cubicBezTo>
                    <a:pt x="7988" y="18605"/>
                    <a:pt x="15431" y="9423"/>
                    <a:pt x="22327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Shape 51">
              <a:extLst>
                <a:ext uri="{FF2B5EF4-FFF2-40B4-BE49-F238E27FC236}">
                  <a16:creationId xmlns:a16="http://schemas.microsoft.com/office/drawing/2014/main" xmlns="" id="{AE00F1BB-C440-4820-B06D-4CE6D025B76A}"/>
                </a:ext>
              </a:extLst>
            </p:cNvPr>
            <p:cNvSpPr/>
            <p:nvPr/>
          </p:nvSpPr>
          <p:spPr>
            <a:xfrm>
              <a:off x="712732" y="421907"/>
              <a:ext cx="820763" cy="398856"/>
            </a:xfrm>
            <a:custGeom>
              <a:avLst/>
              <a:gdLst/>
              <a:ahLst/>
              <a:cxnLst/>
              <a:rect l="0" t="0" r="0" b="0"/>
              <a:pathLst>
                <a:path w="820763" h="398856">
                  <a:moveTo>
                    <a:pt x="74168" y="0"/>
                  </a:moveTo>
                  <a:cubicBezTo>
                    <a:pt x="95948" y="121844"/>
                    <a:pt x="249136" y="216294"/>
                    <a:pt x="435026" y="216294"/>
                  </a:cubicBezTo>
                  <a:cubicBezTo>
                    <a:pt x="606133" y="216294"/>
                    <a:pt x="749503" y="136296"/>
                    <a:pt x="788238" y="28575"/>
                  </a:cubicBezTo>
                  <a:lnTo>
                    <a:pt x="797179" y="28029"/>
                  </a:lnTo>
                  <a:lnTo>
                    <a:pt x="807542" y="27407"/>
                  </a:lnTo>
                  <a:lnTo>
                    <a:pt x="811632" y="35001"/>
                  </a:lnTo>
                  <a:lnTo>
                    <a:pt x="807783" y="43256"/>
                  </a:lnTo>
                  <a:lnTo>
                    <a:pt x="806196" y="62192"/>
                  </a:lnTo>
                  <a:lnTo>
                    <a:pt x="807441" y="74930"/>
                  </a:lnTo>
                  <a:lnTo>
                    <a:pt x="810400" y="87757"/>
                  </a:lnTo>
                  <a:lnTo>
                    <a:pt x="811479" y="105766"/>
                  </a:lnTo>
                  <a:lnTo>
                    <a:pt x="809549" y="109931"/>
                  </a:lnTo>
                  <a:lnTo>
                    <a:pt x="803300" y="115964"/>
                  </a:lnTo>
                  <a:lnTo>
                    <a:pt x="804393" y="130848"/>
                  </a:lnTo>
                  <a:lnTo>
                    <a:pt x="797395" y="133718"/>
                  </a:lnTo>
                  <a:lnTo>
                    <a:pt x="797154" y="141110"/>
                  </a:lnTo>
                  <a:lnTo>
                    <a:pt x="791718" y="147218"/>
                  </a:lnTo>
                  <a:lnTo>
                    <a:pt x="793877" y="157861"/>
                  </a:lnTo>
                  <a:lnTo>
                    <a:pt x="797623" y="172809"/>
                  </a:lnTo>
                  <a:lnTo>
                    <a:pt x="809333" y="181801"/>
                  </a:lnTo>
                  <a:lnTo>
                    <a:pt x="813422" y="188290"/>
                  </a:lnTo>
                  <a:lnTo>
                    <a:pt x="820763" y="199161"/>
                  </a:lnTo>
                  <a:lnTo>
                    <a:pt x="816966" y="207442"/>
                  </a:lnTo>
                  <a:lnTo>
                    <a:pt x="817563" y="213817"/>
                  </a:lnTo>
                  <a:lnTo>
                    <a:pt x="819772" y="224485"/>
                  </a:lnTo>
                  <a:lnTo>
                    <a:pt x="820268" y="225476"/>
                  </a:lnTo>
                  <a:cubicBezTo>
                    <a:pt x="813372" y="234899"/>
                    <a:pt x="805929" y="244081"/>
                    <a:pt x="797941" y="252933"/>
                  </a:cubicBezTo>
                  <a:lnTo>
                    <a:pt x="796354" y="249885"/>
                  </a:lnTo>
                  <a:lnTo>
                    <a:pt x="790156" y="231673"/>
                  </a:lnTo>
                  <a:lnTo>
                    <a:pt x="786257" y="220955"/>
                  </a:lnTo>
                  <a:lnTo>
                    <a:pt x="780504" y="213296"/>
                  </a:lnTo>
                  <a:lnTo>
                    <a:pt x="787946" y="199898"/>
                  </a:lnTo>
                  <a:lnTo>
                    <a:pt x="785012" y="187096"/>
                  </a:lnTo>
                  <a:lnTo>
                    <a:pt x="784098" y="165875"/>
                  </a:lnTo>
                  <a:lnTo>
                    <a:pt x="783577" y="156401"/>
                  </a:lnTo>
                  <a:lnTo>
                    <a:pt x="783412" y="139471"/>
                  </a:lnTo>
                  <a:lnTo>
                    <a:pt x="780275" y="130848"/>
                  </a:lnTo>
                  <a:lnTo>
                    <a:pt x="774471" y="124295"/>
                  </a:lnTo>
                  <a:lnTo>
                    <a:pt x="771703" y="129502"/>
                  </a:lnTo>
                  <a:lnTo>
                    <a:pt x="772389" y="134734"/>
                  </a:lnTo>
                  <a:lnTo>
                    <a:pt x="775589" y="140221"/>
                  </a:lnTo>
                  <a:lnTo>
                    <a:pt x="775348" y="147587"/>
                  </a:lnTo>
                  <a:lnTo>
                    <a:pt x="774179" y="153886"/>
                  </a:lnTo>
                  <a:lnTo>
                    <a:pt x="774802" y="161303"/>
                  </a:lnTo>
                  <a:lnTo>
                    <a:pt x="774573" y="166611"/>
                  </a:lnTo>
                  <a:lnTo>
                    <a:pt x="764604" y="157683"/>
                  </a:lnTo>
                  <a:lnTo>
                    <a:pt x="760882" y="163906"/>
                  </a:lnTo>
                  <a:lnTo>
                    <a:pt x="756399" y="167907"/>
                  </a:lnTo>
                  <a:lnTo>
                    <a:pt x="755205" y="176365"/>
                  </a:lnTo>
                  <a:lnTo>
                    <a:pt x="751154" y="192011"/>
                  </a:lnTo>
                  <a:lnTo>
                    <a:pt x="755904" y="203848"/>
                  </a:lnTo>
                  <a:lnTo>
                    <a:pt x="761771" y="207264"/>
                  </a:lnTo>
                  <a:lnTo>
                    <a:pt x="759841" y="213525"/>
                  </a:lnTo>
                  <a:lnTo>
                    <a:pt x="755129" y="223914"/>
                  </a:lnTo>
                  <a:lnTo>
                    <a:pt x="753148" y="229121"/>
                  </a:lnTo>
                  <a:lnTo>
                    <a:pt x="747865" y="232029"/>
                  </a:lnTo>
                  <a:lnTo>
                    <a:pt x="742899" y="227635"/>
                  </a:lnTo>
                  <a:lnTo>
                    <a:pt x="737667" y="229489"/>
                  </a:lnTo>
                  <a:lnTo>
                    <a:pt x="733196" y="232499"/>
                  </a:lnTo>
                  <a:lnTo>
                    <a:pt x="731914" y="242964"/>
                  </a:lnTo>
                  <a:lnTo>
                    <a:pt x="718617" y="253009"/>
                  </a:lnTo>
                  <a:lnTo>
                    <a:pt x="707136" y="259931"/>
                  </a:lnTo>
                  <a:lnTo>
                    <a:pt x="700583" y="273393"/>
                  </a:lnTo>
                  <a:lnTo>
                    <a:pt x="698475" y="282854"/>
                  </a:lnTo>
                  <a:lnTo>
                    <a:pt x="693966" y="288976"/>
                  </a:lnTo>
                  <a:lnTo>
                    <a:pt x="691858" y="298399"/>
                  </a:lnTo>
                  <a:lnTo>
                    <a:pt x="692226" y="311125"/>
                  </a:lnTo>
                  <a:lnTo>
                    <a:pt x="688429" y="319392"/>
                  </a:lnTo>
                  <a:lnTo>
                    <a:pt x="684835" y="324548"/>
                  </a:lnTo>
                  <a:lnTo>
                    <a:pt x="678904" y="342506"/>
                  </a:lnTo>
                  <a:cubicBezTo>
                    <a:pt x="609029" y="378104"/>
                    <a:pt x="525208" y="398856"/>
                    <a:pt x="435026" y="398856"/>
                  </a:cubicBezTo>
                  <a:cubicBezTo>
                    <a:pt x="373456" y="398856"/>
                    <a:pt x="314846" y="389192"/>
                    <a:pt x="261620" y="371729"/>
                  </a:cubicBezTo>
                  <a:lnTo>
                    <a:pt x="257962" y="365963"/>
                  </a:lnTo>
                  <a:lnTo>
                    <a:pt x="257594" y="352222"/>
                  </a:lnTo>
                  <a:cubicBezTo>
                    <a:pt x="257594" y="352222"/>
                    <a:pt x="255219" y="347866"/>
                    <a:pt x="255321" y="344742"/>
                  </a:cubicBezTo>
                  <a:cubicBezTo>
                    <a:pt x="255461" y="341541"/>
                    <a:pt x="251028" y="322313"/>
                    <a:pt x="251028" y="322313"/>
                  </a:cubicBezTo>
                  <a:lnTo>
                    <a:pt x="247079" y="312687"/>
                  </a:lnTo>
                  <a:lnTo>
                    <a:pt x="231546" y="312014"/>
                  </a:lnTo>
                  <a:lnTo>
                    <a:pt x="225946" y="301231"/>
                  </a:lnTo>
                  <a:lnTo>
                    <a:pt x="218605" y="290360"/>
                  </a:lnTo>
                  <a:lnTo>
                    <a:pt x="220789" y="278829"/>
                  </a:lnTo>
                  <a:lnTo>
                    <a:pt x="215100" y="269062"/>
                  </a:lnTo>
                  <a:lnTo>
                    <a:pt x="212052" y="259436"/>
                  </a:lnTo>
                  <a:lnTo>
                    <a:pt x="189852" y="253238"/>
                  </a:lnTo>
                  <a:lnTo>
                    <a:pt x="174473" y="249390"/>
                  </a:lnTo>
                  <a:lnTo>
                    <a:pt x="161150" y="237185"/>
                  </a:lnTo>
                  <a:lnTo>
                    <a:pt x="149746" y="242024"/>
                  </a:lnTo>
                  <a:lnTo>
                    <a:pt x="141681" y="249136"/>
                  </a:lnTo>
                  <a:lnTo>
                    <a:pt x="138925" y="253238"/>
                  </a:lnTo>
                  <a:lnTo>
                    <a:pt x="126086" y="251625"/>
                  </a:lnTo>
                  <a:lnTo>
                    <a:pt x="122364" y="236665"/>
                  </a:lnTo>
                  <a:lnTo>
                    <a:pt x="115024" y="225793"/>
                  </a:lnTo>
                  <a:lnTo>
                    <a:pt x="107036" y="208559"/>
                  </a:lnTo>
                  <a:lnTo>
                    <a:pt x="103289" y="194640"/>
                  </a:lnTo>
                  <a:lnTo>
                    <a:pt x="98476" y="184950"/>
                  </a:lnTo>
                  <a:cubicBezTo>
                    <a:pt x="98476" y="184950"/>
                    <a:pt x="93688" y="175247"/>
                    <a:pt x="91110" y="175146"/>
                  </a:cubicBezTo>
                  <a:cubicBezTo>
                    <a:pt x="88532" y="175044"/>
                    <a:pt x="79197" y="170409"/>
                    <a:pt x="79197" y="170409"/>
                  </a:cubicBezTo>
                  <a:cubicBezTo>
                    <a:pt x="79197" y="170409"/>
                    <a:pt x="69774" y="168974"/>
                    <a:pt x="67120" y="169888"/>
                  </a:cubicBezTo>
                  <a:cubicBezTo>
                    <a:pt x="64541" y="170853"/>
                    <a:pt x="53950" y="176759"/>
                    <a:pt x="52959" y="179857"/>
                  </a:cubicBezTo>
                  <a:cubicBezTo>
                    <a:pt x="51994" y="183007"/>
                    <a:pt x="50622" y="195631"/>
                    <a:pt x="50622" y="195631"/>
                  </a:cubicBezTo>
                  <a:lnTo>
                    <a:pt x="46139" y="199707"/>
                  </a:lnTo>
                  <a:lnTo>
                    <a:pt x="32995" y="199847"/>
                  </a:lnTo>
                  <a:cubicBezTo>
                    <a:pt x="17539" y="173584"/>
                    <a:pt x="6274" y="145580"/>
                    <a:pt x="0" y="116256"/>
                  </a:cubicBezTo>
                  <a:lnTo>
                    <a:pt x="368" y="112141"/>
                  </a:lnTo>
                  <a:lnTo>
                    <a:pt x="7239" y="113513"/>
                  </a:lnTo>
                  <a:lnTo>
                    <a:pt x="14859" y="117005"/>
                  </a:lnTo>
                  <a:lnTo>
                    <a:pt x="19964" y="119342"/>
                  </a:lnTo>
                  <a:lnTo>
                    <a:pt x="16891" y="108623"/>
                  </a:lnTo>
                  <a:lnTo>
                    <a:pt x="25718" y="103708"/>
                  </a:lnTo>
                  <a:lnTo>
                    <a:pt x="41008" y="109664"/>
                  </a:lnTo>
                  <a:lnTo>
                    <a:pt x="44628" y="105575"/>
                  </a:lnTo>
                  <a:lnTo>
                    <a:pt x="43777" y="60084"/>
                  </a:lnTo>
                  <a:lnTo>
                    <a:pt x="52591" y="34011"/>
                  </a:lnTo>
                  <a:lnTo>
                    <a:pt x="54000" y="19279"/>
                  </a:lnTo>
                  <a:lnTo>
                    <a:pt x="67246" y="11392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009ED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Shape 52">
              <a:extLst>
                <a:ext uri="{FF2B5EF4-FFF2-40B4-BE49-F238E27FC236}">
                  <a16:creationId xmlns:a16="http://schemas.microsoft.com/office/drawing/2014/main" xmlns="" id="{27B4A2FB-1BF7-4CBF-89A0-E2527A989165}"/>
                </a:ext>
              </a:extLst>
            </p:cNvPr>
            <p:cNvSpPr/>
            <p:nvPr/>
          </p:nvSpPr>
          <p:spPr>
            <a:xfrm>
              <a:off x="162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Shape 53">
              <a:extLst>
                <a:ext uri="{FF2B5EF4-FFF2-40B4-BE49-F238E27FC236}">
                  <a16:creationId xmlns:a16="http://schemas.microsoft.com/office/drawing/2014/main" xmlns="" id="{88544256-1FB5-4FFB-8803-C8AF641459D2}"/>
                </a:ext>
              </a:extLst>
            </p:cNvPr>
            <p:cNvSpPr/>
            <p:nvPr/>
          </p:nvSpPr>
          <p:spPr>
            <a:xfrm>
              <a:off x="27544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Shape 54">
              <a:extLst>
                <a:ext uri="{FF2B5EF4-FFF2-40B4-BE49-F238E27FC236}">
                  <a16:creationId xmlns:a16="http://schemas.microsoft.com/office/drawing/2014/main" xmlns="" id="{A649B9B2-B49A-4A68-9582-2A9B0D2FE0B7}"/>
                </a:ext>
              </a:extLst>
            </p:cNvPr>
            <p:cNvSpPr/>
            <p:nvPr/>
          </p:nvSpPr>
          <p:spPr>
            <a:xfrm>
              <a:off x="63996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Shape 55">
              <a:extLst>
                <a:ext uri="{FF2B5EF4-FFF2-40B4-BE49-F238E27FC236}">
                  <a16:creationId xmlns:a16="http://schemas.microsoft.com/office/drawing/2014/main" xmlns="" id="{75370B3C-F5DF-49BB-9376-F996C1FAF59D}"/>
                </a:ext>
              </a:extLst>
            </p:cNvPr>
            <p:cNvSpPr/>
            <p:nvPr/>
          </p:nvSpPr>
          <p:spPr>
            <a:xfrm>
              <a:off x="109544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29" y="58725"/>
                  </a:lnTo>
                  <a:lnTo>
                    <a:pt x="15329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Shape 56">
              <a:extLst>
                <a:ext uri="{FF2B5EF4-FFF2-40B4-BE49-F238E27FC236}">
                  <a16:creationId xmlns:a16="http://schemas.microsoft.com/office/drawing/2014/main" xmlns="" id="{73CC6B1A-17E1-4C37-A782-9A526AD31D8E}"/>
                </a:ext>
              </a:extLst>
            </p:cNvPr>
            <p:cNvSpPr/>
            <p:nvPr/>
          </p:nvSpPr>
          <p:spPr>
            <a:xfrm>
              <a:off x="156801" y="500"/>
              <a:ext cx="23051" cy="58725"/>
            </a:xfrm>
            <a:custGeom>
              <a:avLst/>
              <a:gdLst/>
              <a:ahLst/>
              <a:cxnLst/>
              <a:rect l="0" t="0" r="0" b="0"/>
              <a:pathLst>
                <a:path w="23051" h="58725">
                  <a:moveTo>
                    <a:pt x="21311" y="0"/>
                  </a:moveTo>
                  <a:lnTo>
                    <a:pt x="23051" y="0"/>
                  </a:lnTo>
                  <a:lnTo>
                    <a:pt x="23051" y="10071"/>
                  </a:lnTo>
                  <a:lnTo>
                    <a:pt x="21946" y="10071"/>
                  </a:lnTo>
                  <a:cubicBezTo>
                    <a:pt x="19355" y="10071"/>
                    <a:pt x="17285" y="10808"/>
                    <a:pt x="15748" y="12255"/>
                  </a:cubicBezTo>
                  <a:cubicBezTo>
                    <a:pt x="14186" y="13729"/>
                    <a:pt x="13437" y="15659"/>
                    <a:pt x="13437" y="18161"/>
                  </a:cubicBezTo>
                  <a:cubicBezTo>
                    <a:pt x="13437" y="20561"/>
                    <a:pt x="14186" y="22555"/>
                    <a:pt x="15748" y="24143"/>
                  </a:cubicBezTo>
                  <a:cubicBezTo>
                    <a:pt x="17285" y="25692"/>
                    <a:pt x="19355" y="26479"/>
                    <a:pt x="21946" y="26479"/>
                  </a:cubicBezTo>
                  <a:lnTo>
                    <a:pt x="23051" y="26479"/>
                  </a:lnTo>
                  <a:lnTo>
                    <a:pt x="23051" y="37120"/>
                  </a:lnTo>
                  <a:lnTo>
                    <a:pt x="13602" y="58725"/>
                  </a:lnTo>
                  <a:lnTo>
                    <a:pt x="0" y="58725"/>
                  </a:lnTo>
                  <a:lnTo>
                    <a:pt x="12116" y="34315"/>
                  </a:lnTo>
                  <a:cubicBezTo>
                    <a:pt x="8992" y="32906"/>
                    <a:pt x="6528" y="30798"/>
                    <a:pt x="4737" y="28054"/>
                  </a:cubicBezTo>
                  <a:cubicBezTo>
                    <a:pt x="2946" y="25311"/>
                    <a:pt x="2045" y="22035"/>
                    <a:pt x="2045" y="18313"/>
                  </a:cubicBezTo>
                  <a:cubicBezTo>
                    <a:pt x="2045" y="15519"/>
                    <a:pt x="2527" y="12979"/>
                    <a:pt x="3493" y="10719"/>
                  </a:cubicBezTo>
                  <a:cubicBezTo>
                    <a:pt x="4445" y="8471"/>
                    <a:pt x="5804" y="6553"/>
                    <a:pt x="7480" y="4978"/>
                  </a:cubicBezTo>
                  <a:cubicBezTo>
                    <a:pt x="9195" y="3365"/>
                    <a:pt x="11214" y="2146"/>
                    <a:pt x="13576" y="1295"/>
                  </a:cubicBezTo>
                  <a:cubicBezTo>
                    <a:pt x="15926" y="432"/>
                    <a:pt x="18517" y="0"/>
                    <a:pt x="2131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Shape 57">
              <a:extLst>
                <a:ext uri="{FF2B5EF4-FFF2-40B4-BE49-F238E27FC236}">
                  <a16:creationId xmlns:a16="http://schemas.microsoft.com/office/drawing/2014/main" xmlns="" id="{5B35D0EF-D248-4881-B24C-44FD3CFFAD8A}"/>
                </a:ext>
              </a:extLst>
            </p:cNvPr>
            <p:cNvSpPr/>
            <p:nvPr/>
          </p:nvSpPr>
          <p:spPr>
            <a:xfrm>
              <a:off x="179851" y="500"/>
              <a:ext cx="20993" cy="58725"/>
            </a:xfrm>
            <a:custGeom>
              <a:avLst/>
              <a:gdLst/>
              <a:ahLst/>
              <a:cxnLst/>
              <a:rect l="0" t="0" r="0" b="0"/>
              <a:pathLst>
                <a:path w="20993" h="58725">
                  <a:moveTo>
                    <a:pt x="0" y="0"/>
                  </a:moveTo>
                  <a:lnTo>
                    <a:pt x="20993" y="0"/>
                  </a:lnTo>
                  <a:lnTo>
                    <a:pt x="20993" y="58725"/>
                  </a:lnTo>
                  <a:lnTo>
                    <a:pt x="9614" y="58725"/>
                  </a:lnTo>
                  <a:lnTo>
                    <a:pt x="9614" y="36627"/>
                  </a:lnTo>
                  <a:lnTo>
                    <a:pt x="216" y="36627"/>
                  </a:lnTo>
                  <a:lnTo>
                    <a:pt x="0" y="37120"/>
                  </a:lnTo>
                  <a:lnTo>
                    <a:pt x="0" y="26479"/>
                  </a:lnTo>
                  <a:lnTo>
                    <a:pt x="9614" y="26479"/>
                  </a:lnTo>
                  <a:lnTo>
                    <a:pt x="9614" y="10071"/>
                  </a:lnTo>
                  <a:lnTo>
                    <a:pt x="0" y="10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Shape 58">
              <a:extLst>
                <a:ext uri="{FF2B5EF4-FFF2-40B4-BE49-F238E27FC236}">
                  <a16:creationId xmlns:a16="http://schemas.microsoft.com/office/drawing/2014/main" xmlns="" id="{D57D2A8C-B5A4-4A6F-846D-FBE6FBBD4033}"/>
                </a:ext>
              </a:extLst>
            </p:cNvPr>
            <p:cNvSpPr/>
            <p:nvPr/>
          </p:nvSpPr>
          <p:spPr>
            <a:xfrm>
              <a:off x="214629" y="502"/>
              <a:ext cx="53188" cy="58725"/>
            </a:xfrm>
            <a:custGeom>
              <a:avLst/>
              <a:gdLst/>
              <a:ahLst/>
              <a:cxnLst/>
              <a:rect l="0" t="0" r="0" b="0"/>
              <a:pathLst>
                <a:path w="53188" h="58725">
                  <a:moveTo>
                    <a:pt x="0" y="0"/>
                  </a:moveTo>
                  <a:lnTo>
                    <a:pt x="11214" y="0"/>
                  </a:lnTo>
                  <a:lnTo>
                    <a:pt x="26632" y="31763"/>
                  </a:lnTo>
                  <a:lnTo>
                    <a:pt x="41961" y="0"/>
                  </a:lnTo>
                  <a:lnTo>
                    <a:pt x="53188" y="0"/>
                  </a:lnTo>
                  <a:lnTo>
                    <a:pt x="53188" y="58725"/>
                  </a:lnTo>
                  <a:lnTo>
                    <a:pt x="41808" y="58725"/>
                  </a:lnTo>
                  <a:lnTo>
                    <a:pt x="41808" y="24511"/>
                  </a:lnTo>
                  <a:lnTo>
                    <a:pt x="30531" y="46787"/>
                  </a:lnTo>
                  <a:lnTo>
                    <a:pt x="22720" y="46787"/>
                  </a:lnTo>
                  <a:lnTo>
                    <a:pt x="11366" y="24511"/>
                  </a:lnTo>
                  <a:lnTo>
                    <a:pt x="1136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Shape 59">
              <a:extLst>
                <a:ext uri="{FF2B5EF4-FFF2-40B4-BE49-F238E27FC236}">
                  <a16:creationId xmlns:a16="http://schemas.microsoft.com/office/drawing/2014/main" xmlns="" id="{08D5CC31-6992-4C14-B59B-1C51E7FFCBE2}"/>
                </a:ext>
              </a:extLst>
            </p:cNvPr>
            <p:cNvSpPr/>
            <p:nvPr/>
          </p:nvSpPr>
          <p:spPr>
            <a:xfrm>
              <a:off x="300634" y="504"/>
              <a:ext cx="21019" cy="58725"/>
            </a:xfrm>
            <a:custGeom>
              <a:avLst/>
              <a:gdLst/>
              <a:ahLst/>
              <a:cxnLst/>
              <a:rect l="0" t="0" r="0" b="0"/>
              <a:pathLst>
                <a:path w="21019" h="58725">
                  <a:moveTo>
                    <a:pt x="0" y="0"/>
                  </a:moveTo>
                  <a:lnTo>
                    <a:pt x="21019" y="0"/>
                  </a:lnTo>
                  <a:lnTo>
                    <a:pt x="21019" y="10224"/>
                  </a:lnTo>
                  <a:lnTo>
                    <a:pt x="11367" y="10224"/>
                  </a:lnTo>
                  <a:lnTo>
                    <a:pt x="11367" y="26314"/>
                  </a:lnTo>
                  <a:lnTo>
                    <a:pt x="21019" y="26314"/>
                  </a:lnTo>
                  <a:lnTo>
                    <a:pt x="21019" y="36627"/>
                  </a:lnTo>
                  <a:lnTo>
                    <a:pt x="11367" y="36627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Shape 60">
              <a:extLst>
                <a:ext uri="{FF2B5EF4-FFF2-40B4-BE49-F238E27FC236}">
                  <a16:creationId xmlns:a16="http://schemas.microsoft.com/office/drawing/2014/main" xmlns="" id="{C9DB0ACE-7F49-44F9-AAC3-C99602778D9F}"/>
                </a:ext>
              </a:extLst>
            </p:cNvPr>
            <p:cNvSpPr/>
            <p:nvPr/>
          </p:nvSpPr>
          <p:spPr>
            <a:xfrm>
              <a:off x="321653" y="504"/>
              <a:ext cx="21057" cy="36627"/>
            </a:xfrm>
            <a:custGeom>
              <a:avLst/>
              <a:gdLst/>
              <a:ahLst/>
              <a:cxnLst/>
              <a:rect l="0" t="0" r="0" b="0"/>
              <a:pathLst>
                <a:path w="21057" h="36627">
                  <a:moveTo>
                    <a:pt x="0" y="0"/>
                  </a:moveTo>
                  <a:lnTo>
                    <a:pt x="1702" y="0"/>
                  </a:lnTo>
                  <a:cubicBezTo>
                    <a:pt x="4496" y="0"/>
                    <a:pt x="7087" y="457"/>
                    <a:pt x="9474" y="1359"/>
                  </a:cubicBezTo>
                  <a:cubicBezTo>
                    <a:pt x="11887" y="2261"/>
                    <a:pt x="13906" y="3543"/>
                    <a:pt x="15621" y="5169"/>
                  </a:cubicBezTo>
                  <a:cubicBezTo>
                    <a:pt x="17323" y="6782"/>
                    <a:pt x="18644" y="8699"/>
                    <a:pt x="19609" y="10922"/>
                  </a:cubicBezTo>
                  <a:cubicBezTo>
                    <a:pt x="20587" y="13157"/>
                    <a:pt x="21057" y="15608"/>
                    <a:pt x="21057" y="18313"/>
                  </a:cubicBezTo>
                  <a:cubicBezTo>
                    <a:pt x="21057" y="21006"/>
                    <a:pt x="20561" y="23457"/>
                    <a:pt x="19609" y="25692"/>
                  </a:cubicBezTo>
                  <a:cubicBezTo>
                    <a:pt x="18644" y="27927"/>
                    <a:pt x="17323" y="29832"/>
                    <a:pt x="15621" y="31471"/>
                  </a:cubicBezTo>
                  <a:cubicBezTo>
                    <a:pt x="13906" y="33096"/>
                    <a:pt x="11862" y="34354"/>
                    <a:pt x="9500" y="35255"/>
                  </a:cubicBezTo>
                  <a:cubicBezTo>
                    <a:pt x="7150" y="36157"/>
                    <a:pt x="4534" y="36627"/>
                    <a:pt x="1676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30" y="26314"/>
                  </a:lnTo>
                  <a:cubicBezTo>
                    <a:pt x="3721" y="26314"/>
                    <a:pt x="5791" y="25590"/>
                    <a:pt x="7353" y="24168"/>
                  </a:cubicBezTo>
                  <a:cubicBezTo>
                    <a:pt x="8903" y="22746"/>
                    <a:pt x="9652" y="20790"/>
                    <a:pt x="9652" y="18313"/>
                  </a:cubicBezTo>
                  <a:cubicBezTo>
                    <a:pt x="9652" y="15850"/>
                    <a:pt x="8903" y="13881"/>
                    <a:pt x="7353" y="12421"/>
                  </a:cubicBezTo>
                  <a:cubicBezTo>
                    <a:pt x="5791" y="10947"/>
                    <a:pt x="3721" y="10224"/>
                    <a:pt x="113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Shape 61">
              <a:extLst>
                <a:ext uri="{FF2B5EF4-FFF2-40B4-BE49-F238E27FC236}">
                  <a16:creationId xmlns:a16="http://schemas.microsoft.com/office/drawing/2014/main" xmlns="" id="{9135B685-7134-4874-B508-2D80FBA7B26B}"/>
                </a:ext>
              </a:extLst>
            </p:cNvPr>
            <p:cNvSpPr/>
            <p:nvPr/>
          </p:nvSpPr>
          <p:spPr>
            <a:xfrm>
              <a:off x="350455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21654" y="0"/>
                  </a:moveTo>
                  <a:lnTo>
                    <a:pt x="21654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811" y="19558"/>
                  </a:cubicBezTo>
                  <a:cubicBezTo>
                    <a:pt x="11532" y="22250"/>
                    <a:pt x="11392" y="25413"/>
                    <a:pt x="11392" y="29058"/>
                  </a:cubicBezTo>
                  <a:lnTo>
                    <a:pt x="11392" y="32004"/>
                  </a:lnTo>
                  <a:cubicBezTo>
                    <a:pt x="11392" y="35077"/>
                    <a:pt x="11506" y="37910"/>
                    <a:pt x="11760" y="40475"/>
                  </a:cubicBezTo>
                  <a:cubicBezTo>
                    <a:pt x="12027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54" y="49517"/>
                  </a:cubicBezTo>
                  <a:lnTo>
                    <a:pt x="21654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715" y="46660"/>
                    <a:pt x="1143" y="44882"/>
                    <a:pt x="749" y="43040"/>
                  </a:cubicBezTo>
                  <a:cubicBezTo>
                    <a:pt x="368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54" y="19926"/>
                  </a:cubicBezTo>
                  <a:cubicBezTo>
                    <a:pt x="419" y="17805"/>
                    <a:pt x="724" y="15938"/>
                    <a:pt x="1168" y="14326"/>
                  </a:cubicBezTo>
                  <a:cubicBezTo>
                    <a:pt x="1600" y="12700"/>
                    <a:pt x="2197" y="11278"/>
                    <a:pt x="2921" y="10020"/>
                  </a:cubicBezTo>
                  <a:cubicBezTo>
                    <a:pt x="3645" y="8788"/>
                    <a:pt x="4610" y="7595"/>
                    <a:pt x="5779" y="6452"/>
                  </a:cubicBezTo>
                  <a:cubicBezTo>
                    <a:pt x="9957" y="2146"/>
                    <a:pt x="15240" y="0"/>
                    <a:pt x="216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Shape 62">
              <a:extLst>
                <a:ext uri="{FF2B5EF4-FFF2-40B4-BE49-F238E27FC236}">
                  <a16:creationId xmlns:a16="http://schemas.microsoft.com/office/drawing/2014/main" xmlns="" id="{54CFF7A2-DEB4-4321-B73E-771D416840F6}"/>
                </a:ext>
              </a:extLst>
            </p:cNvPr>
            <p:cNvSpPr/>
            <p:nvPr/>
          </p:nvSpPr>
          <p:spPr>
            <a:xfrm>
              <a:off x="372109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31" y="8522"/>
                    <a:pt x="19304" y="11087"/>
                    <a:pt x="20244" y="14122"/>
                  </a:cubicBezTo>
                  <a:cubicBezTo>
                    <a:pt x="21171" y="17132"/>
                    <a:pt x="21641" y="21018"/>
                    <a:pt x="21641" y="25730"/>
                  </a:cubicBezTo>
                  <a:lnTo>
                    <a:pt x="21641" y="32004"/>
                  </a:lnTo>
                  <a:cubicBezTo>
                    <a:pt x="21641" y="33934"/>
                    <a:pt x="21615" y="35865"/>
                    <a:pt x="21539" y="37757"/>
                  </a:cubicBezTo>
                  <a:cubicBezTo>
                    <a:pt x="21425" y="39637"/>
                    <a:pt x="21222" y="41504"/>
                    <a:pt x="20853" y="43332"/>
                  </a:cubicBezTo>
                  <a:cubicBezTo>
                    <a:pt x="20498" y="45136"/>
                    <a:pt x="19926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91" y="46355"/>
                  </a:cubicBezTo>
                  <a:cubicBezTo>
                    <a:pt x="7988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28" y="41046"/>
                  </a:cubicBezTo>
                  <a:cubicBezTo>
                    <a:pt x="9931" y="39738"/>
                    <a:pt x="10058" y="38138"/>
                    <a:pt x="10135" y="36170"/>
                  </a:cubicBezTo>
                  <a:cubicBezTo>
                    <a:pt x="10211" y="34226"/>
                    <a:pt x="10262" y="31763"/>
                    <a:pt x="10262" y="28791"/>
                  </a:cubicBezTo>
                  <a:cubicBezTo>
                    <a:pt x="10262" y="26378"/>
                    <a:pt x="10211" y="24321"/>
                    <a:pt x="10135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61" y="17234"/>
                    <a:pt x="9182" y="16281"/>
                    <a:pt x="8788" y="15519"/>
                  </a:cubicBezTo>
                  <a:cubicBezTo>
                    <a:pt x="8407" y="14757"/>
                    <a:pt x="7925" y="14046"/>
                    <a:pt x="7391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Shape 63">
              <a:extLst>
                <a:ext uri="{FF2B5EF4-FFF2-40B4-BE49-F238E27FC236}">
                  <a16:creationId xmlns:a16="http://schemas.microsoft.com/office/drawing/2014/main" xmlns="" id="{97FBBA8E-82FB-404E-AD87-4C1907FD3FD6}"/>
                </a:ext>
              </a:extLst>
            </p:cNvPr>
            <p:cNvSpPr/>
            <p:nvPr/>
          </p:nvSpPr>
          <p:spPr>
            <a:xfrm>
              <a:off x="403572" y="8"/>
              <a:ext cx="43155" cy="59715"/>
            </a:xfrm>
            <a:custGeom>
              <a:avLst/>
              <a:gdLst/>
              <a:ahLst/>
              <a:cxnLst/>
              <a:rect l="0" t="0" r="0" b="0"/>
              <a:pathLst>
                <a:path w="43155" h="59715">
                  <a:moveTo>
                    <a:pt x="21552" y="0"/>
                  </a:moveTo>
                  <a:cubicBezTo>
                    <a:pt x="24295" y="0"/>
                    <a:pt x="26861" y="381"/>
                    <a:pt x="29248" y="1168"/>
                  </a:cubicBezTo>
                  <a:cubicBezTo>
                    <a:pt x="31623" y="1943"/>
                    <a:pt x="33782" y="3111"/>
                    <a:pt x="35674" y="4661"/>
                  </a:cubicBezTo>
                  <a:cubicBezTo>
                    <a:pt x="37592" y="6236"/>
                    <a:pt x="39167" y="8179"/>
                    <a:pt x="40462" y="10490"/>
                  </a:cubicBezTo>
                  <a:cubicBezTo>
                    <a:pt x="41758" y="12802"/>
                    <a:pt x="42634" y="15494"/>
                    <a:pt x="43155" y="18580"/>
                  </a:cubicBezTo>
                  <a:lnTo>
                    <a:pt x="31521" y="18580"/>
                  </a:lnTo>
                  <a:cubicBezTo>
                    <a:pt x="30899" y="16192"/>
                    <a:pt x="29845" y="14224"/>
                    <a:pt x="28308" y="12611"/>
                  </a:cubicBezTo>
                  <a:cubicBezTo>
                    <a:pt x="26759" y="11036"/>
                    <a:pt x="24524" y="10224"/>
                    <a:pt x="21628" y="10224"/>
                  </a:cubicBezTo>
                  <a:cubicBezTo>
                    <a:pt x="20015" y="10224"/>
                    <a:pt x="18618" y="10516"/>
                    <a:pt x="17374" y="11062"/>
                  </a:cubicBezTo>
                  <a:cubicBezTo>
                    <a:pt x="16142" y="11608"/>
                    <a:pt x="15100" y="12344"/>
                    <a:pt x="14275" y="13297"/>
                  </a:cubicBezTo>
                  <a:cubicBezTo>
                    <a:pt x="13729" y="13894"/>
                    <a:pt x="13259" y="14554"/>
                    <a:pt x="12865" y="15316"/>
                  </a:cubicBezTo>
                  <a:cubicBezTo>
                    <a:pt x="12484" y="16027"/>
                    <a:pt x="12192" y="17018"/>
                    <a:pt x="11963" y="18237"/>
                  </a:cubicBezTo>
                  <a:cubicBezTo>
                    <a:pt x="11760" y="19431"/>
                    <a:pt x="11595" y="20980"/>
                    <a:pt x="11519" y="22847"/>
                  </a:cubicBezTo>
                  <a:cubicBezTo>
                    <a:pt x="11443" y="24714"/>
                    <a:pt x="11392" y="27051"/>
                    <a:pt x="11392" y="29858"/>
                  </a:cubicBezTo>
                  <a:cubicBezTo>
                    <a:pt x="11392" y="32664"/>
                    <a:pt x="11443" y="35001"/>
                    <a:pt x="11519" y="36855"/>
                  </a:cubicBezTo>
                  <a:cubicBezTo>
                    <a:pt x="11595" y="38760"/>
                    <a:pt x="11760" y="40284"/>
                    <a:pt x="11963" y="41491"/>
                  </a:cubicBezTo>
                  <a:cubicBezTo>
                    <a:pt x="12192" y="42685"/>
                    <a:pt x="12484" y="43675"/>
                    <a:pt x="12865" y="44425"/>
                  </a:cubicBezTo>
                  <a:cubicBezTo>
                    <a:pt x="13259" y="45149"/>
                    <a:pt x="13729" y="45822"/>
                    <a:pt x="14275" y="46444"/>
                  </a:cubicBezTo>
                  <a:cubicBezTo>
                    <a:pt x="15100" y="47384"/>
                    <a:pt x="16142" y="48108"/>
                    <a:pt x="17374" y="48679"/>
                  </a:cubicBezTo>
                  <a:cubicBezTo>
                    <a:pt x="18618" y="49225"/>
                    <a:pt x="20015" y="49505"/>
                    <a:pt x="21628" y="49505"/>
                  </a:cubicBezTo>
                  <a:cubicBezTo>
                    <a:pt x="24524" y="49505"/>
                    <a:pt x="26759" y="48704"/>
                    <a:pt x="28308" y="47104"/>
                  </a:cubicBezTo>
                  <a:cubicBezTo>
                    <a:pt x="29845" y="45517"/>
                    <a:pt x="30899" y="43523"/>
                    <a:pt x="31521" y="41161"/>
                  </a:cubicBezTo>
                  <a:lnTo>
                    <a:pt x="43155" y="41161"/>
                  </a:lnTo>
                  <a:cubicBezTo>
                    <a:pt x="42634" y="44247"/>
                    <a:pt x="41758" y="46939"/>
                    <a:pt x="40462" y="49251"/>
                  </a:cubicBezTo>
                  <a:cubicBezTo>
                    <a:pt x="39167" y="51549"/>
                    <a:pt x="37592" y="53505"/>
                    <a:pt x="35674" y="55054"/>
                  </a:cubicBezTo>
                  <a:cubicBezTo>
                    <a:pt x="33782" y="56629"/>
                    <a:pt x="31623" y="57798"/>
                    <a:pt x="29210" y="58572"/>
                  </a:cubicBezTo>
                  <a:cubicBezTo>
                    <a:pt x="26784" y="59334"/>
                    <a:pt x="24244" y="59715"/>
                    <a:pt x="21552" y="59715"/>
                  </a:cubicBezTo>
                  <a:cubicBezTo>
                    <a:pt x="18288" y="59715"/>
                    <a:pt x="15380" y="59169"/>
                    <a:pt x="12764" y="58077"/>
                  </a:cubicBezTo>
                  <a:cubicBezTo>
                    <a:pt x="10147" y="56960"/>
                    <a:pt x="7823" y="55385"/>
                    <a:pt x="5740" y="53289"/>
                  </a:cubicBezTo>
                  <a:cubicBezTo>
                    <a:pt x="4267" y="51816"/>
                    <a:pt x="3124" y="50228"/>
                    <a:pt x="2350" y="48552"/>
                  </a:cubicBezTo>
                  <a:cubicBezTo>
                    <a:pt x="1549" y="46863"/>
                    <a:pt x="978" y="45085"/>
                    <a:pt x="660" y="43129"/>
                  </a:cubicBezTo>
                  <a:cubicBezTo>
                    <a:pt x="330" y="41211"/>
                    <a:pt x="152" y="39167"/>
                    <a:pt x="102" y="36970"/>
                  </a:cubicBezTo>
                  <a:cubicBezTo>
                    <a:pt x="38" y="34760"/>
                    <a:pt x="0" y="32385"/>
                    <a:pt x="0" y="29858"/>
                  </a:cubicBezTo>
                  <a:cubicBezTo>
                    <a:pt x="0" y="27330"/>
                    <a:pt x="38" y="24981"/>
                    <a:pt x="102" y="22771"/>
                  </a:cubicBezTo>
                  <a:cubicBezTo>
                    <a:pt x="152" y="20574"/>
                    <a:pt x="330" y="18491"/>
                    <a:pt x="660" y="16574"/>
                  </a:cubicBezTo>
                  <a:cubicBezTo>
                    <a:pt x="978" y="14656"/>
                    <a:pt x="1549" y="12852"/>
                    <a:pt x="2350" y="11189"/>
                  </a:cubicBezTo>
                  <a:cubicBezTo>
                    <a:pt x="3124" y="9512"/>
                    <a:pt x="4267" y="7925"/>
                    <a:pt x="5740" y="6452"/>
                  </a:cubicBezTo>
                  <a:cubicBezTo>
                    <a:pt x="7823" y="4356"/>
                    <a:pt x="10147" y="2743"/>
                    <a:pt x="12764" y="1664"/>
                  </a:cubicBezTo>
                  <a:cubicBezTo>
                    <a:pt x="15380" y="571"/>
                    <a:pt x="18288" y="0"/>
                    <a:pt x="2155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Shape 64">
              <a:extLst>
                <a:ext uri="{FF2B5EF4-FFF2-40B4-BE49-F238E27FC236}">
                  <a16:creationId xmlns:a16="http://schemas.microsoft.com/office/drawing/2014/main" xmlns="" id="{1B8B5B0E-78BC-4058-9095-0BCDE46E0BC7}"/>
                </a:ext>
              </a:extLst>
            </p:cNvPr>
            <p:cNvSpPr/>
            <p:nvPr/>
          </p:nvSpPr>
          <p:spPr>
            <a:xfrm>
              <a:off x="453907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7" y="0"/>
                  </a:moveTo>
                  <a:cubicBezTo>
                    <a:pt x="24270" y="0"/>
                    <a:pt x="26835" y="381"/>
                    <a:pt x="29223" y="1168"/>
                  </a:cubicBezTo>
                  <a:cubicBezTo>
                    <a:pt x="31598" y="1943"/>
                    <a:pt x="33757" y="3111"/>
                    <a:pt x="35649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9" y="15494"/>
                    <a:pt x="43129" y="18580"/>
                  </a:cubicBezTo>
                  <a:lnTo>
                    <a:pt x="31496" y="18580"/>
                  </a:lnTo>
                  <a:cubicBezTo>
                    <a:pt x="30874" y="16192"/>
                    <a:pt x="29820" y="14224"/>
                    <a:pt x="28296" y="12611"/>
                  </a:cubicBezTo>
                  <a:cubicBezTo>
                    <a:pt x="26734" y="11036"/>
                    <a:pt x="24511" y="10224"/>
                    <a:pt x="21603" y="10224"/>
                  </a:cubicBezTo>
                  <a:cubicBezTo>
                    <a:pt x="20003" y="10224"/>
                    <a:pt x="18593" y="10516"/>
                    <a:pt x="17348" y="11062"/>
                  </a:cubicBezTo>
                  <a:cubicBezTo>
                    <a:pt x="16116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52" y="15316"/>
                  </a:cubicBezTo>
                  <a:cubicBezTo>
                    <a:pt x="12459" y="16027"/>
                    <a:pt x="12167" y="17018"/>
                    <a:pt x="11938" y="18237"/>
                  </a:cubicBezTo>
                  <a:cubicBezTo>
                    <a:pt x="11735" y="19431"/>
                    <a:pt x="11582" y="20980"/>
                    <a:pt x="11494" y="22847"/>
                  </a:cubicBezTo>
                  <a:cubicBezTo>
                    <a:pt x="11417" y="24714"/>
                    <a:pt x="11367" y="27051"/>
                    <a:pt x="11367" y="29858"/>
                  </a:cubicBezTo>
                  <a:cubicBezTo>
                    <a:pt x="11367" y="32664"/>
                    <a:pt x="11417" y="35001"/>
                    <a:pt x="11494" y="36855"/>
                  </a:cubicBezTo>
                  <a:cubicBezTo>
                    <a:pt x="11582" y="38760"/>
                    <a:pt x="11735" y="40284"/>
                    <a:pt x="11938" y="41491"/>
                  </a:cubicBezTo>
                  <a:cubicBezTo>
                    <a:pt x="12167" y="42685"/>
                    <a:pt x="12459" y="43675"/>
                    <a:pt x="12852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16" y="48108"/>
                    <a:pt x="17348" y="48679"/>
                  </a:cubicBezTo>
                  <a:cubicBezTo>
                    <a:pt x="18593" y="49225"/>
                    <a:pt x="20003" y="49505"/>
                    <a:pt x="21603" y="49505"/>
                  </a:cubicBezTo>
                  <a:cubicBezTo>
                    <a:pt x="24511" y="49505"/>
                    <a:pt x="26734" y="48704"/>
                    <a:pt x="28296" y="47104"/>
                  </a:cubicBezTo>
                  <a:cubicBezTo>
                    <a:pt x="29820" y="45517"/>
                    <a:pt x="30874" y="43523"/>
                    <a:pt x="31496" y="41161"/>
                  </a:cubicBezTo>
                  <a:lnTo>
                    <a:pt x="43129" y="41161"/>
                  </a:lnTo>
                  <a:cubicBezTo>
                    <a:pt x="42609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49" y="55054"/>
                  </a:cubicBezTo>
                  <a:cubicBezTo>
                    <a:pt x="33757" y="56629"/>
                    <a:pt x="31598" y="57798"/>
                    <a:pt x="29197" y="58572"/>
                  </a:cubicBezTo>
                  <a:cubicBezTo>
                    <a:pt x="26759" y="59334"/>
                    <a:pt x="24219" y="59715"/>
                    <a:pt x="21527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22" y="56960"/>
                    <a:pt x="7798" y="55385"/>
                    <a:pt x="5728" y="53289"/>
                  </a:cubicBezTo>
                  <a:cubicBezTo>
                    <a:pt x="4242" y="51816"/>
                    <a:pt x="3112" y="50228"/>
                    <a:pt x="2324" y="48552"/>
                  </a:cubicBezTo>
                  <a:cubicBezTo>
                    <a:pt x="1524" y="46863"/>
                    <a:pt x="978" y="45085"/>
                    <a:pt x="648" y="43129"/>
                  </a:cubicBezTo>
                  <a:cubicBezTo>
                    <a:pt x="330" y="41211"/>
                    <a:pt x="127" y="39167"/>
                    <a:pt x="76" y="36970"/>
                  </a:cubicBezTo>
                  <a:cubicBezTo>
                    <a:pt x="25" y="34760"/>
                    <a:pt x="0" y="32385"/>
                    <a:pt x="0" y="29858"/>
                  </a:cubicBezTo>
                  <a:cubicBezTo>
                    <a:pt x="0" y="27330"/>
                    <a:pt x="25" y="24981"/>
                    <a:pt x="76" y="22771"/>
                  </a:cubicBezTo>
                  <a:cubicBezTo>
                    <a:pt x="127" y="20574"/>
                    <a:pt x="330" y="18491"/>
                    <a:pt x="648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112" y="9512"/>
                    <a:pt x="4242" y="7925"/>
                    <a:pt x="5728" y="6452"/>
                  </a:cubicBezTo>
                  <a:cubicBezTo>
                    <a:pt x="7798" y="4356"/>
                    <a:pt x="10122" y="2743"/>
                    <a:pt x="12738" y="1664"/>
                  </a:cubicBezTo>
                  <a:cubicBezTo>
                    <a:pt x="15354" y="571"/>
                    <a:pt x="18263" y="0"/>
                    <a:pt x="2152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Shape 65">
              <a:extLst>
                <a:ext uri="{FF2B5EF4-FFF2-40B4-BE49-F238E27FC236}">
                  <a16:creationId xmlns:a16="http://schemas.microsoft.com/office/drawing/2014/main" xmlns="" id="{B3B48F86-1B91-4986-8D92-B7D2733DB058}"/>
                </a:ext>
              </a:extLst>
            </p:cNvPr>
            <p:cNvSpPr/>
            <p:nvPr/>
          </p:nvSpPr>
          <p:spPr>
            <a:xfrm>
              <a:off x="507018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66" y="0"/>
                  </a:lnTo>
                  <a:lnTo>
                    <a:pt x="11366" y="37617"/>
                  </a:lnTo>
                  <a:lnTo>
                    <a:pt x="34265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4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Shape 66">
              <a:extLst>
                <a:ext uri="{FF2B5EF4-FFF2-40B4-BE49-F238E27FC236}">
                  <a16:creationId xmlns:a16="http://schemas.microsoft.com/office/drawing/2014/main" xmlns="" id="{699EA654-2096-485F-B6BA-74862E12F833}"/>
                </a:ext>
              </a:extLst>
            </p:cNvPr>
            <p:cNvSpPr/>
            <p:nvPr/>
          </p:nvSpPr>
          <p:spPr>
            <a:xfrm>
              <a:off x="56525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79" y="0"/>
                  </a:lnTo>
                  <a:lnTo>
                    <a:pt x="11379" y="37617"/>
                  </a:lnTo>
                  <a:lnTo>
                    <a:pt x="34277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3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Shape 67">
              <a:extLst>
                <a:ext uri="{FF2B5EF4-FFF2-40B4-BE49-F238E27FC236}">
                  <a16:creationId xmlns:a16="http://schemas.microsoft.com/office/drawing/2014/main" xmlns="" id="{F92F25E6-2944-4C8B-A89E-071EE8A3CFE4}"/>
                </a:ext>
              </a:extLst>
            </p:cNvPr>
            <p:cNvSpPr/>
            <p:nvPr/>
          </p:nvSpPr>
          <p:spPr>
            <a:xfrm>
              <a:off x="640645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786" y="19558"/>
                  </a:cubicBezTo>
                  <a:cubicBezTo>
                    <a:pt x="11506" y="22250"/>
                    <a:pt x="11366" y="25413"/>
                    <a:pt x="11366" y="29058"/>
                  </a:cubicBezTo>
                  <a:lnTo>
                    <a:pt x="11366" y="32004"/>
                  </a:lnTo>
                  <a:cubicBezTo>
                    <a:pt x="11366" y="35077"/>
                    <a:pt x="11506" y="37910"/>
                    <a:pt x="11760" y="40475"/>
                  </a:cubicBezTo>
                  <a:cubicBezTo>
                    <a:pt x="12001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19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Shape 68">
              <a:extLst>
                <a:ext uri="{FF2B5EF4-FFF2-40B4-BE49-F238E27FC236}">
                  <a16:creationId xmlns:a16="http://schemas.microsoft.com/office/drawing/2014/main" xmlns="" id="{D229614A-B7E3-4937-9F2A-25FCFF3D5D56}"/>
                </a:ext>
              </a:extLst>
            </p:cNvPr>
            <p:cNvSpPr/>
            <p:nvPr/>
          </p:nvSpPr>
          <p:spPr>
            <a:xfrm>
              <a:off x="662286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824" y="6446"/>
                  </a:lnTo>
                  <a:cubicBezTo>
                    <a:pt x="17843" y="8517"/>
                    <a:pt x="19317" y="11082"/>
                    <a:pt x="20257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34" y="41498"/>
                    <a:pt x="20866" y="43327"/>
                  </a:cubicBezTo>
                  <a:cubicBezTo>
                    <a:pt x="20510" y="45131"/>
                    <a:pt x="19939" y="46871"/>
                    <a:pt x="19139" y="48560"/>
                  </a:cubicBezTo>
                  <a:cubicBezTo>
                    <a:pt x="18364" y="50223"/>
                    <a:pt x="17247" y="51811"/>
                    <a:pt x="15824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84" y="44966"/>
                    <a:pt x="8877" y="44178"/>
                  </a:cubicBezTo>
                  <a:cubicBezTo>
                    <a:pt x="9233" y="43365"/>
                    <a:pt x="9550" y="42324"/>
                    <a:pt x="9741" y="41041"/>
                  </a:cubicBezTo>
                  <a:cubicBezTo>
                    <a:pt x="9944" y="39733"/>
                    <a:pt x="10071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71" y="20963"/>
                    <a:pt x="9919" y="19553"/>
                    <a:pt x="9677" y="18397"/>
                  </a:cubicBezTo>
                  <a:cubicBezTo>
                    <a:pt x="9474" y="17229"/>
                    <a:pt x="9169" y="16276"/>
                    <a:pt x="8776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Shape 69">
              <a:extLst>
                <a:ext uri="{FF2B5EF4-FFF2-40B4-BE49-F238E27FC236}">
                  <a16:creationId xmlns:a16="http://schemas.microsoft.com/office/drawing/2014/main" xmlns="" id="{40D9FC57-46FE-4FF2-A0C9-1B4B6ADA7CE1}"/>
                </a:ext>
              </a:extLst>
            </p:cNvPr>
            <p:cNvSpPr/>
            <p:nvPr/>
          </p:nvSpPr>
          <p:spPr>
            <a:xfrm>
              <a:off x="695722" y="496"/>
              <a:ext cx="21279" cy="58725"/>
            </a:xfrm>
            <a:custGeom>
              <a:avLst/>
              <a:gdLst/>
              <a:ahLst/>
              <a:cxnLst/>
              <a:rect l="0" t="0" r="0" b="0"/>
              <a:pathLst>
                <a:path w="21279" h="58725">
                  <a:moveTo>
                    <a:pt x="0" y="0"/>
                  </a:moveTo>
                  <a:lnTo>
                    <a:pt x="21279" y="0"/>
                  </a:lnTo>
                  <a:lnTo>
                    <a:pt x="21279" y="10236"/>
                  </a:lnTo>
                  <a:lnTo>
                    <a:pt x="11367" y="10236"/>
                  </a:lnTo>
                  <a:lnTo>
                    <a:pt x="11367" y="22136"/>
                  </a:lnTo>
                  <a:lnTo>
                    <a:pt x="21279" y="22136"/>
                  </a:lnTo>
                  <a:lnTo>
                    <a:pt x="21279" y="32334"/>
                  </a:lnTo>
                  <a:lnTo>
                    <a:pt x="11367" y="32334"/>
                  </a:lnTo>
                  <a:lnTo>
                    <a:pt x="11367" y="48501"/>
                  </a:lnTo>
                  <a:lnTo>
                    <a:pt x="21279" y="48501"/>
                  </a:lnTo>
                  <a:lnTo>
                    <a:pt x="2127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Shape 70">
              <a:extLst>
                <a:ext uri="{FF2B5EF4-FFF2-40B4-BE49-F238E27FC236}">
                  <a16:creationId xmlns:a16="http://schemas.microsoft.com/office/drawing/2014/main" xmlns="" id="{E8497304-71C7-4D8B-BD9B-5F0D6DEED203}"/>
                </a:ext>
              </a:extLst>
            </p:cNvPr>
            <p:cNvSpPr/>
            <p:nvPr/>
          </p:nvSpPr>
          <p:spPr>
            <a:xfrm>
              <a:off x="717001" y="22632"/>
              <a:ext cx="21292" cy="36589"/>
            </a:xfrm>
            <a:custGeom>
              <a:avLst/>
              <a:gdLst/>
              <a:ahLst/>
              <a:cxnLst/>
              <a:rect l="0" t="0" r="0" b="0"/>
              <a:pathLst>
                <a:path w="21292" h="36589">
                  <a:moveTo>
                    <a:pt x="0" y="0"/>
                  </a:moveTo>
                  <a:lnTo>
                    <a:pt x="2191" y="0"/>
                  </a:lnTo>
                  <a:cubicBezTo>
                    <a:pt x="5150" y="0"/>
                    <a:pt x="7817" y="432"/>
                    <a:pt x="10179" y="1334"/>
                  </a:cubicBezTo>
                  <a:cubicBezTo>
                    <a:pt x="12503" y="2235"/>
                    <a:pt x="14497" y="3518"/>
                    <a:pt x="16161" y="5118"/>
                  </a:cubicBezTo>
                  <a:cubicBezTo>
                    <a:pt x="17824" y="6756"/>
                    <a:pt x="19082" y="8661"/>
                    <a:pt x="19971" y="10897"/>
                  </a:cubicBezTo>
                  <a:cubicBezTo>
                    <a:pt x="20847" y="13132"/>
                    <a:pt x="21292" y="15583"/>
                    <a:pt x="21292" y="18275"/>
                  </a:cubicBezTo>
                  <a:cubicBezTo>
                    <a:pt x="21292" y="20980"/>
                    <a:pt x="20847" y="23432"/>
                    <a:pt x="19971" y="25667"/>
                  </a:cubicBezTo>
                  <a:cubicBezTo>
                    <a:pt x="19082" y="27889"/>
                    <a:pt x="17850" y="29832"/>
                    <a:pt x="16212" y="31445"/>
                  </a:cubicBezTo>
                  <a:cubicBezTo>
                    <a:pt x="14611" y="33071"/>
                    <a:pt x="12605" y="34341"/>
                    <a:pt x="10255" y="35255"/>
                  </a:cubicBezTo>
                  <a:cubicBezTo>
                    <a:pt x="7868" y="36157"/>
                    <a:pt x="5201" y="36589"/>
                    <a:pt x="222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683" y="26365"/>
                  </a:lnTo>
                  <a:cubicBezTo>
                    <a:pt x="4299" y="26365"/>
                    <a:pt x="6318" y="25641"/>
                    <a:pt x="7741" y="24194"/>
                  </a:cubicBezTo>
                  <a:cubicBezTo>
                    <a:pt x="9188" y="22746"/>
                    <a:pt x="9912" y="20765"/>
                    <a:pt x="9912" y="18275"/>
                  </a:cubicBezTo>
                  <a:cubicBezTo>
                    <a:pt x="9912" y="15875"/>
                    <a:pt x="9188" y="13919"/>
                    <a:pt x="7741" y="12421"/>
                  </a:cubicBezTo>
                  <a:cubicBezTo>
                    <a:pt x="6318" y="10947"/>
                    <a:pt x="4299" y="10198"/>
                    <a:pt x="1683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Shape 17497">
              <a:extLst>
                <a:ext uri="{FF2B5EF4-FFF2-40B4-BE49-F238E27FC236}">
                  <a16:creationId xmlns:a16="http://schemas.microsoft.com/office/drawing/2014/main" xmlns="" id="{F188E6B4-0D88-496A-A66A-AE9EAC966BF0}"/>
                </a:ext>
              </a:extLst>
            </p:cNvPr>
            <p:cNvSpPr/>
            <p:nvPr/>
          </p:nvSpPr>
          <p:spPr>
            <a:xfrm>
              <a:off x="717001" y="496"/>
              <a:ext cx="17481" cy="10236"/>
            </a:xfrm>
            <a:custGeom>
              <a:avLst/>
              <a:gdLst/>
              <a:ahLst/>
              <a:cxnLst/>
              <a:rect l="0" t="0" r="0" b="0"/>
              <a:pathLst>
                <a:path w="17481" h="10236">
                  <a:moveTo>
                    <a:pt x="0" y="0"/>
                  </a:moveTo>
                  <a:lnTo>
                    <a:pt x="17481" y="0"/>
                  </a:lnTo>
                  <a:lnTo>
                    <a:pt x="17481" y="10236"/>
                  </a:lnTo>
                  <a:lnTo>
                    <a:pt x="0" y="10236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Shape 72">
              <a:extLst>
                <a:ext uri="{FF2B5EF4-FFF2-40B4-BE49-F238E27FC236}">
                  <a16:creationId xmlns:a16="http://schemas.microsoft.com/office/drawing/2014/main" xmlns="" id="{5662AD82-34CA-4D78-ADFF-9A0C663E47F6}"/>
                </a:ext>
              </a:extLst>
            </p:cNvPr>
            <p:cNvSpPr/>
            <p:nvPr/>
          </p:nvSpPr>
          <p:spPr>
            <a:xfrm>
              <a:off x="749668" y="504"/>
              <a:ext cx="21031" cy="58725"/>
            </a:xfrm>
            <a:custGeom>
              <a:avLst/>
              <a:gdLst/>
              <a:ahLst/>
              <a:cxnLst/>
              <a:rect l="0" t="0" r="0" b="0"/>
              <a:pathLst>
                <a:path w="21031" h="58725">
                  <a:moveTo>
                    <a:pt x="0" y="0"/>
                  </a:moveTo>
                  <a:lnTo>
                    <a:pt x="21031" y="0"/>
                  </a:lnTo>
                  <a:lnTo>
                    <a:pt x="21031" y="10224"/>
                  </a:lnTo>
                  <a:lnTo>
                    <a:pt x="11392" y="10224"/>
                  </a:lnTo>
                  <a:lnTo>
                    <a:pt x="11392" y="26314"/>
                  </a:lnTo>
                  <a:lnTo>
                    <a:pt x="21031" y="26314"/>
                  </a:lnTo>
                  <a:lnTo>
                    <a:pt x="21031" y="36627"/>
                  </a:lnTo>
                  <a:lnTo>
                    <a:pt x="11392" y="36627"/>
                  </a:lnTo>
                  <a:lnTo>
                    <a:pt x="1139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Shape 73">
              <a:extLst>
                <a:ext uri="{FF2B5EF4-FFF2-40B4-BE49-F238E27FC236}">
                  <a16:creationId xmlns:a16="http://schemas.microsoft.com/office/drawing/2014/main" xmlns="" id="{A32B3E67-6534-4D06-AA29-9F7669622667}"/>
                </a:ext>
              </a:extLst>
            </p:cNvPr>
            <p:cNvSpPr/>
            <p:nvPr/>
          </p:nvSpPr>
          <p:spPr>
            <a:xfrm>
              <a:off x="770700" y="504"/>
              <a:ext cx="21031" cy="36627"/>
            </a:xfrm>
            <a:custGeom>
              <a:avLst/>
              <a:gdLst/>
              <a:ahLst/>
              <a:cxnLst/>
              <a:rect l="0" t="0" r="0" b="0"/>
              <a:pathLst>
                <a:path w="21031" h="36627">
                  <a:moveTo>
                    <a:pt x="0" y="0"/>
                  </a:moveTo>
                  <a:lnTo>
                    <a:pt x="1714" y="0"/>
                  </a:lnTo>
                  <a:cubicBezTo>
                    <a:pt x="4508" y="0"/>
                    <a:pt x="7099" y="457"/>
                    <a:pt x="9461" y="1359"/>
                  </a:cubicBezTo>
                  <a:cubicBezTo>
                    <a:pt x="11862" y="2261"/>
                    <a:pt x="13881" y="3543"/>
                    <a:pt x="15596" y="5169"/>
                  </a:cubicBezTo>
                  <a:cubicBezTo>
                    <a:pt x="17310" y="6782"/>
                    <a:pt x="18631" y="8699"/>
                    <a:pt x="19583" y="10922"/>
                  </a:cubicBezTo>
                  <a:cubicBezTo>
                    <a:pt x="20574" y="13157"/>
                    <a:pt x="21031" y="15608"/>
                    <a:pt x="21031" y="18313"/>
                  </a:cubicBezTo>
                  <a:cubicBezTo>
                    <a:pt x="21031" y="21006"/>
                    <a:pt x="20549" y="23457"/>
                    <a:pt x="19583" y="25692"/>
                  </a:cubicBezTo>
                  <a:cubicBezTo>
                    <a:pt x="18631" y="27927"/>
                    <a:pt x="17310" y="29832"/>
                    <a:pt x="15596" y="31471"/>
                  </a:cubicBezTo>
                  <a:cubicBezTo>
                    <a:pt x="13881" y="33096"/>
                    <a:pt x="11836" y="34354"/>
                    <a:pt x="9487" y="35255"/>
                  </a:cubicBezTo>
                  <a:cubicBezTo>
                    <a:pt x="7125" y="36157"/>
                    <a:pt x="4508" y="36627"/>
                    <a:pt x="1651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18" y="26314"/>
                  </a:lnTo>
                  <a:cubicBezTo>
                    <a:pt x="3734" y="26314"/>
                    <a:pt x="5804" y="25590"/>
                    <a:pt x="7328" y="24168"/>
                  </a:cubicBezTo>
                  <a:cubicBezTo>
                    <a:pt x="8890" y="22746"/>
                    <a:pt x="9639" y="20790"/>
                    <a:pt x="9639" y="18313"/>
                  </a:cubicBezTo>
                  <a:cubicBezTo>
                    <a:pt x="9639" y="15850"/>
                    <a:pt x="8890" y="13881"/>
                    <a:pt x="7328" y="12421"/>
                  </a:cubicBezTo>
                  <a:cubicBezTo>
                    <a:pt x="5804" y="10947"/>
                    <a:pt x="3734" y="10224"/>
                    <a:pt x="1118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Shape 74">
              <a:extLst>
                <a:ext uri="{FF2B5EF4-FFF2-40B4-BE49-F238E27FC236}">
                  <a16:creationId xmlns:a16="http://schemas.microsoft.com/office/drawing/2014/main" xmlns="" id="{3D113B2E-6424-49F3-9D58-F4BE703E40C1}"/>
                </a:ext>
              </a:extLst>
            </p:cNvPr>
            <p:cNvSpPr/>
            <p:nvPr/>
          </p:nvSpPr>
          <p:spPr>
            <a:xfrm>
              <a:off x="790910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74" y="0"/>
                  </a:moveTo>
                  <a:lnTo>
                    <a:pt x="26035" y="0"/>
                  </a:lnTo>
                  <a:lnTo>
                    <a:pt x="26035" y="17688"/>
                  </a:lnTo>
                  <a:lnTo>
                    <a:pt x="18732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19" y="48336"/>
                  </a:lnTo>
                  <a:lnTo>
                    <a:pt x="11963" y="58725"/>
                  </a:lnTo>
                  <a:lnTo>
                    <a:pt x="0" y="58725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Shape 75">
              <a:extLst>
                <a:ext uri="{FF2B5EF4-FFF2-40B4-BE49-F238E27FC236}">
                  <a16:creationId xmlns:a16="http://schemas.microsoft.com/office/drawing/2014/main" xmlns="" id="{033C037D-6295-4407-8C9B-9466F8B02E69}"/>
                </a:ext>
              </a:extLst>
            </p:cNvPr>
            <p:cNvSpPr/>
            <p:nvPr/>
          </p:nvSpPr>
          <p:spPr>
            <a:xfrm>
              <a:off x="816945" y="504"/>
              <a:ext cx="25781" cy="58725"/>
            </a:xfrm>
            <a:custGeom>
              <a:avLst/>
              <a:gdLst/>
              <a:ahLst/>
              <a:cxnLst/>
              <a:rect l="0" t="0" r="0" b="0"/>
              <a:pathLst>
                <a:path w="25781" h="58725">
                  <a:moveTo>
                    <a:pt x="0" y="0"/>
                  </a:moveTo>
                  <a:lnTo>
                    <a:pt x="4331" y="0"/>
                  </a:lnTo>
                  <a:lnTo>
                    <a:pt x="25781" y="58725"/>
                  </a:lnTo>
                  <a:lnTo>
                    <a:pt x="13805" y="58725"/>
                  </a:lnTo>
                  <a:lnTo>
                    <a:pt x="10338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302" y="38697"/>
                  </a:lnTo>
                  <a:lnTo>
                    <a:pt x="127" y="17323"/>
                  </a:lnTo>
                  <a:lnTo>
                    <a:pt x="0" y="17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Shape 76">
              <a:extLst>
                <a:ext uri="{FF2B5EF4-FFF2-40B4-BE49-F238E27FC236}">
                  <a16:creationId xmlns:a16="http://schemas.microsoft.com/office/drawing/2014/main" xmlns="" id="{5BD135B9-4DC5-49E5-AE02-A9E5A6A91F06}"/>
                </a:ext>
              </a:extLst>
            </p:cNvPr>
            <p:cNvSpPr/>
            <p:nvPr/>
          </p:nvSpPr>
          <p:spPr>
            <a:xfrm>
              <a:off x="845936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60" y="0"/>
                    <a:pt x="27102" y="381"/>
                    <a:pt x="29515" y="1168"/>
                  </a:cubicBezTo>
                  <a:cubicBezTo>
                    <a:pt x="31915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07" y="11532"/>
                    <a:pt x="41402" y="13754"/>
                    <a:pt x="41402" y="16218"/>
                  </a:cubicBezTo>
                  <a:cubicBezTo>
                    <a:pt x="41402" y="19088"/>
                    <a:pt x="40704" y="21577"/>
                    <a:pt x="39332" y="23724"/>
                  </a:cubicBezTo>
                  <a:cubicBezTo>
                    <a:pt x="37935" y="25857"/>
                    <a:pt x="36068" y="27572"/>
                    <a:pt x="33782" y="28829"/>
                  </a:cubicBezTo>
                  <a:cubicBezTo>
                    <a:pt x="36398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78" y="49428"/>
                  </a:cubicBezTo>
                  <a:cubicBezTo>
                    <a:pt x="39637" y="51600"/>
                    <a:pt x="38189" y="53442"/>
                    <a:pt x="36322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56" y="59715"/>
                    <a:pt x="16142" y="59334"/>
                    <a:pt x="13780" y="58572"/>
                  </a:cubicBezTo>
                  <a:cubicBezTo>
                    <a:pt x="11405" y="57798"/>
                    <a:pt x="9271" y="56629"/>
                    <a:pt x="7430" y="55105"/>
                  </a:cubicBezTo>
                  <a:cubicBezTo>
                    <a:pt x="5537" y="53581"/>
                    <a:pt x="3962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081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59" y="49746"/>
                    <a:pt x="26657" y="49009"/>
                    <a:pt x="28321" y="47562"/>
                  </a:cubicBezTo>
                  <a:cubicBezTo>
                    <a:pt x="29997" y="46088"/>
                    <a:pt x="30836" y="44196"/>
                    <a:pt x="30836" y="41808"/>
                  </a:cubicBezTo>
                  <a:cubicBezTo>
                    <a:pt x="30836" y="39345"/>
                    <a:pt x="30099" y="37401"/>
                    <a:pt x="28626" y="36017"/>
                  </a:cubicBezTo>
                  <a:cubicBezTo>
                    <a:pt x="27127" y="34608"/>
                    <a:pt x="24892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36" y="24435"/>
                    <a:pt x="26505" y="23787"/>
                    <a:pt x="27902" y="22504"/>
                  </a:cubicBezTo>
                  <a:cubicBezTo>
                    <a:pt x="29299" y="21222"/>
                    <a:pt x="30023" y="19431"/>
                    <a:pt x="30023" y="17082"/>
                  </a:cubicBezTo>
                  <a:cubicBezTo>
                    <a:pt x="30023" y="14796"/>
                    <a:pt x="29248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56" y="9919"/>
                    <a:pt x="16421" y="10732"/>
                    <a:pt x="14846" y="12370"/>
                  </a:cubicBezTo>
                  <a:cubicBezTo>
                    <a:pt x="13233" y="14034"/>
                    <a:pt x="12154" y="16040"/>
                    <a:pt x="11532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64" y="8128"/>
                    <a:pt x="5652" y="6210"/>
                    <a:pt x="7544" y="4661"/>
                  </a:cubicBezTo>
                  <a:cubicBezTo>
                    <a:pt x="9436" y="3112"/>
                    <a:pt x="11582" y="1943"/>
                    <a:pt x="13945" y="1168"/>
                  </a:cubicBezTo>
                  <a:cubicBezTo>
                    <a:pt x="16294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Shape 77">
              <a:extLst>
                <a:ext uri="{FF2B5EF4-FFF2-40B4-BE49-F238E27FC236}">
                  <a16:creationId xmlns:a16="http://schemas.microsoft.com/office/drawing/2014/main" xmlns="" id="{F31B3FF8-A38D-457C-8FA7-DE6CC521AE49}"/>
                </a:ext>
              </a:extLst>
            </p:cNvPr>
            <p:cNvSpPr/>
            <p:nvPr/>
          </p:nvSpPr>
          <p:spPr>
            <a:xfrm>
              <a:off x="897988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86" y="13373"/>
                  </a:cubicBezTo>
                  <a:cubicBezTo>
                    <a:pt x="12865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1989" y="43040"/>
                    <a:pt x="12802" y="44996"/>
                    <a:pt x="14186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27" y="59728"/>
                    <a:pt x="9919" y="57607"/>
                    <a:pt x="5740" y="53302"/>
                  </a:cubicBezTo>
                  <a:cubicBezTo>
                    <a:pt x="4318" y="51816"/>
                    <a:pt x="3239" y="50190"/>
                    <a:pt x="2464" y="48425"/>
                  </a:cubicBezTo>
                  <a:cubicBezTo>
                    <a:pt x="1676" y="46660"/>
                    <a:pt x="1105" y="44882"/>
                    <a:pt x="724" y="43040"/>
                  </a:cubicBezTo>
                  <a:cubicBezTo>
                    <a:pt x="330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30" y="14326"/>
                  </a:cubicBezTo>
                  <a:cubicBezTo>
                    <a:pt x="1575" y="12700"/>
                    <a:pt x="2172" y="11278"/>
                    <a:pt x="2921" y="10020"/>
                  </a:cubicBezTo>
                  <a:cubicBezTo>
                    <a:pt x="3645" y="8788"/>
                    <a:pt x="4610" y="7595"/>
                    <a:pt x="5740" y="6452"/>
                  </a:cubicBezTo>
                  <a:cubicBezTo>
                    <a:pt x="9919" y="2146"/>
                    <a:pt x="15227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Shape 78">
              <a:extLst>
                <a:ext uri="{FF2B5EF4-FFF2-40B4-BE49-F238E27FC236}">
                  <a16:creationId xmlns:a16="http://schemas.microsoft.com/office/drawing/2014/main" xmlns="" id="{EDE23F9F-3901-4F44-829D-078DE33FE821}"/>
                </a:ext>
              </a:extLst>
            </p:cNvPr>
            <p:cNvSpPr/>
            <p:nvPr/>
          </p:nvSpPr>
          <p:spPr>
            <a:xfrm>
              <a:off x="919629" y="5"/>
              <a:ext cx="21653" cy="59718"/>
            </a:xfrm>
            <a:custGeom>
              <a:avLst/>
              <a:gdLst/>
              <a:ahLst/>
              <a:cxnLst/>
              <a:rect l="0" t="0" r="0" b="0"/>
              <a:pathLst>
                <a:path w="21653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6"/>
                    <a:pt x="19317" y="11082"/>
                    <a:pt x="20244" y="14117"/>
                  </a:cubicBezTo>
                  <a:cubicBezTo>
                    <a:pt x="21183" y="17127"/>
                    <a:pt x="21653" y="21013"/>
                    <a:pt x="21653" y="25725"/>
                  </a:cubicBezTo>
                  <a:lnTo>
                    <a:pt x="21653" y="31999"/>
                  </a:lnTo>
                  <a:cubicBezTo>
                    <a:pt x="21653" y="33929"/>
                    <a:pt x="21628" y="35860"/>
                    <a:pt x="21514" y="37752"/>
                  </a:cubicBezTo>
                  <a:cubicBezTo>
                    <a:pt x="21437" y="39631"/>
                    <a:pt x="21234" y="41498"/>
                    <a:pt x="20866" y="43327"/>
                  </a:cubicBezTo>
                  <a:cubicBezTo>
                    <a:pt x="20510" y="45131"/>
                    <a:pt x="19939" y="46870"/>
                    <a:pt x="19139" y="48560"/>
                  </a:cubicBezTo>
                  <a:cubicBezTo>
                    <a:pt x="18326" y="50223"/>
                    <a:pt x="17246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88" y="45702"/>
                    <a:pt x="8483" y="44965"/>
                    <a:pt x="8877" y="44178"/>
                  </a:cubicBezTo>
                  <a:cubicBezTo>
                    <a:pt x="9258" y="43365"/>
                    <a:pt x="9525" y="42324"/>
                    <a:pt x="9728" y="41041"/>
                  </a:cubicBezTo>
                  <a:cubicBezTo>
                    <a:pt x="9931" y="39733"/>
                    <a:pt x="10058" y="38133"/>
                    <a:pt x="10147" y="36164"/>
                  </a:cubicBezTo>
                  <a:cubicBezTo>
                    <a:pt x="10223" y="34221"/>
                    <a:pt x="10274" y="31757"/>
                    <a:pt x="10274" y="28786"/>
                  </a:cubicBezTo>
                  <a:cubicBezTo>
                    <a:pt x="10274" y="26373"/>
                    <a:pt x="10223" y="24315"/>
                    <a:pt x="10147" y="22652"/>
                  </a:cubicBezTo>
                  <a:cubicBezTo>
                    <a:pt x="10058" y="20962"/>
                    <a:pt x="9906" y="19553"/>
                    <a:pt x="9677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407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Shape 79">
              <a:extLst>
                <a:ext uri="{FF2B5EF4-FFF2-40B4-BE49-F238E27FC236}">
                  <a16:creationId xmlns:a16="http://schemas.microsoft.com/office/drawing/2014/main" xmlns="" id="{31132D5C-F5AD-4E9D-BD31-0A0D6A8F2EC0}"/>
                </a:ext>
              </a:extLst>
            </p:cNvPr>
            <p:cNvSpPr/>
            <p:nvPr/>
          </p:nvSpPr>
          <p:spPr>
            <a:xfrm>
              <a:off x="953061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Shape 80">
              <a:extLst>
                <a:ext uri="{FF2B5EF4-FFF2-40B4-BE49-F238E27FC236}">
                  <a16:creationId xmlns:a16="http://schemas.microsoft.com/office/drawing/2014/main" xmlns="" id="{788AD4A8-3D1B-46D4-935D-01FBFAD8455B}"/>
                </a:ext>
              </a:extLst>
            </p:cNvPr>
            <p:cNvSpPr/>
            <p:nvPr/>
          </p:nvSpPr>
          <p:spPr>
            <a:xfrm>
              <a:off x="974321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44" y="381"/>
                    <a:pt x="9804" y="1156"/>
                  </a:cubicBezTo>
                  <a:cubicBezTo>
                    <a:pt x="12027" y="1930"/>
                    <a:pt x="13944" y="3023"/>
                    <a:pt x="15507" y="4420"/>
                  </a:cubicBezTo>
                  <a:cubicBezTo>
                    <a:pt x="17082" y="5829"/>
                    <a:pt x="18275" y="7493"/>
                    <a:pt x="19126" y="9500"/>
                  </a:cubicBezTo>
                  <a:cubicBezTo>
                    <a:pt x="19990" y="11468"/>
                    <a:pt x="20409" y="13703"/>
                    <a:pt x="20409" y="16154"/>
                  </a:cubicBezTo>
                  <a:cubicBezTo>
                    <a:pt x="20409" y="21768"/>
                    <a:pt x="17996" y="25933"/>
                    <a:pt x="13145" y="28626"/>
                  </a:cubicBezTo>
                  <a:cubicBezTo>
                    <a:pt x="14313" y="29210"/>
                    <a:pt x="15189" y="29756"/>
                    <a:pt x="15786" y="30201"/>
                  </a:cubicBezTo>
                  <a:cubicBezTo>
                    <a:pt x="16383" y="30645"/>
                    <a:pt x="17005" y="31166"/>
                    <a:pt x="17602" y="31763"/>
                  </a:cubicBezTo>
                  <a:cubicBezTo>
                    <a:pt x="18872" y="33122"/>
                    <a:pt x="19812" y="34658"/>
                    <a:pt x="20383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20015" y="48870"/>
                  </a:cubicBezTo>
                  <a:cubicBezTo>
                    <a:pt x="19177" y="50914"/>
                    <a:pt x="17996" y="52692"/>
                    <a:pt x="16434" y="54127"/>
                  </a:cubicBezTo>
                  <a:cubicBezTo>
                    <a:pt x="14859" y="55626"/>
                    <a:pt x="12967" y="56718"/>
                    <a:pt x="10732" y="57531"/>
                  </a:cubicBezTo>
                  <a:cubicBezTo>
                    <a:pt x="8509" y="58331"/>
                    <a:pt x="6020" y="58725"/>
                    <a:pt x="3302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9" y="48489"/>
                  </a:lnTo>
                  <a:cubicBezTo>
                    <a:pt x="4521" y="48489"/>
                    <a:pt x="6414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414" y="34709"/>
                    <a:pt x="4521" y="34061"/>
                    <a:pt x="2159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72" y="23749"/>
                    <a:pt x="5626" y="23152"/>
                    <a:pt x="7010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7010" y="12040"/>
                  </a:cubicBezTo>
                  <a:cubicBezTo>
                    <a:pt x="5626" y="10846"/>
                    <a:pt x="3772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Shape 81">
              <a:extLst>
                <a:ext uri="{FF2B5EF4-FFF2-40B4-BE49-F238E27FC236}">
                  <a16:creationId xmlns:a16="http://schemas.microsoft.com/office/drawing/2014/main" xmlns="" id="{3B948C10-149E-4B98-8EB1-BA1AF0CBA298}"/>
                </a:ext>
              </a:extLst>
            </p:cNvPr>
            <p:cNvSpPr/>
            <p:nvPr/>
          </p:nvSpPr>
          <p:spPr>
            <a:xfrm>
              <a:off x="1000907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87" y="0"/>
                  </a:moveTo>
                  <a:lnTo>
                    <a:pt x="26035" y="0"/>
                  </a:lnTo>
                  <a:lnTo>
                    <a:pt x="26035" y="17653"/>
                  </a:lnTo>
                  <a:lnTo>
                    <a:pt x="18745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07" y="48336"/>
                  </a:lnTo>
                  <a:lnTo>
                    <a:pt x="11976" y="58725"/>
                  </a:lnTo>
                  <a:lnTo>
                    <a:pt x="0" y="58725"/>
                  </a:lnTo>
                  <a:lnTo>
                    <a:pt x="21387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Shape 82">
              <a:extLst>
                <a:ext uri="{FF2B5EF4-FFF2-40B4-BE49-F238E27FC236}">
                  <a16:creationId xmlns:a16="http://schemas.microsoft.com/office/drawing/2014/main" xmlns="" id="{C4D9ABFD-FB89-43B6-ABD9-733E2E89DC0D}"/>
                </a:ext>
              </a:extLst>
            </p:cNvPr>
            <p:cNvSpPr/>
            <p:nvPr/>
          </p:nvSpPr>
          <p:spPr>
            <a:xfrm>
              <a:off x="1026942" y="504"/>
              <a:ext cx="25768" cy="58725"/>
            </a:xfrm>
            <a:custGeom>
              <a:avLst/>
              <a:gdLst/>
              <a:ahLst/>
              <a:cxnLst/>
              <a:rect l="0" t="0" r="0" b="0"/>
              <a:pathLst>
                <a:path w="25768" h="58725">
                  <a:moveTo>
                    <a:pt x="0" y="0"/>
                  </a:moveTo>
                  <a:lnTo>
                    <a:pt x="4305" y="0"/>
                  </a:lnTo>
                  <a:lnTo>
                    <a:pt x="25768" y="58725"/>
                  </a:lnTo>
                  <a:lnTo>
                    <a:pt x="13818" y="58725"/>
                  </a:lnTo>
                  <a:lnTo>
                    <a:pt x="10351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290" y="38697"/>
                  </a:lnTo>
                  <a:lnTo>
                    <a:pt x="114" y="17323"/>
                  </a:lnTo>
                  <a:lnTo>
                    <a:pt x="0" y="176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Shape 83">
              <a:extLst>
                <a:ext uri="{FF2B5EF4-FFF2-40B4-BE49-F238E27FC236}">
                  <a16:creationId xmlns:a16="http://schemas.microsoft.com/office/drawing/2014/main" xmlns="" id="{6997FE76-9592-4E90-AF16-059EEA959EC5}"/>
                </a:ext>
              </a:extLst>
            </p:cNvPr>
            <p:cNvSpPr/>
            <p:nvPr/>
          </p:nvSpPr>
          <p:spPr>
            <a:xfrm>
              <a:off x="1059951" y="502"/>
              <a:ext cx="42748" cy="58725"/>
            </a:xfrm>
            <a:custGeom>
              <a:avLst/>
              <a:gdLst/>
              <a:ahLst/>
              <a:cxnLst/>
              <a:rect l="0" t="0" r="0" b="0"/>
              <a:pathLst>
                <a:path w="42748" h="58725">
                  <a:moveTo>
                    <a:pt x="0" y="0"/>
                  </a:moveTo>
                  <a:lnTo>
                    <a:pt x="11405" y="0"/>
                  </a:lnTo>
                  <a:lnTo>
                    <a:pt x="11405" y="24016"/>
                  </a:lnTo>
                  <a:lnTo>
                    <a:pt x="31356" y="24016"/>
                  </a:lnTo>
                  <a:lnTo>
                    <a:pt x="31356" y="0"/>
                  </a:lnTo>
                  <a:lnTo>
                    <a:pt x="42748" y="0"/>
                  </a:lnTo>
                  <a:lnTo>
                    <a:pt x="42748" y="58725"/>
                  </a:lnTo>
                  <a:lnTo>
                    <a:pt x="31356" y="58725"/>
                  </a:lnTo>
                  <a:lnTo>
                    <a:pt x="31356" y="34163"/>
                  </a:lnTo>
                  <a:lnTo>
                    <a:pt x="11405" y="34163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Shape 84">
              <a:extLst>
                <a:ext uri="{FF2B5EF4-FFF2-40B4-BE49-F238E27FC236}">
                  <a16:creationId xmlns:a16="http://schemas.microsoft.com/office/drawing/2014/main" xmlns="" id="{95CACA43-21CB-4581-86AB-412D59A6FCA7}"/>
                </a:ext>
              </a:extLst>
            </p:cNvPr>
            <p:cNvSpPr/>
            <p:nvPr/>
          </p:nvSpPr>
          <p:spPr>
            <a:xfrm>
              <a:off x="1116464" y="502"/>
              <a:ext cx="44552" cy="58725"/>
            </a:xfrm>
            <a:custGeom>
              <a:avLst/>
              <a:gdLst/>
              <a:ahLst/>
              <a:cxnLst/>
              <a:rect l="0" t="0" r="0" b="0"/>
              <a:pathLst>
                <a:path w="44552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52" y="0"/>
                  </a:lnTo>
                  <a:lnTo>
                    <a:pt x="44552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Shape 85">
              <a:extLst>
                <a:ext uri="{FF2B5EF4-FFF2-40B4-BE49-F238E27FC236}">
                  <a16:creationId xmlns:a16="http://schemas.microsoft.com/office/drawing/2014/main" xmlns="" id="{2BC94C2D-27AC-4790-8384-1011F8D218B8}"/>
                </a:ext>
              </a:extLst>
            </p:cNvPr>
            <p:cNvSpPr/>
            <p:nvPr/>
          </p:nvSpPr>
          <p:spPr>
            <a:xfrm>
              <a:off x="1174700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Shape 86">
              <a:extLst>
                <a:ext uri="{FF2B5EF4-FFF2-40B4-BE49-F238E27FC236}">
                  <a16:creationId xmlns:a16="http://schemas.microsoft.com/office/drawing/2014/main" xmlns="" id="{408CFED1-B136-4659-BC48-C0C3FE129A9E}"/>
                </a:ext>
              </a:extLst>
            </p:cNvPr>
            <p:cNvSpPr/>
            <p:nvPr/>
          </p:nvSpPr>
          <p:spPr>
            <a:xfrm>
              <a:off x="1223355" y="47519"/>
              <a:ext cx="11735" cy="25337"/>
            </a:xfrm>
            <a:custGeom>
              <a:avLst/>
              <a:gdLst/>
              <a:ahLst/>
              <a:cxnLst/>
              <a:rect l="0" t="0" r="0" b="0"/>
              <a:pathLst>
                <a:path w="11735" h="25337">
                  <a:moveTo>
                    <a:pt x="0" y="0"/>
                  </a:moveTo>
                  <a:lnTo>
                    <a:pt x="11735" y="0"/>
                  </a:lnTo>
                  <a:lnTo>
                    <a:pt x="11735" y="16243"/>
                  </a:lnTo>
                  <a:lnTo>
                    <a:pt x="0" y="2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Shape 87">
              <a:extLst>
                <a:ext uri="{FF2B5EF4-FFF2-40B4-BE49-F238E27FC236}">
                  <a16:creationId xmlns:a16="http://schemas.microsoft.com/office/drawing/2014/main" xmlns="" id="{C3AF7531-8FD5-4547-9BBC-74A465A1B220}"/>
                </a:ext>
              </a:extLst>
            </p:cNvPr>
            <p:cNvSpPr/>
            <p:nvPr/>
          </p:nvSpPr>
          <p:spPr>
            <a:xfrm>
              <a:off x="1262710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86" y="0"/>
                    <a:pt x="27102" y="381"/>
                    <a:pt x="29515" y="1168"/>
                  </a:cubicBezTo>
                  <a:cubicBezTo>
                    <a:pt x="31940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32" y="11532"/>
                    <a:pt x="41402" y="13754"/>
                    <a:pt x="41402" y="16218"/>
                  </a:cubicBezTo>
                  <a:cubicBezTo>
                    <a:pt x="41402" y="19088"/>
                    <a:pt x="40729" y="21577"/>
                    <a:pt x="39332" y="23724"/>
                  </a:cubicBezTo>
                  <a:cubicBezTo>
                    <a:pt x="37935" y="25857"/>
                    <a:pt x="36093" y="27572"/>
                    <a:pt x="33782" y="28829"/>
                  </a:cubicBezTo>
                  <a:cubicBezTo>
                    <a:pt x="36424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65" y="49428"/>
                  </a:cubicBezTo>
                  <a:cubicBezTo>
                    <a:pt x="39637" y="51600"/>
                    <a:pt x="38189" y="53442"/>
                    <a:pt x="36347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82" y="59715"/>
                    <a:pt x="16142" y="59334"/>
                    <a:pt x="13780" y="58572"/>
                  </a:cubicBezTo>
                  <a:cubicBezTo>
                    <a:pt x="11392" y="57798"/>
                    <a:pt x="9296" y="56629"/>
                    <a:pt x="7430" y="55105"/>
                  </a:cubicBezTo>
                  <a:cubicBezTo>
                    <a:pt x="5563" y="53581"/>
                    <a:pt x="3988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106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46" y="49746"/>
                    <a:pt x="26657" y="49009"/>
                    <a:pt x="28346" y="47562"/>
                  </a:cubicBezTo>
                  <a:cubicBezTo>
                    <a:pt x="29997" y="46088"/>
                    <a:pt x="30861" y="44196"/>
                    <a:pt x="30861" y="41808"/>
                  </a:cubicBezTo>
                  <a:cubicBezTo>
                    <a:pt x="30861" y="39345"/>
                    <a:pt x="30099" y="37401"/>
                    <a:pt x="28626" y="36017"/>
                  </a:cubicBezTo>
                  <a:cubicBezTo>
                    <a:pt x="27127" y="34608"/>
                    <a:pt x="24917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62" y="24435"/>
                    <a:pt x="26530" y="23787"/>
                    <a:pt x="27927" y="22504"/>
                  </a:cubicBezTo>
                  <a:cubicBezTo>
                    <a:pt x="29324" y="21222"/>
                    <a:pt x="30023" y="19431"/>
                    <a:pt x="30023" y="17082"/>
                  </a:cubicBezTo>
                  <a:cubicBezTo>
                    <a:pt x="30023" y="14796"/>
                    <a:pt x="29273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82" y="9919"/>
                    <a:pt x="16446" y="10732"/>
                    <a:pt x="14846" y="12370"/>
                  </a:cubicBezTo>
                  <a:cubicBezTo>
                    <a:pt x="13259" y="14034"/>
                    <a:pt x="12154" y="16040"/>
                    <a:pt x="11557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39" y="8128"/>
                    <a:pt x="5652" y="6210"/>
                    <a:pt x="7544" y="4661"/>
                  </a:cubicBezTo>
                  <a:cubicBezTo>
                    <a:pt x="9449" y="3112"/>
                    <a:pt x="11582" y="1943"/>
                    <a:pt x="13945" y="1168"/>
                  </a:cubicBezTo>
                  <a:cubicBezTo>
                    <a:pt x="16320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Shape 88">
              <a:extLst>
                <a:ext uri="{FF2B5EF4-FFF2-40B4-BE49-F238E27FC236}">
                  <a16:creationId xmlns:a16="http://schemas.microsoft.com/office/drawing/2014/main" xmlns="" id="{FDB25B37-1983-47DE-8EE7-B1792EF7124F}"/>
                </a:ext>
              </a:extLst>
            </p:cNvPr>
            <p:cNvSpPr/>
            <p:nvPr/>
          </p:nvSpPr>
          <p:spPr>
            <a:xfrm>
              <a:off x="1309398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520" y="10236"/>
                  </a:lnTo>
                  <a:lnTo>
                    <a:pt x="23520" y="18732"/>
                  </a:lnTo>
                  <a:cubicBezTo>
                    <a:pt x="23520" y="24562"/>
                    <a:pt x="23165" y="29947"/>
                    <a:pt x="22428" y="34887"/>
                  </a:cubicBezTo>
                  <a:cubicBezTo>
                    <a:pt x="21730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Shape 89">
              <a:extLst>
                <a:ext uri="{FF2B5EF4-FFF2-40B4-BE49-F238E27FC236}">
                  <a16:creationId xmlns:a16="http://schemas.microsoft.com/office/drawing/2014/main" xmlns="" id="{54F3CA26-C069-45D8-B992-F91B09AF5C45}"/>
                </a:ext>
              </a:extLst>
            </p:cNvPr>
            <p:cNvSpPr/>
            <p:nvPr/>
          </p:nvSpPr>
          <p:spPr>
            <a:xfrm>
              <a:off x="1336779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60" y="0"/>
                  </a:lnTo>
                  <a:lnTo>
                    <a:pt x="20460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Shape 90">
              <a:extLst>
                <a:ext uri="{FF2B5EF4-FFF2-40B4-BE49-F238E27FC236}">
                  <a16:creationId xmlns:a16="http://schemas.microsoft.com/office/drawing/2014/main" xmlns="" id="{DE1F2FDC-C555-4375-A1C5-A3D752636BB3}"/>
                </a:ext>
              </a:extLst>
            </p:cNvPr>
            <p:cNvSpPr/>
            <p:nvPr/>
          </p:nvSpPr>
          <p:spPr>
            <a:xfrm>
              <a:off x="1371261" y="5"/>
              <a:ext cx="21641" cy="59718"/>
            </a:xfrm>
            <a:custGeom>
              <a:avLst/>
              <a:gdLst/>
              <a:ahLst/>
              <a:cxnLst/>
              <a:rect l="0" t="0" r="0" b="0"/>
              <a:pathLst>
                <a:path w="21641" h="59718">
                  <a:moveTo>
                    <a:pt x="21641" y="0"/>
                  </a:moveTo>
                  <a:lnTo>
                    <a:pt x="21641" y="10233"/>
                  </a:lnTo>
                  <a:lnTo>
                    <a:pt x="17513" y="11018"/>
                  </a:lnTo>
                  <a:cubicBezTo>
                    <a:pt x="16243" y="11564"/>
                    <a:pt x="15126" y="12326"/>
                    <a:pt x="14199" y="13368"/>
                  </a:cubicBezTo>
                  <a:cubicBezTo>
                    <a:pt x="12878" y="14790"/>
                    <a:pt x="12078" y="16873"/>
                    <a:pt x="11786" y="19553"/>
                  </a:cubicBezTo>
                  <a:cubicBezTo>
                    <a:pt x="11532" y="22245"/>
                    <a:pt x="11367" y="25407"/>
                    <a:pt x="11367" y="29052"/>
                  </a:cubicBezTo>
                  <a:lnTo>
                    <a:pt x="11367" y="31999"/>
                  </a:lnTo>
                  <a:cubicBezTo>
                    <a:pt x="11367" y="35072"/>
                    <a:pt x="11506" y="37904"/>
                    <a:pt x="11760" y="40470"/>
                  </a:cubicBezTo>
                  <a:cubicBezTo>
                    <a:pt x="12002" y="43035"/>
                    <a:pt x="12827" y="44991"/>
                    <a:pt x="14199" y="46350"/>
                  </a:cubicBezTo>
                  <a:lnTo>
                    <a:pt x="21641" y="49507"/>
                  </a:lnTo>
                  <a:lnTo>
                    <a:pt x="21641" y="59718"/>
                  </a:lnTo>
                  <a:lnTo>
                    <a:pt x="5779" y="53297"/>
                  </a:lnTo>
                  <a:cubicBezTo>
                    <a:pt x="4331" y="51811"/>
                    <a:pt x="3239" y="50185"/>
                    <a:pt x="2464" y="48420"/>
                  </a:cubicBezTo>
                  <a:cubicBezTo>
                    <a:pt x="1714" y="46655"/>
                    <a:pt x="1118" y="44877"/>
                    <a:pt x="724" y="43035"/>
                  </a:cubicBezTo>
                  <a:cubicBezTo>
                    <a:pt x="368" y="41194"/>
                    <a:pt x="127" y="39327"/>
                    <a:pt x="76" y="37498"/>
                  </a:cubicBezTo>
                  <a:cubicBezTo>
                    <a:pt x="25" y="35644"/>
                    <a:pt x="0" y="33929"/>
                    <a:pt x="0" y="32329"/>
                  </a:cubicBezTo>
                  <a:lnTo>
                    <a:pt x="0" y="27465"/>
                  </a:lnTo>
                  <a:cubicBezTo>
                    <a:pt x="0" y="24557"/>
                    <a:pt x="76" y="22055"/>
                    <a:pt x="254" y="19921"/>
                  </a:cubicBezTo>
                  <a:cubicBezTo>
                    <a:pt x="419" y="17800"/>
                    <a:pt x="724" y="15933"/>
                    <a:pt x="1143" y="14320"/>
                  </a:cubicBezTo>
                  <a:cubicBezTo>
                    <a:pt x="1575" y="12695"/>
                    <a:pt x="2172" y="11272"/>
                    <a:pt x="2921" y="10015"/>
                  </a:cubicBezTo>
                  <a:cubicBezTo>
                    <a:pt x="3645" y="8783"/>
                    <a:pt x="4610" y="7589"/>
                    <a:pt x="5779" y="6446"/>
                  </a:cubicBezTo>
                  <a:lnTo>
                    <a:pt x="21641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Shape 91">
              <a:extLst>
                <a:ext uri="{FF2B5EF4-FFF2-40B4-BE49-F238E27FC236}">
                  <a16:creationId xmlns:a16="http://schemas.microsoft.com/office/drawing/2014/main" xmlns="" id="{367924E6-919A-49AF-98BF-53C07323A95A}"/>
                </a:ext>
              </a:extLst>
            </p:cNvPr>
            <p:cNvSpPr/>
            <p:nvPr/>
          </p:nvSpPr>
          <p:spPr>
            <a:xfrm>
              <a:off x="1392902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13" y="0"/>
                  </a:moveTo>
                  <a:cubicBezTo>
                    <a:pt x="6363" y="0"/>
                    <a:pt x="11646" y="2146"/>
                    <a:pt x="15824" y="6452"/>
                  </a:cubicBezTo>
                  <a:cubicBezTo>
                    <a:pt x="17843" y="8522"/>
                    <a:pt x="19317" y="11087"/>
                    <a:pt x="20257" y="14122"/>
                  </a:cubicBezTo>
                  <a:cubicBezTo>
                    <a:pt x="21184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28" y="35865"/>
                    <a:pt x="21527" y="37757"/>
                  </a:cubicBezTo>
                  <a:cubicBezTo>
                    <a:pt x="21438" y="39637"/>
                    <a:pt x="21235" y="41504"/>
                    <a:pt x="20866" y="43332"/>
                  </a:cubicBezTo>
                  <a:cubicBezTo>
                    <a:pt x="20511" y="45136"/>
                    <a:pt x="19939" y="46876"/>
                    <a:pt x="19139" y="48565"/>
                  </a:cubicBezTo>
                  <a:cubicBezTo>
                    <a:pt x="18364" y="50229"/>
                    <a:pt x="17247" y="51816"/>
                    <a:pt x="15824" y="53302"/>
                  </a:cubicBezTo>
                  <a:cubicBezTo>
                    <a:pt x="11697" y="57607"/>
                    <a:pt x="6414" y="59728"/>
                    <a:pt x="13" y="59728"/>
                  </a:cubicBezTo>
                  <a:lnTo>
                    <a:pt x="0" y="59723"/>
                  </a:lnTo>
                  <a:lnTo>
                    <a:pt x="0" y="49512"/>
                  </a:lnTo>
                  <a:lnTo>
                    <a:pt x="13" y="49517"/>
                  </a:lnTo>
                  <a:cubicBezTo>
                    <a:pt x="3099" y="49517"/>
                    <a:pt x="5563" y="48450"/>
                    <a:pt x="7379" y="46355"/>
                  </a:cubicBezTo>
                  <a:cubicBezTo>
                    <a:pt x="8001" y="45707"/>
                    <a:pt x="8484" y="44971"/>
                    <a:pt x="8877" y="44183"/>
                  </a:cubicBezTo>
                  <a:cubicBezTo>
                    <a:pt x="9271" y="43371"/>
                    <a:pt x="9550" y="42329"/>
                    <a:pt x="9741" y="41046"/>
                  </a:cubicBezTo>
                  <a:cubicBezTo>
                    <a:pt x="9944" y="39738"/>
                    <a:pt x="10071" y="38138"/>
                    <a:pt x="10147" y="36170"/>
                  </a:cubicBezTo>
                  <a:cubicBezTo>
                    <a:pt x="10249" y="34226"/>
                    <a:pt x="10274" y="31763"/>
                    <a:pt x="10274" y="28791"/>
                  </a:cubicBezTo>
                  <a:cubicBezTo>
                    <a:pt x="10274" y="26378"/>
                    <a:pt x="10249" y="24321"/>
                    <a:pt x="10147" y="22657"/>
                  </a:cubicBezTo>
                  <a:cubicBezTo>
                    <a:pt x="10071" y="20968"/>
                    <a:pt x="9919" y="19558"/>
                    <a:pt x="9715" y="18402"/>
                  </a:cubicBezTo>
                  <a:cubicBezTo>
                    <a:pt x="9474" y="17234"/>
                    <a:pt x="9195" y="16281"/>
                    <a:pt x="8801" y="15519"/>
                  </a:cubicBezTo>
                  <a:cubicBezTo>
                    <a:pt x="8420" y="14757"/>
                    <a:pt x="7938" y="14046"/>
                    <a:pt x="7379" y="13373"/>
                  </a:cubicBezTo>
                  <a:cubicBezTo>
                    <a:pt x="5563" y="11278"/>
                    <a:pt x="3099" y="10236"/>
                    <a:pt x="13" y="10236"/>
                  </a:cubicBezTo>
                  <a:lnTo>
                    <a:pt x="0" y="10239"/>
                  </a:lnTo>
                  <a:lnTo>
                    <a:pt x="0" y="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Shape 92">
              <a:extLst>
                <a:ext uri="{FF2B5EF4-FFF2-40B4-BE49-F238E27FC236}">
                  <a16:creationId xmlns:a16="http://schemas.microsoft.com/office/drawing/2014/main" xmlns="" id="{5DC4382B-7E2D-4EA6-BFC3-DB8197238418}"/>
                </a:ext>
              </a:extLst>
            </p:cNvPr>
            <p:cNvSpPr/>
            <p:nvPr/>
          </p:nvSpPr>
          <p:spPr>
            <a:xfrm>
              <a:off x="1426340" y="504"/>
              <a:ext cx="21050" cy="58725"/>
            </a:xfrm>
            <a:custGeom>
              <a:avLst/>
              <a:gdLst/>
              <a:ahLst/>
              <a:cxnLst/>
              <a:rect l="0" t="0" r="0" b="0"/>
              <a:pathLst>
                <a:path w="21050" h="58725">
                  <a:moveTo>
                    <a:pt x="0" y="0"/>
                  </a:moveTo>
                  <a:lnTo>
                    <a:pt x="21050" y="0"/>
                  </a:lnTo>
                  <a:lnTo>
                    <a:pt x="21050" y="10224"/>
                  </a:lnTo>
                  <a:lnTo>
                    <a:pt x="11405" y="10224"/>
                  </a:lnTo>
                  <a:lnTo>
                    <a:pt x="11405" y="26314"/>
                  </a:lnTo>
                  <a:lnTo>
                    <a:pt x="21050" y="26314"/>
                  </a:lnTo>
                  <a:lnTo>
                    <a:pt x="21050" y="36627"/>
                  </a:lnTo>
                  <a:lnTo>
                    <a:pt x="11405" y="36627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Shape 93">
              <a:extLst>
                <a:ext uri="{FF2B5EF4-FFF2-40B4-BE49-F238E27FC236}">
                  <a16:creationId xmlns:a16="http://schemas.microsoft.com/office/drawing/2014/main" xmlns="" id="{A0B5F7D1-58FF-4810-8599-0F0A4C540FA4}"/>
                </a:ext>
              </a:extLst>
            </p:cNvPr>
            <p:cNvSpPr/>
            <p:nvPr/>
          </p:nvSpPr>
          <p:spPr>
            <a:xfrm>
              <a:off x="1447390" y="504"/>
              <a:ext cx="21025" cy="36627"/>
            </a:xfrm>
            <a:custGeom>
              <a:avLst/>
              <a:gdLst/>
              <a:ahLst/>
              <a:cxnLst/>
              <a:rect l="0" t="0" r="0" b="0"/>
              <a:pathLst>
                <a:path w="21025" h="36627">
                  <a:moveTo>
                    <a:pt x="0" y="0"/>
                  </a:moveTo>
                  <a:lnTo>
                    <a:pt x="1695" y="0"/>
                  </a:lnTo>
                  <a:cubicBezTo>
                    <a:pt x="4502" y="0"/>
                    <a:pt x="7093" y="457"/>
                    <a:pt x="9468" y="1359"/>
                  </a:cubicBezTo>
                  <a:cubicBezTo>
                    <a:pt x="11855" y="2261"/>
                    <a:pt x="13900" y="3543"/>
                    <a:pt x="15589" y="5169"/>
                  </a:cubicBezTo>
                  <a:cubicBezTo>
                    <a:pt x="17291" y="6782"/>
                    <a:pt x="18612" y="8699"/>
                    <a:pt x="19602" y="10922"/>
                  </a:cubicBezTo>
                  <a:cubicBezTo>
                    <a:pt x="20555" y="13157"/>
                    <a:pt x="21025" y="15608"/>
                    <a:pt x="21025" y="18313"/>
                  </a:cubicBezTo>
                  <a:cubicBezTo>
                    <a:pt x="21025" y="21006"/>
                    <a:pt x="20555" y="23457"/>
                    <a:pt x="19602" y="25692"/>
                  </a:cubicBezTo>
                  <a:cubicBezTo>
                    <a:pt x="18612" y="27927"/>
                    <a:pt x="17291" y="29832"/>
                    <a:pt x="15589" y="31471"/>
                  </a:cubicBezTo>
                  <a:cubicBezTo>
                    <a:pt x="13875" y="33096"/>
                    <a:pt x="11855" y="34354"/>
                    <a:pt x="9468" y="35255"/>
                  </a:cubicBezTo>
                  <a:cubicBezTo>
                    <a:pt x="7118" y="36157"/>
                    <a:pt x="4502" y="36627"/>
                    <a:pt x="1645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099" y="26314"/>
                  </a:lnTo>
                  <a:cubicBezTo>
                    <a:pt x="3715" y="26314"/>
                    <a:pt x="5798" y="25590"/>
                    <a:pt x="7322" y="24168"/>
                  </a:cubicBezTo>
                  <a:cubicBezTo>
                    <a:pt x="8871" y="22746"/>
                    <a:pt x="9646" y="20790"/>
                    <a:pt x="9646" y="18313"/>
                  </a:cubicBezTo>
                  <a:cubicBezTo>
                    <a:pt x="9646" y="15850"/>
                    <a:pt x="8871" y="13881"/>
                    <a:pt x="7322" y="12421"/>
                  </a:cubicBezTo>
                  <a:cubicBezTo>
                    <a:pt x="5798" y="10947"/>
                    <a:pt x="3715" y="10224"/>
                    <a:pt x="1099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Shape 94">
              <a:extLst>
                <a:ext uri="{FF2B5EF4-FFF2-40B4-BE49-F238E27FC236}">
                  <a16:creationId xmlns:a16="http://schemas.microsoft.com/office/drawing/2014/main" xmlns="" id="{A32CE233-8CEE-443B-8A5F-604859D0CE16}"/>
                </a:ext>
              </a:extLst>
            </p:cNvPr>
            <p:cNvSpPr/>
            <p:nvPr/>
          </p:nvSpPr>
          <p:spPr>
            <a:xfrm>
              <a:off x="1476154" y="0"/>
              <a:ext cx="21679" cy="59728"/>
            </a:xfrm>
            <a:custGeom>
              <a:avLst/>
              <a:gdLst/>
              <a:ahLst/>
              <a:cxnLst/>
              <a:rect l="0" t="0" r="0" b="0"/>
              <a:pathLst>
                <a:path w="21679" h="59728">
                  <a:moveTo>
                    <a:pt x="21666" y="0"/>
                  </a:moveTo>
                  <a:lnTo>
                    <a:pt x="21679" y="5"/>
                  </a:lnTo>
                  <a:lnTo>
                    <a:pt x="21679" y="10242"/>
                  </a:lnTo>
                  <a:lnTo>
                    <a:pt x="21666" y="10236"/>
                  </a:lnTo>
                  <a:cubicBezTo>
                    <a:pt x="20193" y="10236"/>
                    <a:pt x="18783" y="10503"/>
                    <a:pt x="17526" y="11024"/>
                  </a:cubicBezTo>
                  <a:cubicBezTo>
                    <a:pt x="16256" y="11570"/>
                    <a:pt x="15164" y="12332"/>
                    <a:pt x="14224" y="13373"/>
                  </a:cubicBezTo>
                  <a:cubicBezTo>
                    <a:pt x="12890" y="14796"/>
                    <a:pt x="12078" y="16878"/>
                    <a:pt x="11824" y="19558"/>
                  </a:cubicBezTo>
                  <a:cubicBezTo>
                    <a:pt x="11544" y="22250"/>
                    <a:pt x="11405" y="25413"/>
                    <a:pt x="11405" y="29058"/>
                  </a:cubicBezTo>
                  <a:lnTo>
                    <a:pt x="11405" y="32004"/>
                  </a:lnTo>
                  <a:cubicBezTo>
                    <a:pt x="11405" y="35077"/>
                    <a:pt x="11506" y="37910"/>
                    <a:pt x="11773" y="40475"/>
                  </a:cubicBezTo>
                  <a:cubicBezTo>
                    <a:pt x="12027" y="43040"/>
                    <a:pt x="12827" y="44996"/>
                    <a:pt x="14224" y="46355"/>
                  </a:cubicBezTo>
                  <a:cubicBezTo>
                    <a:pt x="16307" y="48450"/>
                    <a:pt x="18783" y="49517"/>
                    <a:pt x="21666" y="49517"/>
                  </a:cubicBezTo>
                  <a:lnTo>
                    <a:pt x="21679" y="49512"/>
                  </a:lnTo>
                  <a:lnTo>
                    <a:pt x="21679" y="59723"/>
                  </a:lnTo>
                  <a:lnTo>
                    <a:pt x="21666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56" y="51816"/>
                    <a:pt x="3251" y="50190"/>
                    <a:pt x="2502" y="48425"/>
                  </a:cubicBezTo>
                  <a:cubicBezTo>
                    <a:pt x="1715" y="46660"/>
                    <a:pt x="1143" y="44882"/>
                    <a:pt x="762" y="43040"/>
                  </a:cubicBezTo>
                  <a:cubicBezTo>
                    <a:pt x="368" y="41199"/>
                    <a:pt x="165" y="39332"/>
                    <a:pt x="114" y="37503"/>
                  </a:cubicBezTo>
                  <a:cubicBezTo>
                    <a:pt x="64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114" y="22060"/>
                    <a:pt x="267" y="19926"/>
                  </a:cubicBezTo>
                  <a:cubicBezTo>
                    <a:pt x="419" y="17805"/>
                    <a:pt x="737" y="15938"/>
                    <a:pt x="1169" y="14326"/>
                  </a:cubicBezTo>
                  <a:cubicBezTo>
                    <a:pt x="1613" y="12700"/>
                    <a:pt x="2210" y="11278"/>
                    <a:pt x="2934" y="10020"/>
                  </a:cubicBezTo>
                  <a:cubicBezTo>
                    <a:pt x="3683" y="8788"/>
                    <a:pt x="4648" y="7595"/>
                    <a:pt x="5779" y="6452"/>
                  </a:cubicBezTo>
                  <a:cubicBezTo>
                    <a:pt x="9957" y="2146"/>
                    <a:pt x="15240" y="0"/>
                    <a:pt x="2166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Shape 95">
              <a:extLst>
                <a:ext uri="{FF2B5EF4-FFF2-40B4-BE49-F238E27FC236}">
                  <a16:creationId xmlns:a16="http://schemas.microsoft.com/office/drawing/2014/main" xmlns="" id="{4CF51FF0-6694-4B90-8DC9-0CF1AF2D6C61}"/>
                </a:ext>
              </a:extLst>
            </p:cNvPr>
            <p:cNvSpPr/>
            <p:nvPr/>
          </p:nvSpPr>
          <p:spPr>
            <a:xfrm>
              <a:off x="1497833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7"/>
                    <a:pt x="19317" y="11082"/>
                    <a:pt x="20244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09" y="41498"/>
                    <a:pt x="20866" y="43327"/>
                  </a:cubicBezTo>
                  <a:cubicBezTo>
                    <a:pt x="20511" y="45131"/>
                    <a:pt x="19939" y="46871"/>
                    <a:pt x="19139" y="48560"/>
                  </a:cubicBezTo>
                  <a:cubicBezTo>
                    <a:pt x="18326" y="50223"/>
                    <a:pt x="17247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58" y="44966"/>
                    <a:pt x="8852" y="44178"/>
                  </a:cubicBezTo>
                  <a:cubicBezTo>
                    <a:pt x="9233" y="43365"/>
                    <a:pt x="9525" y="42324"/>
                    <a:pt x="9728" y="41041"/>
                  </a:cubicBezTo>
                  <a:cubicBezTo>
                    <a:pt x="9906" y="39733"/>
                    <a:pt x="10058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58" y="20963"/>
                    <a:pt x="9906" y="19553"/>
                    <a:pt x="9678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Shape 96">
              <a:extLst>
                <a:ext uri="{FF2B5EF4-FFF2-40B4-BE49-F238E27FC236}">
                  <a16:creationId xmlns:a16="http://schemas.microsoft.com/office/drawing/2014/main" xmlns="" id="{A573A86D-1E5A-47FE-A572-DBBAB9AE9159}"/>
                </a:ext>
              </a:extLst>
            </p:cNvPr>
            <p:cNvSpPr/>
            <p:nvPr/>
          </p:nvSpPr>
          <p:spPr>
            <a:xfrm>
              <a:off x="1531266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Shape 97">
              <a:extLst>
                <a:ext uri="{FF2B5EF4-FFF2-40B4-BE49-F238E27FC236}">
                  <a16:creationId xmlns:a16="http://schemas.microsoft.com/office/drawing/2014/main" xmlns="" id="{3A4D68BE-5A69-4D4F-84E0-A85576D6B462}"/>
                </a:ext>
              </a:extLst>
            </p:cNvPr>
            <p:cNvSpPr/>
            <p:nvPr/>
          </p:nvSpPr>
          <p:spPr>
            <a:xfrm>
              <a:off x="1552525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18" y="381"/>
                    <a:pt x="9779" y="1156"/>
                  </a:cubicBezTo>
                  <a:cubicBezTo>
                    <a:pt x="12027" y="1930"/>
                    <a:pt x="13919" y="3023"/>
                    <a:pt x="15507" y="4420"/>
                  </a:cubicBezTo>
                  <a:cubicBezTo>
                    <a:pt x="17056" y="5829"/>
                    <a:pt x="18275" y="7493"/>
                    <a:pt x="19126" y="9500"/>
                  </a:cubicBezTo>
                  <a:cubicBezTo>
                    <a:pt x="19990" y="11468"/>
                    <a:pt x="20396" y="13703"/>
                    <a:pt x="20396" y="16154"/>
                  </a:cubicBezTo>
                  <a:cubicBezTo>
                    <a:pt x="20396" y="21768"/>
                    <a:pt x="17970" y="25933"/>
                    <a:pt x="13145" y="28626"/>
                  </a:cubicBezTo>
                  <a:cubicBezTo>
                    <a:pt x="14313" y="29210"/>
                    <a:pt x="15164" y="29756"/>
                    <a:pt x="15786" y="30201"/>
                  </a:cubicBezTo>
                  <a:cubicBezTo>
                    <a:pt x="16383" y="30645"/>
                    <a:pt x="16980" y="31166"/>
                    <a:pt x="17602" y="31763"/>
                  </a:cubicBezTo>
                  <a:cubicBezTo>
                    <a:pt x="18872" y="33122"/>
                    <a:pt x="19774" y="34658"/>
                    <a:pt x="20345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19990" y="48870"/>
                  </a:cubicBezTo>
                  <a:cubicBezTo>
                    <a:pt x="19152" y="50914"/>
                    <a:pt x="17970" y="52692"/>
                    <a:pt x="16408" y="54127"/>
                  </a:cubicBezTo>
                  <a:cubicBezTo>
                    <a:pt x="14834" y="55626"/>
                    <a:pt x="12941" y="56718"/>
                    <a:pt x="10732" y="57531"/>
                  </a:cubicBezTo>
                  <a:cubicBezTo>
                    <a:pt x="8509" y="58331"/>
                    <a:pt x="6020" y="58725"/>
                    <a:pt x="3277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34" y="48489"/>
                  </a:lnTo>
                  <a:cubicBezTo>
                    <a:pt x="4521" y="48489"/>
                    <a:pt x="6375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375" y="34709"/>
                    <a:pt x="4521" y="34061"/>
                    <a:pt x="2134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59" y="23749"/>
                    <a:pt x="5626" y="23152"/>
                    <a:pt x="6985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6985" y="12040"/>
                  </a:cubicBezTo>
                  <a:cubicBezTo>
                    <a:pt x="5626" y="10846"/>
                    <a:pt x="3759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Shape 98">
              <a:extLst>
                <a:ext uri="{FF2B5EF4-FFF2-40B4-BE49-F238E27FC236}">
                  <a16:creationId xmlns:a16="http://schemas.microsoft.com/office/drawing/2014/main" xmlns="" id="{B83C77E5-830B-41D9-8EE4-059A36BB7943}"/>
                </a:ext>
              </a:extLst>
            </p:cNvPr>
            <p:cNvSpPr/>
            <p:nvPr/>
          </p:nvSpPr>
          <p:spPr>
            <a:xfrm>
              <a:off x="1585539" y="496"/>
              <a:ext cx="21095" cy="58725"/>
            </a:xfrm>
            <a:custGeom>
              <a:avLst/>
              <a:gdLst/>
              <a:ahLst/>
              <a:cxnLst/>
              <a:rect l="0" t="0" r="0" b="0"/>
              <a:pathLst>
                <a:path w="21095" h="58725">
                  <a:moveTo>
                    <a:pt x="0" y="0"/>
                  </a:moveTo>
                  <a:lnTo>
                    <a:pt x="11405" y="0"/>
                  </a:lnTo>
                  <a:lnTo>
                    <a:pt x="11405" y="22136"/>
                  </a:lnTo>
                  <a:lnTo>
                    <a:pt x="21095" y="22136"/>
                  </a:lnTo>
                  <a:lnTo>
                    <a:pt x="21095" y="32334"/>
                  </a:lnTo>
                  <a:lnTo>
                    <a:pt x="11405" y="32334"/>
                  </a:lnTo>
                  <a:lnTo>
                    <a:pt x="11405" y="48501"/>
                  </a:lnTo>
                  <a:lnTo>
                    <a:pt x="21095" y="48501"/>
                  </a:lnTo>
                  <a:lnTo>
                    <a:pt x="2109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Shape 99">
              <a:extLst>
                <a:ext uri="{FF2B5EF4-FFF2-40B4-BE49-F238E27FC236}">
                  <a16:creationId xmlns:a16="http://schemas.microsoft.com/office/drawing/2014/main" xmlns="" id="{8D151EB8-1E20-4D1E-A015-D6B351808C6D}"/>
                </a:ext>
              </a:extLst>
            </p:cNvPr>
            <p:cNvSpPr/>
            <p:nvPr/>
          </p:nvSpPr>
          <p:spPr>
            <a:xfrm>
              <a:off x="1606634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13" y="0"/>
                    <a:pt x="7430" y="432"/>
                    <a:pt x="9766" y="1334"/>
                  </a:cubicBezTo>
                  <a:cubicBezTo>
                    <a:pt x="12116" y="2235"/>
                    <a:pt x="14148" y="3518"/>
                    <a:pt x="15799" y="5118"/>
                  </a:cubicBezTo>
                  <a:cubicBezTo>
                    <a:pt x="17488" y="6756"/>
                    <a:pt x="18783" y="8661"/>
                    <a:pt x="19710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710" y="25667"/>
                  </a:cubicBezTo>
                  <a:cubicBezTo>
                    <a:pt x="18809" y="27889"/>
                    <a:pt x="17513" y="29832"/>
                    <a:pt x="15824" y="31445"/>
                  </a:cubicBezTo>
                  <a:cubicBezTo>
                    <a:pt x="14148" y="33071"/>
                    <a:pt x="12141" y="34341"/>
                    <a:pt x="9817" y="35255"/>
                  </a:cubicBezTo>
                  <a:cubicBezTo>
                    <a:pt x="7455" y="36157"/>
                    <a:pt x="4864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04" y="24194"/>
                  </a:cubicBezTo>
                  <a:cubicBezTo>
                    <a:pt x="8903" y="22746"/>
                    <a:pt x="9690" y="20765"/>
                    <a:pt x="9690" y="18275"/>
                  </a:cubicBezTo>
                  <a:cubicBezTo>
                    <a:pt x="9690" y="15875"/>
                    <a:pt x="8903" y="13919"/>
                    <a:pt x="7404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Shape 100">
              <a:extLst>
                <a:ext uri="{FF2B5EF4-FFF2-40B4-BE49-F238E27FC236}">
                  <a16:creationId xmlns:a16="http://schemas.microsoft.com/office/drawing/2014/main" xmlns="" id="{3500A51D-29F6-4EEB-BC2B-D0C268045D3A}"/>
                </a:ext>
              </a:extLst>
            </p:cNvPr>
            <p:cNvSpPr/>
            <p:nvPr/>
          </p:nvSpPr>
          <p:spPr>
            <a:xfrm>
              <a:off x="1637358" y="502"/>
              <a:ext cx="38583" cy="58725"/>
            </a:xfrm>
            <a:custGeom>
              <a:avLst/>
              <a:gdLst/>
              <a:ahLst/>
              <a:cxnLst/>
              <a:rect l="0" t="0" r="0" b="0"/>
              <a:pathLst>
                <a:path w="38583" h="58725">
                  <a:moveTo>
                    <a:pt x="0" y="0"/>
                  </a:moveTo>
                  <a:lnTo>
                    <a:pt x="38583" y="0"/>
                  </a:lnTo>
                  <a:lnTo>
                    <a:pt x="38583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31" y="24016"/>
                  </a:lnTo>
                  <a:lnTo>
                    <a:pt x="34531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583" y="48489"/>
                  </a:lnTo>
                  <a:lnTo>
                    <a:pt x="38583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Shape 101">
              <a:extLst>
                <a:ext uri="{FF2B5EF4-FFF2-40B4-BE49-F238E27FC236}">
                  <a16:creationId xmlns:a16="http://schemas.microsoft.com/office/drawing/2014/main" xmlns="" id="{40AAE339-2D1C-42ED-996D-FDE57A2BB953}"/>
                </a:ext>
              </a:extLst>
            </p:cNvPr>
            <p:cNvSpPr/>
            <p:nvPr/>
          </p:nvSpPr>
          <p:spPr>
            <a:xfrm>
              <a:off x="170637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Shape 102">
              <a:extLst>
                <a:ext uri="{FF2B5EF4-FFF2-40B4-BE49-F238E27FC236}">
                  <a16:creationId xmlns:a16="http://schemas.microsoft.com/office/drawing/2014/main" xmlns="" id="{4A19223B-5B2A-47D5-AACB-EB2D91E91D81}"/>
                </a:ext>
              </a:extLst>
            </p:cNvPr>
            <p:cNvSpPr/>
            <p:nvPr/>
          </p:nvSpPr>
          <p:spPr>
            <a:xfrm>
              <a:off x="1778064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63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Shape 103">
              <a:extLst>
                <a:ext uri="{FF2B5EF4-FFF2-40B4-BE49-F238E27FC236}">
                  <a16:creationId xmlns:a16="http://schemas.microsoft.com/office/drawing/2014/main" xmlns="" id="{2B67B264-5A72-46B3-94FF-FF790CD41FFD}"/>
                </a:ext>
              </a:extLst>
            </p:cNvPr>
            <p:cNvSpPr/>
            <p:nvPr/>
          </p:nvSpPr>
          <p:spPr>
            <a:xfrm>
              <a:off x="1805445" y="496"/>
              <a:ext cx="27203" cy="71768"/>
            </a:xfrm>
            <a:custGeom>
              <a:avLst/>
              <a:gdLst/>
              <a:ahLst/>
              <a:cxnLst/>
              <a:rect l="0" t="0" r="0" b="0"/>
              <a:pathLst>
                <a:path w="27203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03" y="48501"/>
                  </a:lnTo>
                  <a:lnTo>
                    <a:pt x="27203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Shape 104">
              <a:extLst>
                <a:ext uri="{FF2B5EF4-FFF2-40B4-BE49-F238E27FC236}">
                  <a16:creationId xmlns:a16="http://schemas.microsoft.com/office/drawing/2014/main" xmlns="" id="{F378D5CD-E88F-43B2-9A58-8C078F29DFF6}"/>
                </a:ext>
              </a:extLst>
            </p:cNvPr>
            <p:cNvSpPr/>
            <p:nvPr/>
          </p:nvSpPr>
          <p:spPr>
            <a:xfrm>
              <a:off x="1835367" y="498"/>
              <a:ext cx="47282" cy="58725"/>
            </a:xfrm>
            <a:custGeom>
              <a:avLst/>
              <a:gdLst/>
              <a:ahLst/>
              <a:cxnLst/>
              <a:rect l="0" t="0" r="0" b="0"/>
              <a:pathLst>
                <a:path w="47282" h="58725">
                  <a:moveTo>
                    <a:pt x="0" y="0"/>
                  </a:moveTo>
                  <a:lnTo>
                    <a:pt x="11963" y="0"/>
                  </a:lnTo>
                  <a:lnTo>
                    <a:pt x="24282" y="28296"/>
                  </a:lnTo>
                  <a:lnTo>
                    <a:pt x="35420" y="0"/>
                  </a:lnTo>
                  <a:lnTo>
                    <a:pt x="47282" y="0"/>
                  </a:lnTo>
                  <a:lnTo>
                    <a:pt x="26480" y="48832"/>
                  </a:lnTo>
                  <a:cubicBezTo>
                    <a:pt x="25933" y="50152"/>
                    <a:pt x="25286" y="51422"/>
                    <a:pt x="24486" y="52642"/>
                  </a:cubicBezTo>
                  <a:cubicBezTo>
                    <a:pt x="23686" y="53835"/>
                    <a:pt x="22746" y="54902"/>
                    <a:pt x="21666" y="55804"/>
                  </a:cubicBezTo>
                  <a:cubicBezTo>
                    <a:pt x="20600" y="56706"/>
                    <a:pt x="19380" y="57442"/>
                    <a:pt x="18009" y="57963"/>
                  </a:cubicBezTo>
                  <a:cubicBezTo>
                    <a:pt x="16637" y="58471"/>
                    <a:pt x="15088" y="58725"/>
                    <a:pt x="13373" y="58725"/>
                  </a:cubicBezTo>
                  <a:lnTo>
                    <a:pt x="6376" y="58725"/>
                  </a:lnTo>
                  <a:lnTo>
                    <a:pt x="6376" y="48501"/>
                  </a:lnTo>
                  <a:lnTo>
                    <a:pt x="10986" y="48501"/>
                  </a:lnTo>
                  <a:cubicBezTo>
                    <a:pt x="12598" y="48501"/>
                    <a:pt x="13856" y="48184"/>
                    <a:pt x="14821" y="47562"/>
                  </a:cubicBezTo>
                  <a:cubicBezTo>
                    <a:pt x="15773" y="46926"/>
                    <a:pt x="16535" y="46012"/>
                    <a:pt x="17107" y="44793"/>
                  </a:cubicBezTo>
                  <a:lnTo>
                    <a:pt x="18834" y="40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Shape 105">
              <a:extLst>
                <a:ext uri="{FF2B5EF4-FFF2-40B4-BE49-F238E27FC236}">
                  <a16:creationId xmlns:a16="http://schemas.microsoft.com/office/drawing/2014/main" xmlns="" id="{1CFC8B15-CCF8-4A6E-BE37-40EBE9B800DC}"/>
                </a:ext>
              </a:extLst>
            </p:cNvPr>
            <p:cNvSpPr/>
            <p:nvPr/>
          </p:nvSpPr>
          <p:spPr>
            <a:xfrm>
              <a:off x="1883374" y="502"/>
              <a:ext cx="48946" cy="58725"/>
            </a:xfrm>
            <a:custGeom>
              <a:avLst/>
              <a:gdLst/>
              <a:ahLst/>
              <a:cxnLst/>
              <a:rect l="0" t="0" r="0" b="0"/>
              <a:pathLst>
                <a:path w="48946" h="58725">
                  <a:moveTo>
                    <a:pt x="1168" y="0"/>
                  </a:moveTo>
                  <a:lnTo>
                    <a:pt x="14199" y="0"/>
                  </a:lnTo>
                  <a:lnTo>
                    <a:pt x="24422" y="18961"/>
                  </a:lnTo>
                  <a:lnTo>
                    <a:pt x="34747" y="0"/>
                  </a:lnTo>
                  <a:lnTo>
                    <a:pt x="47701" y="0"/>
                  </a:lnTo>
                  <a:lnTo>
                    <a:pt x="30620" y="28626"/>
                  </a:lnTo>
                  <a:lnTo>
                    <a:pt x="48946" y="58725"/>
                  </a:lnTo>
                  <a:lnTo>
                    <a:pt x="35801" y="58725"/>
                  </a:lnTo>
                  <a:lnTo>
                    <a:pt x="24422" y="38290"/>
                  </a:lnTo>
                  <a:lnTo>
                    <a:pt x="13132" y="58725"/>
                  </a:lnTo>
                  <a:lnTo>
                    <a:pt x="0" y="58725"/>
                  </a:lnTo>
                  <a:lnTo>
                    <a:pt x="18237" y="28626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Shape 106">
              <a:extLst>
                <a:ext uri="{FF2B5EF4-FFF2-40B4-BE49-F238E27FC236}">
                  <a16:creationId xmlns:a16="http://schemas.microsoft.com/office/drawing/2014/main" xmlns="" id="{03DAC16C-3B7D-41D1-A10D-71ED410277CF}"/>
                </a:ext>
              </a:extLst>
            </p:cNvPr>
            <p:cNvSpPr/>
            <p:nvPr/>
          </p:nvSpPr>
          <p:spPr>
            <a:xfrm>
              <a:off x="1936772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40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99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30" y="41199"/>
                    <a:pt x="127" y="39332"/>
                    <a:pt x="51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51" y="22060"/>
                    <a:pt x="229" y="19926"/>
                  </a:cubicBezTo>
                  <a:cubicBezTo>
                    <a:pt x="394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Shape 107">
              <a:extLst>
                <a:ext uri="{FF2B5EF4-FFF2-40B4-BE49-F238E27FC236}">
                  <a16:creationId xmlns:a16="http://schemas.microsoft.com/office/drawing/2014/main" xmlns="" id="{2F9F1458-2688-4211-A249-42B502C8617E}"/>
                </a:ext>
              </a:extLst>
            </p:cNvPr>
            <p:cNvSpPr/>
            <p:nvPr/>
          </p:nvSpPr>
          <p:spPr>
            <a:xfrm>
              <a:off x="1958400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Shape 108">
              <a:extLst>
                <a:ext uri="{FF2B5EF4-FFF2-40B4-BE49-F238E27FC236}">
                  <a16:creationId xmlns:a16="http://schemas.microsoft.com/office/drawing/2014/main" xmlns="" id="{2704BE0B-EEDD-48AF-93D5-25B46C8BCAA9}"/>
                </a:ext>
              </a:extLst>
            </p:cNvPr>
            <p:cNvSpPr/>
            <p:nvPr/>
          </p:nvSpPr>
          <p:spPr>
            <a:xfrm>
              <a:off x="199185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1241" y="0"/>
                  </a:lnTo>
                  <a:lnTo>
                    <a:pt x="21241" y="10224"/>
                  </a:lnTo>
                  <a:lnTo>
                    <a:pt x="11366" y="10224"/>
                  </a:lnTo>
                  <a:lnTo>
                    <a:pt x="11366" y="23749"/>
                  </a:lnTo>
                  <a:lnTo>
                    <a:pt x="21241" y="23749"/>
                  </a:lnTo>
                  <a:lnTo>
                    <a:pt x="21241" y="34061"/>
                  </a:lnTo>
                  <a:lnTo>
                    <a:pt x="11366" y="34061"/>
                  </a:lnTo>
                  <a:lnTo>
                    <a:pt x="11366" y="48489"/>
                  </a:lnTo>
                  <a:lnTo>
                    <a:pt x="21241" y="48489"/>
                  </a:lnTo>
                  <a:lnTo>
                    <a:pt x="21241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Shape 109">
              <a:extLst>
                <a:ext uri="{FF2B5EF4-FFF2-40B4-BE49-F238E27FC236}">
                  <a16:creationId xmlns:a16="http://schemas.microsoft.com/office/drawing/2014/main" xmlns="" id="{6535E144-292D-4364-8784-83FB1BD8A2EE}"/>
                </a:ext>
              </a:extLst>
            </p:cNvPr>
            <p:cNvSpPr/>
            <p:nvPr/>
          </p:nvSpPr>
          <p:spPr>
            <a:xfrm>
              <a:off x="201309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305" y="0"/>
                  </a:lnTo>
                  <a:cubicBezTo>
                    <a:pt x="5061" y="0"/>
                    <a:pt x="7538" y="381"/>
                    <a:pt x="9798" y="1156"/>
                  </a:cubicBezTo>
                  <a:cubicBezTo>
                    <a:pt x="12046" y="1930"/>
                    <a:pt x="13938" y="3023"/>
                    <a:pt x="15526" y="4420"/>
                  </a:cubicBezTo>
                  <a:cubicBezTo>
                    <a:pt x="17075" y="5829"/>
                    <a:pt x="18294" y="7493"/>
                    <a:pt x="19145" y="9500"/>
                  </a:cubicBezTo>
                  <a:cubicBezTo>
                    <a:pt x="19996" y="11468"/>
                    <a:pt x="20415" y="13703"/>
                    <a:pt x="20415" y="16154"/>
                  </a:cubicBezTo>
                  <a:cubicBezTo>
                    <a:pt x="20415" y="21768"/>
                    <a:pt x="17990" y="25933"/>
                    <a:pt x="13164" y="28626"/>
                  </a:cubicBezTo>
                  <a:cubicBezTo>
                    <a:pt x="14307" y="29210"/>
                    <a:pt x="15183" y="29756"/>
                    <a:pt x="15805" y="30201"/>
                  </a:cubicBezTo>
                  <a:cubicBezTo>
                    <a:pt x="16402" y="30645"/>
                    <a:pt x="16999" y="31166"/>
                    <a:pt x="17621" y="31763"/>
                  </a:cubicBezTo>
                  <a:cubicBezTo>
                    <a:pt x="18891" y="33122"/>
                    <a:pt x="19793" y="34658"/>
                    <a:pt x="20365" y="36284"/>
                  </a:cubicBezTo>
                  <a:cubicBezTo>
                    <a:pt x="20936" y="37948"/>
                    <a:pt x="21241" y="39802"/>
                    <a:pt x="21241" y="41910"/>
                  </a:cubicBezTo>
                  <a:cubicBezTo>
                    <a:pt x="21241" y="44501"/>
                    <a:pt x="20834" y="46799"/>
                    <a:pt x="19996" y="48870"/>
                  </a:cubicBezTo>
                  <a:cubicBezTo>
                    <a:pt x="19171" y="50914"/>
                    <a:pt x="17990" y="52692"/>
                    <a:pt x="16427" y="54127"/>
                  </a:cubicBezTo>
                  <a:cubicBezTo>
                    <a:pt x="14853" y="55626"/>
                    <a:pt x="12960" y="56718"/>
                    <a:pt x="10725" y="57531"/>
                  </a:cubicBezTo>
                  <a:cubicBezTo>
                    <a:pt x="8528" y="58331"/>
                    <a:pt x="6039" y="58725"/>
                    <a:pt x="3296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3" y="48489"/>
                  </a:lnTo>
                  <a:cubicBezTo>
                    <a:pt x="4528" y="48489"/>
                    <a:pt x="6395" y="47841"/>
                    <a:pt x="7766" y="46584"/>
                  </a:cubicBezTo>
                  <a:cubicBezTo>
                    <a:pt x="9176" y="45276"/>
                    <a:pt x="9874" y="43485"/>
                    <a:pt x="9874" y="41237"/>
                  </a:cubicBezTo>
                  <a:cubicBezTo>
                    <a:pt x="9874" y="38976"/>
                    <a:pt x="9176" y="37211"/>
                    <a:pt x="7766" y="35954"/>
                  </a:cubicBezTo>
                  <a:cubicBezTo>
                    <a:pt x="6395" y="34709"/>
                    <a:pt x="4528" y="34061"/>
                    <a:pt x="2153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03" y="23749"/>
                  </a:lnTo>
                  <a:cubicBezTo>
                    <a:pt x="3778" y="23749"/>
                    <a:pt x="5645" y="23152"/>
                    <a:pt x="6991" y="21933"/>
                  </a:cubicBezTo>
                  <a:cubicBezTo>
                    <a:pt x="8338" y="20714"/>
                    <a:pt x="9023" y="19088"/>
                    <a:pt x="9023" y="16993"/>
                  </a:cubicBezTo>
                  <a:cubicBezTo>
                    <a:pt x="9023" y="14910"/>
                    <a:pt x="8338" y="13259"/>
                    <a:pt x="6991" y="12040"/>
                  </a:cubicBezTo>
                  <a:cubicBezTo>
                    <a:pt x="5645" y="10846"/>
                    <a:pt x="3778" y="10224"/>
                    <a:pt x="1403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Shape 110">
              <a:extLst>
                <a:ext uri="{FF2B5EF4-FFF2-40B4-BE49-F238E27FC236}">
                  <a16:creationId xmlns:a16="http://schemas.microsoft.com/office/drawing/2014/main" xmlns="" id="{B3DEBAA8-B58D-4656-A6DC-B2539C2FFC38}"/>
                </a:ext>
              </a:extLst>
            </p:cNvPr>
            <p:cNvSpPr/>
            <p:nvPr/>
          </p:nvSpPr>
          <p:spPr>
            <a:xfrm>
              <a:off x="2046130" y="502"/>
              <a:ext cx="42723" cy="58725"/>
            </a:xfrm>
            <a:custGeom>
              <a:avLst/>
              <a:gdLst/>
              <a:ahLst/>
              <a:cxnLst/>
              <a:rect l="0" t="0" r="0" b="0"/>
              <a:pathLst>
                <a:path w="42723" h="58725">
                  <a:moveTo>
                    <a:pt x="0" y="0"/>
                  </a:moveTo>
                  <a:lnTo>
                    <a:pt x="11367" y="0"/>
                  </a:lnTo>
                  <a:lnTo>
                    <a:pt x="11367" y="24016"/>
                  </a:lnTo>
                  <a:lnTo>
                    <a:pt x="31344" y="24016"/>
                  </a:lnTo>
                  <a:lnTo>
                    <a:pt x="31344" y="0"/>
                  </a:lnTo>
                  <a:lnTo>
                    <a:pt x="42723" y="0"/>
                  </a:lnTo>
                  <a:lnTo>
                    <a:pt x="42723" y="58725"/>
                  </a:lnTo>
                  <a:lnTo>
                    <a:pt x="31344" y="58725"/>
                  </a:lnTo>
                  <a:lnTo>
                    <a:pt x="31344" y="34163"/>
                  </a:lnTo>
                  <a:lnTo>
                    <a:pt x="11367" y="34163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Shape 111">
              <a:extLst>
                <a:ext uri="{FF2B5EF4-FFF2-40B4-BE49-F238E27FC236}">
                  <a16:creationId xmlns:a16="http://schemas.microsoft.com/office/drawing/2014/main" xmlns="" id="{4FC51DAF-EE42-4A98-853D-99D041004CDD}"/>
                </a:ext>
              </a:extLst>
            </p:cNvPr>
            <p:cNvSpPr/>
            <p:nvPr/>
          </p:nvSpPr>
          <p:spPr>
            <a:xfrm>
              <a:off x="2100663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488" y="11024"/>
                  </a:cubicBezTo>
                  <a:cubicBezTo>
                    <a:pt x="16218" y="11570"/>
                    <a:pt x="15126" y="12332"/>
                    <a:pt x="14161" y="13373"/>
                  </a:cubicBezTo>
                  <a:cubicBezTo>
                    <a:pt x="12840" y="14796"/>
                    <a:pt x="12052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61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Shape 112">
              <a:extLst>
                <a:ext uri="{FF2B5EF4-FFF2-40B4-BE49-F238E27FC236}">
                  <a16:creationId xmlns:a16="http://schemas.microsoft.com/office/drawing/2014/main" xmlns="" id="{56FA4AF1-355D-471F-A3F1-E7911C1DDE3A}"/>
                </a:ext>
              </a:extLst>
            </p:cNvPr>
            <p:cNvSpPr/>
            <p:nvPr/>
          </p:nvSpPr>
          <p:spPr>
            <a:xfrm>
              <a:off x="2122291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24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24" y="53302"/>
                  </a:cubicBezTo>
                  <a:cubicBezTo>
                    <a:pt x="11709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31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Shape 113">
              <a:extLst>
                <a:ext uri="{FF2B5EF4-FFF2-40B4-BE49-F238E27FC236}">
                  <a16:creationId xmlns:a16="http://schemas.microsoft.com/office/drawing/2014/main" xmlns="" id="{32AEC820-3F09-49B0-8E85-DB690793678A}"/>
                </a:ext>
              </a:extLst>
            </p:cNvPr>
            <p:cNvSpPr/>
            <p:nvPr/>
          </p:nvSpPr>
          <p:spPr>
            <a:xfrm>
              <a:off x="2153779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6" y="0"/>
                  </a:moveTo>
                  <a:cubicBezTo>
                    <a:pt x="24270" y="0"/>
                    <a:pt x="26835" y="381"/>
                    <a:pt x="29248" y="1168"/>
                  </a:cubicBezTo>
                  <a:cubicBezTo>
                    <a:pt x="31623" y="1943"/>
                    <a:pt x="33744" y="3111"/>
                    <a:pt x="35674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8" y="15494"/>
                    <a:pt x="43129" y="18580"/>
                  </a:cubicBezTo>
                  <a:lnTo>
                    <a:pt x="31496" y="18580"/>
                  </a:lnTo>
                  <a:cubicBezTo>
                    <a:pt x="30899" y="16192"/>
                    <a:pt x="29807" y="14224"/>
                    <a:pt x="28283" y="12611"/>
                  </a:cubicBezTo>
                  <a:cubicBezTo>
                    <a:pt x="26721" y="11036"/>
                    <a:pt x="24498" y="10224"/>
                    <a:pt x="21603" y="10224"/>
                  </a:cubicBezTo>
                  <a:cubicBezTo>
                    <a:pt x="19990" y="10224"/>
                    <a:pt x="18593" y="10516"/>
                    <a:pt x="17348" y="11062"/>
                  </a:cubicBezTo>
                  <a:cubicBezTo>
                    <a:pt x="16103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65" y="15316"/>
                  </a:cubicBezTo>
                  <a:cubicBezTo>
                    <a:pt x="12446" y="16027"/>
                    <a:pt x="12167" y="17018"/>
                    <a:pt x="11938" y="18237"/>
                  </a:cubicBezTo>
                  <a:cubicBezTo>
                    <a:pt x="11722" y="19431"/>
                    <a:pt x="11570" y="20980"/>
                    <a:pt x="11493" y="22847"/>
                  </a:cubicBezTo>
                  <a:cubicBezTo>
                    <a:pt x="11417" y="24714"/>
                    <a:pt x="11366" y="27051"/>
                    <a:pt x="11366" y="29858"/>
                  </a:cubicBezTo>
                  <a:cubicBezTo>
                    <a:pt x="11366" y="32664"/>
                    <a:pt x="11417" y="35001"/>
                    <a:pt x="11493" y="36855"/>
                  </a:cubicBezTo>
                  <a:cubicBezTo>
                    <a:pt x="11570" y="38760"/>
                    <a:pt x="11722" y="40284"/>
                    <a:pt x="11938" y="41491"/>
                  </a:cubicBezTo>
                  <a:cubicBezTo>
                    <a:pt x="12167" y="42685"/>
                    <a:pt x="12446" y="43675"/>
                    <a:pt x="12865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03" y="48108"/>
                    <a:pt x="17348" y="48679"/>
                  </a:cubicBezTo>
                  <a:cubicBezTo>
                    <a:pt x="18593" y="49225"/>
                    <a:pt x="19990" y="49505"/>
                    <a:pt x="21603" y="49505"/>
                  </a:cubicBezTo>
                  <a:cubicBezTo>
                    <a:pt x="24498" y="49505"/>
                    <a:pt x="26721" y="48704"/>
                    <a:pt x="28283" y="47104"/>
                  </a:cubicBezTo>
                  <a:cubicBezTo>
                    <a:pt x="29807" y="45517"/>
                    <a:pt x="30899" y="43523"/>
                    <a:pt x="31496" y="41161"/>
                  </a:cubicBezTo>
                  <a:lnTo>
                    <a:pt x="43129" y="41161"/>
                  </a:lnTo>
                  <a:cubicBezTo>
                    <a:pt x="42608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74" y="55054"/>
                  </a:cubicBezTo>
                  <a:cubicBezTo>
                    <a:pt x="33744" y="56629"/>
                    <a:pt x="31597" y="57798"/>
                    <a:pt x="29184" y="58572"/>
                  </a:cubicBezTo>
                  <a:cubicBezTo>
                    <a:pt x="26746" y="59334"/>
                    <a:pt x="24219" y="59715"/>
                    <a:pt x="21526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47" y="56960"/>
                    <a:pt x="7785" y="55385"/>
                    <a:pt x="5715" y="53289"/>
                  </a:cubicBezTo>
                  <a:cubicBezTo>
                    <a:pt x="4242" y="51816"/>
                    <a:pt x="3099" y="50228"/>
                    <a:pt x="2324" y="48552"/>
                  </a:cubicBezTo>
                  <a:cubicBezTo>
                    <a:pt x="1524" y="46863"/>
                    <a:pt x="978" y="45085"/>
                    <a:pt x="635" y="43129"/>
                  </a:cubicBezTo>
                  <a:cubicBezTo>
                    <a:pt x="330" y="41211"/>
                    <a:pt x="127" y="39167"/>
                    <a:pt x="63" y="36970"/>
                  </a:cubicBezTo>
                  <a:cubicBezTo>
                    <a:pt x="13" y="34760"/>
                    <a:pt x="0" y="32385"/>
                    <a:pt x="0" y="29858"/>
                  </a:cubicBezTo>
                  <a:cubicBezTo>
                    <a:pt x="0" y="27330"/>
                    <a:pt x="13" y="24981"/>
                    <a:pt x="63" y="22771"/>
                  </a:cubicBezTo>
                  <a:cubicBezTo>
                    <a:pt x="127" y="20574"/>
                    <a:pt x="330" y="18491"/>
                    <a:pt x="635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099" y="9512"/>
                    <a:pt x="4242" y="7925"/>
                    <a:pt x="5715" y="6452"/>
                  </a:cubicBezTo>
                  <a:cubicBezTo>
                    <a:pt x="7785" y="4356"/>
                    <a:pt x="10147" y="2743"/>
                    <a:pt x="12738" y="1664"/>
                  </a:cubicBezTo>
                  <a:cubicBezTo>
                    <a:pt x="15354" y="571"/>
                    <a:pt x="18263" y="0"/>
                    <a:pt x="2152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Shape 114">
              <a:extLst>
                <a:ext uri="{FF2B5EF4-FFF2-40B4-BE49-F238E27FC236}">
                  <a16:creationId xmlns:a16="http://schemas.microsoft.com/office/drawing/2014/main" xmlns="" id="{3296B318-62CB-42A4-91C8-EF634D8C7458}"/>
                </a:ext>
              </a:extLst>
            </p:cNvPr>
            <p:cNvSpPr/>
            <p:nvPr/>
          </p:nvSpPr>
          <p:spPr>
            <a:xfrm>
              <a:off x="2201703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16" y="58725"/>
                  </a:lnTo>
                  <a:lnTo>
                    <a:pt x="15316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Shape 115">
              <a:extLst>
                <a:ext uri="{FF2B5EF4-FFF2-40B4-BE49-F238E27FC236}">
                  <a16:creationId xmlns:a16="http://schemas.microsoft.com/office/drawing/2014/main" xmlns="" id="{D7C99678-873D-4783-BFDD-D1F0E43449EC}"/>
                </a:ext>
              </a:extLst>
            </p:cNvPr>
            <p:cNvSpPr/>
            <p:nvPr/>
          </p:nvSpPr>
          <p:spPr>
            <a:xfrm>
              <a:off x="2253157" y="496"/>
              <a:ext cx="21082" cy="58725"/>
            </a:xfrm>
            <a:custGeom>
              <a:avLst/>
              <a:gdLst/>
              <a:ahLst/>
              <a:cxnLst/>
              <a:rect l="0" t="0" r="0" b="0"/>
              <a:pathLst>
                <a:path w="21082" h="58725">
                  <a:moveTo>
                    <a:pt x="0" y="0"/>
                  </a:moveTo>
                  <a:lnTo>
                    <a:pt x="11392" y="0"/>
                  </a:lnTo>
                  <a:lnTo>
                    <a:pt x="11392" y="22136"/>
                  </a:lnTo>
                  <a:lnTo>
                    <a:pt x="21082" y="22136"/>
                  </a:lnTo>
                  <a:lnTo>
                    <a:pt x="21082" y="32334"/>
                  </a:lnTo>
                  <a:lnTo>
                    <a:pt x="11392" y="32334"/>
                  </a:lnTo>
                  <a:lnTo>
                    <a:pt x="11392" y="48501"/>
                  </a:lnTo>
                  <a:lnTo>
                    <a:pt x="21082" y="48501"/>
                  </a:lnTo>
                  <a:lnTo>
                    <a:pt x="2108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Shape 116">
              <a:extLst>
                <a:ext uri="{FF2B5EF4-FFF2-40B4-BE49-F238E27FC236}">
                  <a16:creationId xmlns:a16="http://schemas.microsoft.com/office/drawing/2014/main" xmlns="" id="{FA3F2F42-83BA-4198-B6CB-F88118F28E34}"/>
                </a:ext>
              </a:extLst>
            </p:cNvPr>
            <p:cNvSpPr/>
            <p:nvPr/>
          </p:nvSpPr>
          <p:spPr>
            <a:xfrm>
              <a:off x="2274239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26" y="0"/>
                    <a:pt x="7442" y="432"/>
                    <a:pt x="9766" y="1334"/>
                  </a:cubicBezTo>
                  <a:cubicBezTo>
                    <a:pt x="12129" y="2235"/>
                    <a:pt x="14122" y="3518"/>
                    <a:pt x="15799" y="5118"/>
                  </a:cubicBezTo>
                  <a:cubicBezTo>
                    <a:pt x="17488" y="6756"/>
                    <a:pt x="18783" y="8661"/>
                    <a:pt x="19698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698" y="25667"/>
                  </a:cubicBezTo>
                  <a:cubicBezTo>
                    <a:pt x="18809" y="27889"/>
                    <a:pt x="17488" y="29832"/>
                    <a:pt x="15824" y="31445"/>
                  </a:cubicBezTo>
                  <a:cubicBezTo>
                    <a:pt x="14148" y="33071"/>
                    <a:pt x="12154" y="34341"/>
                    <a:pt x="9792" y="35255"/>
                  </a:cubicBezTo>
                  <a:cubicBezTo>
                    <a:pt x="7468" y="36157"/>
                    <a:pt x="4877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17" y="24194"/>
                  </a:cubicBezTo>
                  <a:cubicBezTo>
                    <a:pt x="8915" y="22746"/>
                    <a:pt x="9690" y="20765"/>
                    <a:pt x="9690" y="18275"/>
                  </a:cubicBezTo>
                  <a:cubicBezTo>
                    <a:pt x="9690" y="15875"/>
                    <a:pt x="8915" y="13919"/>
                    <a:pt x="7417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Shape 117">
              <a:extLst>
                <a:ext uri="{FF2B5EF4-FFF2-40B4-BE49-F238E27FC236}">
                  <a16:creationId xmlns:a16="http://schemas.microsoft.com/office/drawing/2014/main" xmlns="" id="{8CD8F5DC-DABC-4AD3-8635-38DA780B28C7}"/>
                </a:ext>
              </a:extLst>
            </p:cNvPr>
            <p:cNvSpPr/>
            <p:nvPr/>
          </p:nvSpPr>
          <p:spPr>
            <a:xfrm>
              <a:off x="0" y="1316884"/>
              <a:ext cx="127978" cy="249517"/>
            </a:xfrm>
            <a:custGeom>
              <a:avLst/>
              <a:gdLst/>
              <a:ahLst/>
              <a:cxnLst/>
              <a:rect l="0" t="0" r="0" b="0"/>
              <a:pathLst>
                <a:path w="127978" h="249517">
                  <a:moveTo>
                    <a:pt x="1422" y="0"/>
                  </a:moveTo>
                  <a:lnTo>
                    <a:pt x="52032" y="0"/>
                  </a:lnTo>
                  <a:lnTo>
                    <a:pt x="63094" y="87313"/>
                  </a:lnTo>
                  <a:lnTo>
                    <a:pt x="64872" y="87313"/>
                  </a:lnTo>
                  <a:lnTo>
                    <a:pt x="75933" y="0"/>
                  </a:lnTo>
                  <a:lnTo>
                    <a:pt x="126543" y="0"/>
                  </a:lnTo>
                  <a:lnTo>
                    <a:pt x="102311" y="122263"/>
                  </a:lnTo>
                  <a:lnTo>
                    <a:pt x="127978" y="249517"/>
                  </a:lnTo>
                  <a:lnTo>
                    <a:pt x="77000" y="249517"/>
                  </a:lnTo>
                  <a:lnTo>
                    <a:pt x="64872" y="159664"/>
                  </a:lnTo>
                  <a:lnTo>
                    <a:pt x="63094" y="159664"/>
                  </a:lnTo>
                  <a:lnTo>
                    <a:pt x="50965" y="249517"/>
                  </a:lnTo>
                  <a:lnTo>
                    <a:pt x="0" y="249517"/>
                  </a:lnTo>
                  <a:lnTo>
                    <a:pt x="25667" y="122263"/>
                  </a:lnTo>
                  <a:lnTo>
                    <a:pt x="142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Shape 118">
              <a:extLst>
                <a:ext uri="{FF2B5EF4-FFF2-40B4-BE49-F238E27FC236}">
                  <a16:creationId xmlns:a16="http://schemas.microsoft.com/office/drawing/2014/main" xmlns="" id="{075FC0C7-7ABF-4219-A313-88E5E30BEFC5}"/>
                </a:ext>
              </a:extLst>
            </p:cNvPr>
            <p:cNvSpPr/>
            <p:nvPr/>
          </p:nvSpPr>
          <p:spPr>
            <a:xfrm>
              <a:off x="428558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65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65" y="249530"/>
                  </a:lnTo>
                  <a:lnTo>
                    <a:pt x="72365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Shape 119">
              <a:extLst>
                <a:ext uri="{FF2B5EF4-FFF2-40B4-BE49-F238E27FC236}">
                  <a16:creationId xmlns:a16="http://schemas.microsoft.com/office/drawing/2014/main" xmlns="" id="{5166BF79-9FF9-4452-AAC8-6EB173DC1F5D}"/>
                </a:ext>
              </a:extLst>
            </p:cNvPr>
            <p:cNvSpPr/>
            <p:nvPr/>
          </p:nvSpPr>
          <p:spPr>
            <a:xfrm>
              <a:off x="854789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57747" y="0"/>
                  </a:lnTo>
                  <a:lnTo>
                    <a:pt x="57747" y="27457"/>
                  </a:lnTo>
                  <a:lnTo>
                    <a:pt x="49911" y="27457"/>
                  </a:lnTo>
                  <a:lnTo>
                    <a:pt x="49911" y="99809"/>
                  </a:lnTo>
                  <a:lnTo>
                    <a:pt x="57747" y="99809"/>
                  </a:lnTo>
                  <a:lnTo>
                    <a:pt x="57747" y="127978"/>
                  </a:lnTo>
                  <a:lnTo>
                    <a:pt x="56312" y="127267"/>
                  </a:lnTo>
                  <a:lnTo>
                    <a:pt x="49911" y="127267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Shape 120">
              <a:extLst>
                <a:ext uri="{FF2B5EF4-FFF2-40B4-BE49-F238E27FC236}">
                  <a16:creationId xmlns:a16="http://schemas.microsoft.com/office/drawing/2014/main" xmlns="" id="{00C5EE66-F5D6-4558-9333-D16DDFEA126B}"/>
                </a:ext>
              </a:extLst>
            </p:cNvPr>
            <p:cNvSpPr/>
            <p:nvPr/>
          </p:nvSpPr>
          <p:spPr>
            <a:xfrm>
              <a:off x="912536" y="1416670"/>
              <a:ext cx="57747" cy="149720"/>
            </a:xfrm>
            <a:custGeom>
              <a:avLst/>
              <a:gdLst/>
              <a:ahLst/>
              <a:cxnLst/>
              <a:rect l="0" t="0" r="0" b="0"/>
              <a:pathLst>
                <a:path w="57747" h="149720">
                  <a:moveTo>
                    <a:pt x="0" y="0"/>
                  </a:moveTo>
                  <a:lnTo>
                    <a:pt x="20663" y="0"/>
                  </a:lnTo>
                  <a:cubicBezTo>
                    <a:pt x="55613" y="0"/>
                    <a:pt x="57747" y="27089"/>
                    <a:pt x="57747" y="44577"/>
                  </a:cubicBezTo>
                  <a:lnTo>
                    <a:pt x="57747" y="105156"/>
                  </a:lnTo>
                  <a:cubicBezTo>
                    <a:pt x="57747" y="122644"/>
                    <a:pt x="55613" y="149720"/>
                    <a:pt x="20663" y="149720"/>
                  </a:cubicBezTo>
                  <a:lnTo>
                    <a:pt x="0" y="149720"/>
                  </a:lnTo>
                  <a:lnTo>
                    <a:pt x="0" y="121575"/>
                  </a:lnTo>
                  <a:lnTo>
                    <a:pt x="5205" y="118988"/>
                  </a:lnTo>
                  <a:cubicBezTo>
                    <a:pt x="6855" y="116846"/>
                    <a:pt x="7836" y="113722"/>
                    <a:pt x="7836" y="109792"/>
                  </a:cubicBezTo>
                  <a:lnTo>
                    <a:pt x="7836" y="39942"/>
                  </a:lnTo>
                  <a:cubicBezTo>
                    <a:pt x="7836" y="36011"/>
                    <a:pt x="6855" y="32890"/>
                    <a:pt x="5205" y="30751"/>
                  </a:cubicBezTo>
                  <a:lnTo>
                    <a:pt x="0" y="28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Shape 17498">
              <a:extLst>
                <a:ext uri="{FF2B5EF4-FFF2-40B4-BE49-F238E27FC236}">
                  <a16:creationId xmlns:a16="http://schemas.microsoft.com/office/drawing/2014/main" xmlns="" id="{5D6B31E7-5471-4AAD-99D1-E428369C4C6F}"/>
                </a:ext>
              </a:extLst>
            </p:cNvPr>
            <p:cNvSpPr/>
            <p:nvPr/>
          </p:nvSpPr>
          <p:spPr>
            <a:xfrm>
              <a:off x="912536" y="1316860"/>
              <a:ext cx="52756" cy="27457"/>
            </a:xfrm>
            <a:custGeom>
              <a:avLst/>
              <a:gdLst/>
              <a:ahLst/>
              <a:cxnLst/>
              <a:rect l="0" t="0" r="0" b="0"/>
              <a:pathLst>
                <a:path w="52756" h="27457">
                  <a:moveTo>
                    <a:pt x="0" y="0"/>
                  </a:moveTo>
                  <a:lnTo>
                    <a:pt x="52756" y="0"/>
                  </a:lnTo>
                  <a:lnTo>
                    <a:pt x="52756" y="27457"/>
                  </a:lnTo>
                  <a:lnTo>
                    <a:pt x="0" y="27457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Shape 122">
              <a:extLst>
                <a:ext uri="{FF2B5EF4-FFF2-40B4-BE49-F238E27FC236}">
                  <a16:creationId xmlns:a16="http://schemas.microsoft.com/office/drawing/2014/main" xmlns="" id="{2FCB8F5A-B7F7-4646-9038-D3521C87A18C}"/>
                </a:ext>
              </a:extLst>
            </p:cNvPr>
            <p:cNvSpPr/>
            <p:nvPr/>
          </p:nvSpPr>
          <p:spPr>
            <a:xfrm>
              <a:off x="1273962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52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52" y="249530"/>
                  </a:lnTo>
                  <a:lnTo>
                    <a:pt x="72352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Shape 123">
              <a:extLst>
                <a:ext uri="{FF2B5EF4-FFF2-40B4-BE49-F238E27FC236}">
                  <a16:creationId xmlns:a16="http://schemas.microsoft.com/office/drawing/2014/main" xmlns="" id="{E9990C77-3C51-4651-8EB7-45B978325B80}"/>
                </a:ext>
              </a:extLst>
            </p:cNvPr>
            <p:cNvSpPr/>
            <p:nvPr/>
          </p:nvSpPr>
          <p:spPr>
            <a:xfrm>
              <a:off x="1700195" y="1316860"/>
              <a:ext cx="115494" cy="249530"/>
            </a:xfrm>
            <a:custGeom>
              <a:avLst/>
              <a:gdLst/>
              <a:ahLst/>
              <a:cxnLst/>
              <a:rect l="0" t="0" r="0" b="0"/>
              <a:pathLst>
                <a:path w="115494" h="249530">
                  <a:moveTo>
                    <a:pt x="0" y="0"/>
                  </a:moveTo>
                  <a:lnTo>
                    <a:pt x="49924" y="0"/>
                  </a:lnTo>
                  <a:lnTo>
                    <a:pt x="49924" y="104800"/>
                  </a:lnTo>
                  <a:lnTo>
                    <a:pt x="65595" y="104800"/>
                  </a:lnTo>
                  <a:lnTo>
                    <a:pt x="65595" y="0"/>
                  </a:lnTo>
                  <a:lnTo>
                    <a:pt x="115494" y="0"/>
                  </a:lnTo>
                  <a:lnTo>
                    <a:pt x="115494" y="249530"/>
                  </a:lnTo>
                  <a:lnTo>
                    <a:pt x="65595" y="249530"/>
                  </a:lnTo>
                  <a:lnTo>
                    <a:pt x="65595" y="132258"/>
                  </a:lnTo>
                  <a:lnTo>
                    <a:pt x="49924" y="132258"/>
                  </a:lnTo>
                  <a:lnTo>
                    <a:pt x="49924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Shape 124">
              <a:extLst>
                <a:ext uri="{FF2B5EF4-FFF2-40B4-BE49-F238E27FC236}">
                  <a16:creationId xmlns:a16="http://schemas.microsoft.com/office/drawing/2014/main" xmlns="" id="{7E78103C-BB4E-4666-8D05-5236908C2B88}"/>
                </a:ext>
              </a:extLst>
            </p:cNvPr>
            <p:cNvSpPr/>
            <p:nvPr/>
          </p:nvSpPr>
          <p:spPr>
            <a:xfrm>
              <a:off x="2119654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49911" y="0"/>
                  </a:lnTo>
                  <a:lnTo>
                    <a:pt x="49911" y="92329"/>
                  </a:lnTo>
                  <a:lnTo>
                    <a:pt x="57747" y="92329"/>
                  </a:lnTo>
                  <a:lnTo>
                    <a:pt x="57747" y="120499"/>
                  </a:lnTo>
                  <a:lnTo>
                    <a:pt x="56312" y="119786"/>
                  </a:lnTo>
                  <a:lnTo>
                    <a:pt x="49911" y="119786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Shape 125">
              <a:extLst>
                <a:ext uri="{FF2B5EF4-FFF2-40B4-BE49-F238E27FC236}">
                  <a16:creationId xmlns:a16="http://schemas.microsoft.com/office/drawing/2014/main" xmlns="" id="{447D7636-F885-473F-8637-60F4DD45AF43}"/>
                </a:ext>
              </a:extLst>
            </p:cNvPr>
            <p:cNvSpPr/>
            <p:nvPr/>
          </p:nvSpPr>
          <p:spPr>
            <a:xfrm>
              <a:off x="2177401" y="1409189"/>
              <a:ext cx="57747" cy="157200"/>
            </a:xfrm>
            <a:custGeom>
              <a:avLst/>
              <a:gdLst/>
              <a:ahLst/>
              <a:cxnLst/>
              <a:rect l="0" t="0" r="0" b="0"/>
              <a:pathLst>
                <a:path w="57747" h="157200">
                  <a:moveTo>
                    <a:pt x="0" y="0"/>
                  </a:moveTo>
                  <a:lnTo>
                    <a:pt x="20676" y="0"/>
                  </a:lnTo>
                  <a:cubicBezTo>
                    <a:pt x="55613" y="0"/>
                    <a:pt x="57747" y="27102"/>
                    <a:pt x="57747" y="44564"/>
                  </a:cubicBezTo>
                  <a:lnTo>
                    <a:pt x="57747" y="112636"/>
                  </a:lnTo>
                  <a:cubicBezTo>
                    <a:pt x="57747" y="130124"/>
                    <a:pt x="55613" y="157200"/>
                    <a:pt x="20676" y="157200"/>
                  </a:cubicBezTo>
                  <a:lnTo>
                    <a:pt x="0" y="157200"/>
                  </a:lnTo>
                  <a:lnTo>
                    <a:pt x="0" y="129055"/>
                  </a:lnTo>
                  <a:lnTo>
                    <a:pt x="5205" y="126468"/>
                  </a:lnTo>
                  <a:cubicBezTo>
                    <a:pt x="6855" y="124327"/>
                    <a:pt x="7836" y="121202"/>
                    <a:pt x="7836" y="117272"/>
                  </a:cubicBezTo>
                  <a:lnTo>
                    <a:pt x="7836" y="39929"/>
                  </a:lnTo>
                  <a:cubicBezTo>
                    <a:pt x="7836" y="36011"/>
                    <a:pt x="6855" y="32893"/>
                    <a:pt x="5205" y="30755"/>
                  </a:cubicBezTo>
                  <a:lnTo>
                    <a:pt x="0" y="28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Shape 17499">
              <a:extLst>
                <a:ext uri="{FF2B5EF4-FFF2-40B4-BE49-F238E27FC236}">
                  <a16:creationId xmlns:a16="http://schemas.microsoft.com/office/drawing/2014/main" xmlns="" id="{72A1DDF4-7449-432D-B7A1-A579DD15C6E5}"/>
                </a:ext>
              </a:extLst>
            </p:cNvPr>
            <p:cNvSpPr/>
            <p:nvPr/>
          </p:nvSpPr>
          <p:spPr>
            <a:xfrm>
              <a:off x="2250820" y="1316860"/>
              <a:ext cx="49936" cy="249530"/>
            </a:xfrm>
            <a:custGeom>
              <a:avLst/>
              <a:gdLst/>
              <a:ahLst/>
              <a:cxnLst/>
              <a:rect l="0" t="0" r="0" b="0"/>
              <a:pathLst>
                <a:path w="49936" h="249530">
                  <a:moveTo>
                    <a:pt x="0" y="0"/>
                  </a:moveTo>
                  <a:lnTo>
                    <a:pt x="49936" y="0"/>
                  </a:lnTo>
                  <a:lnTo>
                    <a:pt x="49936" y="249530"/>
                  </a:lnTo>
                  <a:lnTo>
                    <a:pt x="0" y="249530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46" name="Picture 2">
            <a:extLst>
              <a:ext uri="{FF2B5EF4-FFF2-40B4-BE49-F238E27FC236}">
                <a16:creationId xmlns:a16="http://schemas.microsoft.com/office/drawing/2014/main" xmlns="" id="{E869B6B9-F60C-43A7-AE32-749966387F3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0" y="148981"/>
            <a:ext cx="1228938" cy="104991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Прямоугольник 146"/>
          <p:cNvSpPr/>
          <p:nvPr/>
        </p:nvSpPr>
        <p:spPr>
          <a:xfrm>
            <a:off x="779928" y="5187460"/>
            <a:ext cx="10757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4. Как вы оцениваете уровень организации занятий секции «ДРОЗД»</a:t>
            </a:r>
          </a:p>
          <a:p>
            <a:pPr algn="ctr"/>
            <a:r>
              <a:rPr lang="ru-RU" b="1" dirty="0"/>
              <a:t>А. </a:t>
            </a:r>
            <a:r>
              <a:rPr lang="ru-RU" dirty="0"/>
              <a:t>Высокий </a:t>
            </a:r>
            <a:r>
              <a:rPr lang="ru-RU" b="1" dirty="0"/>
              <a:t>Б. </a:t>
            </a:r>
            <a:r>
              <a:rPr lang="ru-RU" dirty="0"/>
              <a:t>Средний </a:t>
            </a:r>
            <a:r>
              <a:rPr lang="ru-RU" b="1" dirty="0"/>
              <a:t>В. </a:t>
            </a:r>
            <a:r>
              <a:rPr lang="ru-RU" dirty="0"/>
              <a:t>Низкий</a:t>
            </a:r>
          </a:p>
        </p:txBody>
      </p:sp>
      <p:graphicFrame>
        <p:nvGraphicFramePr>
          <p:cNvPr id="148" name="Диаграмма 147"/>
          <p:cNvGraphicFramePr/>
          <p:nvPr>
            <p:extLst>
              <p:ext uri="{D42A27DB-BD31-4B8C-83A1-F6EECF244321}">
                <p14:modId xmlns:p14="http://schemas.microsoft.com/office/powerpoint/2010/main" val="4276276750"/>
              </p:ext>
            </p:extLst>
          </p:nvPr>
        </p:nvGraphicFramePr>
        <p:xfrm>
          <a:off x="1371601" y="1326776"/>
          <a:ext cx="9009529" cy="3711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639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28529" y="6492875"/>
            <a:ext cx="2743200" cy="365125"/>
          </a:xfrm>
        </p:spPr>
        <p:txBody>
          <a:bodyPr/>
          <a:lstStyle/>
          <a:p>
            <a:fld id="{32D93C3F-6B7A-465C-B6E3-62511948D2CF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41588" y="458382"/>
            <a:ext cx="9114520" cy="8865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родителей о работе секций «ДРОЗД» 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07877" y="2461071"/>
            <a:ext cx="424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Выездные соревнования </a:t>
            </a:r>
          </a:p>
        </p:txBody>
      </p:sp>
      <p:grpSp>
        <p:nvGrpSpPr>
          <p:cNvPr id="2" name="Group 16963">
            <a:extLst>
              <a:ext uri="{FF2B5EF4-FFF2-40B4-BE49-F238E27FC236}">
                <a16:creationId xmlns:a16="http://schemas.microsoft.com/office/drawing/2014/main" xmlns="" id="{2416C256-8B3E-4049-8907-CA9BB502AE60}"/>
              </a:ext>
            </a:extLst>
          </p:cNvPr>
          <p:cNvGrpSpPr/>
          <p:nvPr/>
        </p:nvGrpSpPr>
        <p:grpSpPr>
          <a:xfrm>
            <a:off x="10664015" y="157730"/>
            <a:ext cx="1379570" cy="906485"/>
            <a:chOff x="0" y="0"/>
            <a:chExt cx="2300756" cy="1566401"/>
          </a:xfrm>
        </p:grpSpPr>
        <p:sp>
          <p:nvSpPr>
            <p:cNvPr id="18" name="Shape 17496">
              <a:extLst>
                <a:ext uri="{FF2B5EF4-FFF2-40B4-BE49-F238E27FC236}">
                  <a16:creationId xmlns:a16="http://schemas.microsoft.com/office/drawing/2014/main" xmlns="" id="{58C63338-AB95-48C6-890B-4492D943822A}"/>
                </a:ext>
              </a:extLst>
            </p:cNvPr>
            <p:cNvSpPr/>
            <p:nvPr/>
          </p:nvSpPr>
          <p:spPr>
            <a:xfrm>
              <a:off x="170" y="1183684"/>
              <a:ext cx="2295131" cy="23965"/>
            </a:xfrm>
            <a:custGeom>
              <a:avLst/>
              <a:gdLst/>
              <a:ahLst/>
              <a:cxnLst/>
              <a:rect l="0" t="0" r="0" b="0"/>
              <a:pathLst>
                <a:path w="2295131" h="23965">
                  <a:moveTo>
                    <a:pt x="0" y="0"/>
                  </a:moveTo>
                  <a:lnTo>
                    <a:pt x="2295131" y="0"/>
                  </a:lnTo>
                  <a:lnTo>
                    <a:pt x="2295131" y="23965"/>
                  </a:lnTo>
                  <a:lnTo>
                    <a:pt x="0" y="23965"/>
                  </a:lnTo>
                  <a:lnTo>
                    <a:pt x="0" y="0"/>
                  </a:lnTo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Shape 7">
              <a:extLst>
                <a:ext uri="{FF2B5EF4-FFF2-40B4-BE49-F238E27FC236}">
                  <a16:creationId xmlns:a16="http://schemas.microsoft.com/office/drawing/2014/main" xmlns="" id="{82420FE1-00A7-43FB-B5F8-8C086D8B657D}"/>
                </a:ext>
              </a:extLst>
            </p:cNvPr>
            <p:cNvSpPr/>
            <p:nvPr/>
          </p:nvSpPr>
          <p:spPr>
            <a:xfrm>
              <a:off x="162" y="254606"/>
              <a:ext cx="150019" cy="765150"/>
            </a:xfrm>
            <a:custGeom>
              <a:avLst/>
              <a:gdLst/>
              <a:ahLst/>
              <a:cxnLst/>
              <a:rect l="0" t="0" r="0" b="0"/>
              <a:pathLst>
                <a:path w="150019" h="765150">
                  <a:moveTo>
                    <a:pt x="49708" y="0"/>
                  </a:moveTo>
                  <a:lnTo>
                    <a:pt x="150019" y="0"/>
                  </a:lnTo>
                  <a:lnTo>
                    <a:pt x="150019" y="62751"/>
                  </a:lnTo>
                  <a:lnTo>
                    <a:pt x="139205" y="62751"/>
                  </a:lnTo>
                  <a:lnTo>
                    <a:pt x="139205" y="540360"/>
                  </a:lnTo>
                  <a:cubicBezTo>
                    <a:pt x="139205" y="574104"/>
                    <a:pt x="128334" y="587197"/>
                    <a:pt x="120180" y="592823"/>
                  </a:cubicBezTo>
                  <a:lnTo>
                    <a:pt x="150019" y="592823"/>
                  </a:lnTo>
                  <a:lnTo>
                    <a:pt x="150019" y="655561"/>
                  </a:lnTo>
                  <a:lnTo>
                    <a:pt x="89497" y="655561"/>
                  </a:lnTo>
                  <a:lnTo>
                    <a:pt x="89497" y="765150"/>
                  </a:lnTo>
                  <a:lnTo>
                    <a:pt x="0" y="765150"/>
                  </a:lnTo>
                  <a:lnTo>
                    <a:pt x="0" y="592823"/>
                  </a:lnTo>
                  <a:lnTo>
                    <a:pt x="6350" y="592823"/>
                  </a:lnTo>
                  <a:cubicBezTo>
                    <a:pt x="45187" y="592823"/>
                    <a:pt x="49708" y="563779"/>
                    <a:pt x="49708" y="540360"/>
                  </a:cubicBezTo>
                  <a:lnTo>
                    <a:pt x="4970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Shape 8">
              <a:extLst>
                <a:ext uri="{FF2B5EF4-FFF2-40B4-BE49-F238E27FC236}">
                  <a16:creationId xmlns:a16="http://schemas.microsoft.com/office/drawing/2014/main" xmlns="" id="{8D2C8431-CDCF-4E88-AFD9-250C99860F68}"/>
                </a:ext>
              </a:extLst>
            </p:cNvPr>
            <p:cNvSpPr/>
            <p:nvPr/>
          </p:nvSpPr>
          <p:spPr>
            <a:xfrm>
              <a:off x="150181" y="254606"/>
              <a:ext cx="141903" cy="765150"/>
            </a:xfrm>
            <a:custGeom>
              <a:avLst/>
              <a:gdLst/>
              <a:ahLst/>
              <a:cxnLst/>
              <a:rect l="0" t="0" r="0" b="0"/>
              <a:pathLst>
                <a:path w="141903" h="765150">
                  <a:moveTo>
                    <a:pt x="0" y="0"/>
                  </a:moveTo>
                  <a:lnTo>
                    <a:pt x="119335" y="0"/>
                  </a:lnTo>
                  <a:lnTo>
                    <a:pt x="119335" y="592823"/>
                  </a:lnTo>
                  <a:lnTo>
                    <a:pt x="141903" y="592823"/>
                  </a:lnTo>
                  <a:lnTo>
                    <a:pt x="141903" y="765150"/>
                  </a:lnTo>
                  <a:lnTo>
                    <a:pt x="52432" y="765150"/>
                  </a:lnTo>
                  <a:lnTo>
                    <a:pt x="52432" y="655561"/>
                  </a:lnTo>
                  <a:lnTo>
                    <a:pt x="0" y="655561"/>
                  </a:lnTo>
                  <a:lnTo>
                    <a:pt x="0" y="592823"/>
                  </a:lnTo>
                  <a:lnTo>
                    <a:pt x="29839" y="592823"/>
                  </a:lnTo>
                  <a:lnTo>
                    <a:pt x="29839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Shape 9">
              <a:extLst>
                <a:ext uri="{FF2B5EF4-FFF2-40B4-BE49-F238E27FC236}">
                  <a16:creationId xmlns:a16="http://schemas.microsoft.com/office/drawing/2014/main" xmlns="" id="{86B5D81F-25B3-4A6E-BD35-5B223D3E3820}"/>
                </a:ext>
              </a:extLst>
            </p:cNvPr>
            <p:cNvSpPr/>
            <p:nvPr/>
          </p:nvSpPr>
          <p:spPr>
            <a:xfrm>
              <a:off x="388577" y="309367"/>
              <a:ext cx="110280" cy="655612"/>
            </a:xfrm>
            <a:custGeom>
              <a:avLst/>
              <a:gdLst/>
              <a:ahLst/>
              <a:cxnLst/>
              <a:rect l="0" t="0" r="0" b="0"/>
              <a:pathLst>
                <a:path w="110280" h="655612">
                  <a:moveTo>
                    <a:pt x="0" y="0"/>
                  </a:moveTo>
                  <a:lnTo>
                    <a:pt x="110280" y="0"/>
                  </a:lnTo>
                  <a:lnTo>
                    <a:pt x="110280" y="61096"/>
                  </a:lnTo>
                  <a:lnTo>
                    <a:pt x="101232" y="59931"/>
                  </a:lnTo>
                  <a:lnTo>
                    <a:pt x="89497" y="59931"/>
                  </a:lnTo>
                  <a:lnTo>
                    <a:pt x="89497" y="361531"/>
                  </a:lnTo>
                  <a:lnTo>
                    <a:pt x="100343" y="361531"/>
                  </a:lnTo>
                  <a:lnTo>
                    <a:pt x="110280" y="358113"/>
                  </a:lnTo>
                  <a:lnTo>
                    <a:pt x="110280" y="421462"/>
                  </a:lnTo>
                  <a:lnTo>
                    <a:pt x="89497" y="421462"/>
                  </a:lnTo>
                  <a:lnTo>
                    <a:pt x="89497" y="655612"/>
                  </a:lnTo>
                  <a:lnTo>
                    <a:pt x="0" y="655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Shape 10">
              <a:extLst>
                <a:ext uri="{FF2B5EF4-FFF2-40B4-BE49-F238E27FC236}">
                  <a16:creationId xmlns:a16="http://schemas.microsoft.com/office/drawing/2014/main" xmlns="" id="{4B41A596-3E48-4210-AB9C-A004ECE3BA11}"/>
                </a:ext>
              </a:extLst>
            </p:cNvPr>
            <p:cNvSpPr/>
            <p:nvPr/>
          </p:nvSpPr>
          <p:spPr>
            <a:xfrm>
              <a:off x="498857" y="309367"/>
              <a:ext cx="110230" cy="421462"/>
            </a:xfrm>
            <a:custGeom>
              <a:avLst/>
              <a:gdLst/>
              <a:ahLst/>
              <a:cxnLst/>
              <a:rect l="0" t="0" r="0" b="0"/>
              <a:pathLst>
                <a:path w="110230" h="421462">
                  <a:moveTo>
                    <a:pt x="0" y="0"/>
                  </a:moveTo>
                  <a:lnTo>
                    <a:pt x="28924" y="0"/>
                  </a:lnTo>
                  <a:cubicBezTo>
                    <a:pt x="58744" y="0"/>
                    <a:pt x="110230" y="0"/>
                    <a:pt x="110230" y="95555"/>
                  </a:cubicBezTo>
                  <a:lnTo>
                    <a:pt x="110230" y="321221"/>
                  </a:lnTo>
                  <a:cubicBezTo>
                    <a:pt x="110230" y="418655"/>
                    <a:pt x="61474" y="421462"/>
                    <a:pt x="28924" y="421462"/>
                  </a:cubicBezTo>
                  <a:lnTo>
                    <a:pt x="0" y="421462"/>
                  </a:lnTo>
                  <a:lnTo>
                    <a:pt x="0" y="358113"/>
                  </a:lnTo>
                  <a:lnTo>
                    <a:pt x="11857" y="354035"/>
                  </a:lnTo>
                  <a:cubicBezTo>
                    <a:pt x="17393" y="348882"/>
                    <a:pt x="20784" y="340919"/>
                    <a:pt x="20784" y="329679"/>
                  </a:cubicBezTo>
                  <a:lnTo>
                    <a:pt x="20784" y="93663"/>
                  </a:lnTo>
                  <a:cubicBezTo>
                    <a:pt x="20784" y="71898"/>
                    <a:pt x="10111" y="63806"/>
                    <a:pt x="193" y="61121"/>
                  </a:cubicBezTo>
                  <a:lnTo>
                    <a:pt x="0" y="610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Shape 11">
              <a:extLst>
                <a:ext uri="{FF2B5EF4-FFF2-40B4-BE49-F238E27FC236}">
                  <a16:creationId xmlns:a16="http://schemas.microsoft.com/office/drawing/2014/main" xmlns="" id="{320D9073-7999-4AD5-9BB5-F4AA06E8585A}"/>
                </a:ext>
              </a:extLst>
            </p:cNvPr>
            <p:cNvSpPr/>
            <p:nvPr/>
          </p:nvSpPr>
          <p:spPr>
            <a:xfrm>
              <a:off x="1685453" y="309366"/>
              <a:ext cx="221463" cy="656539"/>
            </a:xfrm>
            <a:custGeom>
              <a:avLst/>
              <a:gdLst/>
              <a:ahLst/>
              <a:cxnLst/>
              <a:rect l="0" t="0" r="0" b="0"/>
              <a:pathLst>
                <a:path w="221463" h="656539">
                  <a:moveTo>
                    <a:pt x="86741" y="0"/>
                  </a:moveTo>
                  <a:lnTo>
                    <a:pt x="131940" y="0"/>
                  </a:lnTo>
                  <a:cubicBezTo>
                    <a:pt x="219621" y="0"/>
                    <a:pt x="221463" y="67450"/>
                    <a:pt x="221463" y="103962"/>
                  </a:cubicBezTo>
                  <a:lnTo>
                    <a:pt x="221463" y="239763"/>
                  </a:lnTo>
                  <a:cubicBezTo>
                    <a:pt x="221463" y="259436"/>
                    <a:pt x="217805" y="305321"/>
                    <a:pt x="155448" y="308127"/>
                  </a:cubicBezTo>
                  <a:lnTo>
                    <a:pt x="155448" y="314706"/>
                  </a:lnTo>
                  <a:cubicBezTo>
                    <a:pt x="221463" y="312814"/>
                    <a:pt x="221463" y="372745"/>
                    <a:pt x="221463" y="385864"/>
                  </a:cubicBezTo>
                  <a:lnTo>
                    <a:pt x="221463" y="556324"/>
                  </a:lnTo>
                  <a:cubicBezTo>
                    <a:pt x="221463" y="656539"/>
                    <a:pt x="175298" y="655612"/>
                    <a:pt x="131940" y="655612"/>
                  </a:cubicBezTo>
                  <a:lnTo>
                    <a:pt x="81331" y="655612"/>
                  </a:lnTo>
                  <a:cubicBezTo>
                    <a:pt x="0" y="655612"/>
                    <a:pt x="0" y="586283"/>
                    <a:pt x="0" y="557263"/>
                  </a:cubicBezTo>
                  <a:lnTo>
                    <a:pt x="0" y="426149"/>
                  </a:lnTo>
                  <a:lnTo>
                    <a:pt x="89471" y="426149"/>
                  </a:lnTo>
                  <a:lnTo>
                    <a:pt x="89471" y="574103"/>
                  </a:lnTo>
                  <a:cubicBezTo>
                    <a:pt x="89471" y="585343"/>
                    <a:pt x="102146" y="595668"/>
                    <a:pt x="111176" y="595668"/>
                  </a:cubicBezTo>
                  <a:cubicBezTo>
                    <a:pt x="118389" y="595668"/>
                    <a:pt x="131940" y="588175"/>
                    <a:pt x="131940" y="574103"/>
                  </a:cubicBezTo>
                  <a:lnTo>
                    <a:pt x="131940" y="385864"/>
                  </a:lnTo>
                  <a:cubicBezTo>
                    <a:pt x="131940" y="367157"/>
                    <a:pt x="128346" y="341859"/>
                    <a:pt x="84938" y="341859"/>
                  </a:cubicBezTo>
                  <a:lnTo>
                    <a:pt x="49682" y="341859"/>
                  </a:lnTo>
                  <a:lnTo>
                    <a:pt x="49682" y="281915"/>
                  </a:lnTo>
                  <a:lnTo>
                    <a:pt x="84938" y="281915"/>
                  </a:lnTo>
                  <a:cubicBezTo>
                    <a:pt x="128346" y="281915"/>
                    <a:pt x="131940" y="258521"/>
                    <a:pt x="131940" y="236017"/>
                  </a:cubicBezTo>
                  <a:lnTo>
                    <a:pt x="131940" y="77737"/>
                  </a:lnTo>
                  <a:cubicBezTo>
                    <a:pt x="131940" y="62763"/>
                    <a:pt x="119317" y="59957"/>
                    <a:pt x="112065" y="59957"/>
                  </a:cubicBezTo>
                  <a:cubicBezTo>
                    <a:pt x="103035" y="59957"/>
                    <a:pt x="89471" y="66510"/>
                    <a:pt x="89471" y="77737"/>
                  </a:cubicBezTo>
                  <a:lnTo>
                    <a:pt x="89471" y="209804"/>
                  </a:lnTo>
                  <a:lnTo>
                    <a:pt x="0" y="209804"/>
                  </a:lnTo>
                  <a:lnTo>
                    <a:pt x="0" y="103962"/>
                  </a:lnTo>
                  <a:cubicBezTo>
                    <a:pt x="0" y="70256"/>
                    <a:pt x="3620" y="0"/>
                    <a:pt x="8674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Shape 12">
              <a:extLst>
                <a:ext uri="{FF2B5EF4-FFF2-40B4-BE49-F238E27FC236}">
                  <a16:creationId xmlns:a16="http://schemas.microsoft.com/office/drawing/2014/main" xmlns="" id="{DF8C71B7-76EA-45D6-8C32-D9C0294B887F}"/>
                </a:ext>
              </a:extLst>
            </p:cNvPr>
            <p:cNvSpPr/>
            <p:nvPr/>
          </p:nvSpPr>
          <p:spPr>
            <a:xfrm>
              <a:off x="2003381" y="254580"/>
              <a:ext cx="141891" cy="765175"/>
            </a:xfrm>
            <a:custGeom>
              <a:avLst/>
              <a:gdLst/>
              <a:ahLst/>
              <a:cxnLst/>
              <a:rect l="0" t="0" r="0" b="0"/>
              <a:pathLst>
                <a:path w="141891" h="765175">
                  <a:moveTo>
                    <a:pt x="22568" y="0"/>
                  </a:moveTo>
                  <a:lnTo>
                    <a:pt x="141891" y="0"/>
                  </a:lnTo>
                  <a:lnTo>
                    <a:pt x="141891" y="62751"/>
                  </a:lnTo>
                  <a:lnTo>
                    <a:pt x="112065" y="62751"/>
                  </a:lnTo>
                  <a:lnTo>
                    <a:pt x="112065" y="592849"/>
                  </a:lnTo>
                  <a:lnTo>
                    <a:pt x="141891" y="592849"/>
                  </a:lnTo>
                  <a:lnTo>
                    <a:pt x="141891" y="655587"/>
                  </a:lnTo>
                  <a:lnTo>
                    <a:pt x="89471" y="655587"/>
                  </a:lnTo>
                  <a:lnTo>
                    <a:pt x="89471" y="765175"/>
                  </a:lnTo>
                  <a:lnTo>
                    <a:pt x="0" y="765175"/>
                  </a:lnTo>
                  <a:lnTo>
                    <a:pt x="0" y="592849"/>
                  </a:lnTo>
                  <a:lnTo>
                    <a:pt x="22568" y="592849"/>
                  </a:lnTo>
                  <a:lnTo>
                    <a:pt x="225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Shape 13">
              <a:extLst>
                <a:ext uri="{FF2B5EF4-FFF2-40B4-BE49-F238E27FC236}">
                  <a16:creationId xmlns:a16="http://schemas.microsoft.com/office/drawing/2014/main" xmlns="" id="{2820737F-877C-4218-BCB5-0C0556A5C8FC}"/>
                </a:ext>
              </a:extLst>
            </p:cNvPr>
            <p:cNvSpPr/>
            <p:nvPr/>
          </p:nvSpPr>
          <p:spPr>
            <a:xfrm>
              <a:off x="2145271" y="254580"/>
              <a:ext cx="150032" cy="765175"/>
            </a:xfrm>
            <a:custGeom>
              <a:avLst/>
              <a:gdLst/>
              <a:ahLst/>
              <a:cxnLst/>
              <a:rect l="0" t="0" r="0" b="0"/>
              <a:pathLst>
                <a:path w="150032" h="765175">
                  <a:moveTo>
                    <a:pt x="0" y="0"/>
                  </a:moveTo>
                  <a:lnTo>
                    <a:pt x="100324" y="0"/>
                  </a:lnTo>
                  <a:lnTo>
                    <a:pt x="100324" y="540385"/>
                  </a:lnTo>
                  <a:cubicBezTo>
                    <a:pt x="100324" y="563804"/>
                    <a:pt x="104832" y="592849"/>
                    <a:pt x="143682" y="592849"/>
                  </a:cubicBezTo>
                  <a:lnTo>
                    <a:pt x="150032" y="592849"/>
                  </a:lnTo>
                  <a:lnTo>
                    <a:pt x="150032" y="765175"/>
                  </a:lnTo>
                  <a:lnTo>
                    <a:pt x="60560" y="765175"/>
                  </a:lnTo>
                  <a:lnTo>
                    <a:pt x="60560" y="655587"/>
                  </a:lnTo>
                  <a:lnTo>
                    <a:pt x="0" y="655587"/>
                  </a:lnTo>
                  <a:lnTo>
                    <a:pt x="0" y="592849"/>
                  </a:lnTo>
                  <a:lnTo>
                    <a:pt x="29826" y="592849"/>
                  </a:lnTo>
                  <a:cubicBezTo>
                    <a:pt x="21698" y="587223"/>
                    <a:pt x="10852" y="574129"/>
                    <a:pt x="10852" y="540385"/>
                  </a:cubicBezTo>
                  <a:lnTo>
                    <a:pt x="10852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Shape 15">
              <a:extLst>
                <a:ext uri="{FF2B5EF4-FFF2-40B4-BE49-F238E27FC236}">
                  <a16:creationId xmlns:a16="http://schemas.microsoft.com/office/drawing/2014/main" xmlns="" id="{04605877-81D5-4697-AC94-E572461CD777}"/>
                </a:ext>
              </a:extLst>
            </p:cNvPr>
            <p:cNvSpPr/>
            <p:nvPr/>
          </p:nvSpPr>
          <p:spPr>
            <a:xfrm>
              <a:off x="943394" y="732161"/>
              <a:ext cx="3620" cy="1892"/>
            </a:xfrm>
            <a:custGeom>
              <a:avLst/>
              <a:gdLst/>
              <a:ahLst/>
              <a:cxnLst/>
              <a:rect l="0" t="0" r="0" b="0"/>
              <a:pathLst>
                <a:path w="3620" h="1892">
                  <a:moveTo>
                    <a:pt x="0" y="0"/>
                  </a:moveTo>
                  <a:cubicBezTo>
                    <a:pt x="1207" y="597"/>
                    <a:pt x="2375" y="1295"/>
                    <a:pt x="3620" y="1892"/>
                  </a:cubicBezTo>
                  <a:lnTo>
                    <a:pt x="889" y="1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Shape 16">
              <a:extLst>
                <a:ext uri="{FF2B5EF4-FFF2-40B4-BE49-F238E27FC236}">
                  <a16:creationId xmlns:a16="http://schemas.microsoft.com/office/drawing/2014/main" xmlns="" id="{2828B061-5048-42CD-8FA8-9713AB3D5F12}"/>
                </a:ext>
              </a:extLst>
            </p:cNvPr>
            <p:cNvSpPr/>
            <p:nvPr/>
          </p:nvSpPr>
          <p:spPr>
            <a:xfrm>
              <a:off x="1508361" y="461993"/>
              <a:ext cx="92850" cy="370980"/>
            </a:xfrm>
            <a:custGeom>
              <a:avLst/>
              <a:gdLst/>
              <a:ahLst/>
              <a:cxnLst/>
              <a:rect l="0" t="0" r="0" b="0"/>
              <a:pathLst>
                <a:path w="92850" h="370980">
                  <a:moveTo>
                    <a:pt x="43612" y="0"/>
                  </a:moveTo>
                  <a:cubicBezTo>
                    <a:pt x="75070" y="47676"/>
                    <a:pt x="92850" y="101575"/>
                    <a:pt x="92850" y="158674"/>
                  </a:cubicBezTo>
                  <a:lnTo>
                    <a:pt x="92850" y="158725"/>
                  </a:lnTo>
                  <a:cubicBezTo>
                    <a:pt x="92850" y="238442"/>
                    <a:pt x="58191" y="312014"/>
                    <a:pt x="0" y="370980"/>
                  </a:cubicBezTo>
                  <a:cubicBezTo>
                    <a:pt x="4051" y="344564"/>
                    <a:pt x="6083" y="317729"/>
                    <a:pt x="6083" y="290538"/>
                  </a:cubicBezTo>
                  <a:cubicBezTo>
                    <a:pt x="6083" y="280365"/>
                    <a:pt x="5690" y="270269"/>
                    <a:pt x="5093" y="260223"/>
                  </a:cubicBezTo>
                  <a:lnTo>
                    <a:pt x="10694" y="265163"/>
                  </a:lnTo>
                  <a:lnTo>
                    <a:pt x="45949" y="296342"/>
                  </a:lnTo>
                  <a:lnTo>
                    <a:pt x="55347" y="250254"/>
                  </a:lnTo>
                  <a:lnTo>
                    <a:pt x="55613" y="248895"/>
                  </a:lnTo>
                  <a:lnTo>
                    <a:pt x="56515" y="247231"/>
                  </a:lnTo>
                  <a:lnTo>
                    <a:pt x="61913" y="237134"/>
                  </a:lnTo>
                  <a:lnTo>
                    <a:pt x="58445" y="226212"/>
                  </a:lnTo>
                  <a:lnTo>
                    <a:pt x="58001" y="224828"/>
                  </a:lnTo>
                  <a:lnTo>
                    <a:pt x="60300" y="222771"/>
                  </a:lnTo>
                  <a:lnTo>
                    <a:pt x="59766" y="210020"/>
                  </a:lnTo>
                  <a:lnTo>
                    <a:pt x="59309" y="199454"/>
                  </a:lnTo>
                  <a:lnTo>
                    <a:pt x="59068" y="193675"/>
                  </a:lnTo>
                  <a:lnTo>
                    <a:pt x="56541" y="188519"/>
                  </a:lnTo>
                  <a:lnTo>
                    <a:pt x="51676" y="178791"/>
                  </a:lnTo>
                  <a:lnTo>
                    <a:pt x="50063" y="175489"/>
                  </a:lnTo>
                  <a:lnTo>
                    <a:pt x="49263" y="171628"/>
                  </a:lnTo>
                  <a:lnTo>
                    <a:pt x="49835" y="170358"/>
                  </a:lnTo>
                  <a:lnTo>
                    <a:pt x="56185" y="156515"/>
                  </a:lnTo>
                  <a:lnTo>
                    <a:pt x="47676" y="143866"/>
                  </a:lnTo>
                  <a:lnTo>
                    <a:pt x="40538" y="133325"/>
                  </a:lnTo>
                  <a:lnTo>
                    <a:pt x="36690" y="127203"/>
                  </a:lnTo>
                  <a:lnTo>
                    <a:pt x="34087" y="123076"/>
                  </a:lnTo>
                  <a:lnTo>
                    <a:pt x="30239" y="120129"/>
                  </a:lnTo>
                  <a:lnTo>
                    <a:pt x="26048" y="116929"/>
                  </a:lnTo>
                  <a:lnTo>
                    <a:pt x="25553" y="114922"/>
                  </a:lnTo>
                  <a:lnTo>
                    <a:pt x="27915" y="112293"/>
                  </a:lnTo>
                  <a:lnTo>
                    <a:pt x="37338" y="108420"/>
                  </a:lnTo>
                  <a:lnTo>
                    <a:pt x="35877" y="88748"/>
                  </a:lnTo>
                  <a:lnTo>
                    <a:pt x="35700" y="86589"/>
                  </a:lnTo>
                  <a:lnTo>
                    <a:pt x="36475" y="85852"/>
                  </a:lnTo>
                  <a:lnTo>
                    <a:pt x="38608" y="81229"/>
                  </a:lnTo>
                  <a:lnTo>
                    <a:pt x="40538" y="77064"/>
                  </a:lnTo>
                  <a:lnTo>
                    <a:pt x="43383" y="70866"/>
                  </a:lnTo>
                  <a:lnTo>
                    <a:pt x="42990" y="64046"/>
                  </a:lnTo>
                  <a:lnTo>
                    <a:pt x="41897" y="46038"/>
                  </a:lnTo>
                  <a:lnTo>
                    <a:pt x="41758" y="43802"/>
                  </a:lnTo>
                  <a:lnTo>
                    <a:pt x="41262" y="41593"/>
                  </a:lnTo>
                  <a:lnTo>
                    <a:pt x="38697" y="30480"/>
                  </a:lnTo>
                  <a:lnTo>
                    <a:pt x="37859" y="21933"/>
                  </a:lnTo>
                  <a:lnTo>
                    <a:pt x="38849" y="10249"/>
                  </a:lnTo>
                  <a:lnTo>
                    <a:pt x="40666" y="6350"/>
                  </a:lnTo>
                  <a:lnTo>
                    <a:pt x="4361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Shape 17">
              <a:extLst>
                <a:ext uri="{FF2B5EF4-FFF2-40B4-BE49-F238E27FC236}">
                  <a16:creationId xmlns:a16="http://schemas.microsoft.com/office/drawing/2014/main" xmlns="" id="{A1ED496C-9AFE-403E-9F08-0D54963F85C2}"/>
                </a:ext>
              </a:extLst>
            </p:cNvPr>
            <p:cNvSpPr/>
            <p:nvPr/>
          </p:nvSpPr>
          <p:spPr>
            <a:xfrm>
              <a:off x="1431272" y="673701"/>
              <a:ext cx="61443" cy="193154"/>
            </a:xfrm>
            <a:custGeom>
              <a:avLst/>
              <a:gdLst/>
              <a:ahLst/>
              <a:cxnLst/>
              <a:rect l="0" t="0" r="0" b="0"/>
              <a:pathLst>
                <a:path w="61443" h="193154">
                  <a:moveTo>
                    <a:pt x="49759" y="0"/>
                  </a:moveTo>
                  <a:lnTo>
                    <a:pt x="52070" y="6871"/>
                  </a:lnTo>
                  <a:lnTo>
                    <a:pt x="52756" y="8852"/>
                  </a:lnTo>
                  <a:lnTo>
                    <a:pt x="53759" y="10719"/>
                  </a:lnTo>
                  <a:lnTo>
                    <a:pt x="57848" y="18555"/>
                  </a:lnTo>
                  <a:cubicBezTo>
                    <a:pt x="60198" y="38329"/>
                    <a:pt x="61443" y="58458"/>
                    <a:pt x="61443" y="78829"/>
                  </a:cubicBezTo>
                  <a:cubicBezTo>
                    <a:pt x="61443" y="114529"/>
                    <a:pt x="57798" y="149568"/>
                    <a:pt x="50559" y="183833"/>
                  </a:cubicBezTo>
                  <a:cubicBezTo>
                    <a:pt x="46812" y="187008"/>
                    <a:pt x="42964" y="190132"/>
                    <a:pt x="39014" y="193154"/>
                  </a:cubicBezTo>
                  <a:lnTo>
                    <a:pt x="39967" y="182956"/>
                  </a:lnTo>
                  <a:lnTo>
                    <a:pt x="43117" y="165176"/>
                  </a:lnTo>
                  <a:lnTo>
                    <a:pt x="44158" y="159372"/>
                  </a:lnTo>
                  <a:lnTo>
                    <a:pt x="42685" y="153695"/>
                  </a:lnTo>
                  <a:lnTo>
                    <a:pt x="39662" y="141935"/>
                  </a:lnTo>
                  <a:lnTo>
                    <a:pt x="38951" y="139154"/>
                  </a:lnTo>
                  <a:lnTo>
                    <a:pt x="37706" y="136627"/>
                  </a:lnTo>
                  <a:lnTo>
                    <a:pt x="31699" y="124549"/>
                  </a:lnTo>
                  <a:lnTo>
                    <a:pt x="30340" y="113259"/>
                  </a:lnTo>
                  <a:lnTo>
                    <a:pt x="29896" y="109614"/>
                  </a:lnTo>
                  <a:lnTo>
                    <a:pt x="28473" y="106210"/>
                  </a:lnTo>
                  <a:lnTo>
                    <a:pt x="21412" y="89027"/>
                  </a:lnTo>
                  <a:lnTo>
                    <a:pt x="18834" y="82779"/>
                  </a:lnTo>
                  <a:lnTo>
                    <a:pt x="13614" y="78461"/>
                  </a:lnTo>
                  <a:lnTo>
                    <a:pt x="6947" y="72898"/>
                  </a:lnTo>
                  <a:lnTo>
                    <a:pt x="0" y="67145"/>
                  </a:lnTo>
                  <a:lnTo>
                    <a:pt x="991" y="64910"/>
                  </a:lnTo>
                  <a:lnTo>
                    <a:pt x="826" y="58585"/>
                  </a:lnTo>
                  <a:lnTo>
                    <a:pt x="597" y="49238"/>
                  </a:lnTo>
                  <a:lnTo>
                    <a:pt x="698" y="48666"/>
                  </a:lnTo>
                  <a:lnTo>
                    <a:pt x="1842" y="47155"/>
                  </a:lnTo>
                  <a:lnTo>
                    <a:pt x="5182" y="42570"/>
                  </a:lnTo>
                  <a:lnTo>
                    <a:pt x="6452" y="37008"/>
                  </a:lnTo>
                  <a:lnTo>
                    <a:pt x="7861" y="30658"/>
                  </a:lnTo>
                  <a:lnTo>
                    <a:pt x="9525" y="27254"/>
                  </a:lnTo>
                  <a:lnTo>
                    <a:pt x="14110" y="24511"/>
                  </a:lnTo>
                  <a:lnTo>
                    <a:pt x="15329" y="23762"/>
                  </a:lnTo>
                  <a:lnTo>
                    <a:pt x="16472" y="22924"/>
                  </a:lnTo>
                  <a:lnTo>
                    <a:pt x="29743" y="12903"/>
                  </a:lnTo>
                  <a:lnTo>
                    <a:pt x="38798" y="6058"/>
                  </a:lnTo>
                  <a:lnTo>
                    <a:pt x="42469" y="4039"/>
                  </a:lnTo>
                  <a:lnTo>
                    <a:pt x="47727" y="1118"/>
                  </a:lnTo>
                  <a:lnTo>
                    <a:pt x="49759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Shape 18">
              <a:extLst>
                <a:ext uri="{FF2B5EF4-FFF2-40B4-BE49-F238E27FC236}">
                  <a16:creationId xmlns:a16="http://schemas.microsoft.com/office/drawing/2014/main" xmlns="" id="{F53230D2-6633-4F77-9F9F-1CE76CE75927}"/>
                </a:ext>
              </a:extLst>
            </p:cNvPr>
            <p:cNvSpPr/>
            <p:nvPr/>
          </p:nvSpPr>
          <p:spPr>
            <a:xfrm>
              <a:off x="701192" y="625060"/>
              <a:ext cx="92481" cy="207912"/>
            </a:xfrm>
            <a:custGeom>
              <a:avLst/>
              <a:gdLst/>
              <a:ahLst/>
              <a:cxnLst/>
              <a:rect l="0" t="0" r="0" b="0"/>
              <a:pathLst>
                <a:path w="92481" h="207912">
                  <a:moveTo>
                    <a:pt x="88684" y="0"/>
                  </a:moveTo>
                  <a:lnTo>
                    <a:pt x="89281" y="1168"/>
                  </a:lnTo>
                  <a:lnTo>
                    <a:pt x="92329" y="12497"/>
                  </a:lnTo>
                  <a:lnTo>
                    <a:pt x="92481" y="12967"/>
                  </a:lnTo>
                  <a:cubicBezTo>
                    <a:pt x="84265" y="49860"/>
                    <a:pt x="79870" y="88176"/>
                    <a:pt x="79870" y="127470"/>
                  </a:cubicBezTo>
                  <a:cubicBezTo>
                    <a:pt x="79870" y="154661"/>
                    <a:pt x="81940" y="181496"/>
                    <a:pt x="85928" y="207912"/>
                  </a:cubicBezTo>
                  <a:cubicBezTo>
                    <a:pt x="42913" y="164274"/>
                    <a:pt x="12802" y="112687"/>
                    <a:pt x="0" y="56502"/>
                  </a:cubicBezTo>
                  <a:lnTo>
                    <a:pt x="47307" y="52311"/>
                  </a:lnTo>
                  <a:lnTo>
                    <a:pt x="55791" y="32588"/>
                  </a:lnTo>
                  <a:lnTo>
                    <a:pt x="55842" y="32449"/>
                  </a:lnTo>
                  <a:lnTo>
                    <a:pt x="55918" y="32296"/>
                  </a:lnTo>
                  <a:lnTo>
                    <a:pt x="59512" y="23711"/>
                  </a:lnTo>
                  <a:lnTo>
                    <a:pt x="68262" y="23609"/>
                  </a:lnTo>
                  <a:lnTo>
                    <a:pt x="75908" y="16713"/>
                  </a:lnTo>
                  <a:lnTo>
                    <a:pt x="80391" y="12675"/>
                  </a:lnTo>
                  <a:lnTo>
                    <a:pt x="88062" y="5728"/>
                  </a:lnTo>
                  <a:lnTo>
                    <a:pt x="8868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Shape 19">
              <a:extLst>
                <a:ext uri="{FF2B5EF4-FFF2-40B4-BE49-F238E27FC236}">
                  <a16:creationId xmlns:a16="http://schemas.microsoft.com/office/drawing/2014/main" xmlns="" id="{A64841FC-6596-4CF0-9AFD-7FF461E7760D}"/>
                </a:ext>
              </a:extLst>
            </p:cNvPr>
            <p:cNvSpPr/>
            <p:nvPr/>
          </p:nvSpPr>
          <p:spPr>
            <a:xfrm>
              <a:off x="828769" y="302770"/>
              <a:ext cx="145224" cy="99593"/>
            </a:xfrm>
            <a:custGeom>
              <a:avLst/>
              <a:gdLst/>
              <a:ahLst/>
              <a:cxnLst/>
              <a:rect l="0" t="0" r="0" b="0"/>
              <a:pathLst>
                <a:path w="145224" h="99593">
                  <a:moveTo>
                    <a:pt x="128016" y="0"/>
                  </a:moveTo>
                  <a:cubicBezTo>
                    <a:pt x="130696" y="14884"/>
                    <a:pt x="136576" y="29045"/>
                    <a:pt x="145224" y="42075"/>
                  </a:cubicBezTo>
                  <a:cubicBezTo>
                    <a:pt x="138354" y="47727"/>
                    <a:pt x="131686" y="53607"/>
                    <a:pt x="125108" y="59576"/>
                  </a:cubicBezTo>
                  <a:lnTo>
                    <a:pt x="123673" y="42596"/>
                  </a:lnTo>
                  <a:lnTo>
                    <a:pt x="105562" y="42888"/>
                  </a:lnTo>
                  <a:lnTo>
                    <a:pt x="86195" y="53721"/>
                  </a:lnTo>
                  <a:lnTo>
                    <a:pt x="59855" y="65291"/>
                  </a:lnTo>
                  <a:lnTo>
                    <a:pt x="53353" y="76670"/>
                  </a:lnTo>
                  <a:lnTo>
                    <a:pt x="43675" y="81534"/>
                  </a:lnTo>
                  <a:lnTo>
                    <a:pt x="35078" y="81191"/>
                  </a:lnTo>
                  <a:lnTo>
                    <a:pt x="29299" y="96812"/>
                  </a:lnTo>
                  <a:lnTo>
                    <a:pt x="20561" y="99593"/>
                  </a:lnTo>
                  <a:lnTo>
                    <a:pt x="21908" y="86970"/>
                  </a:lnTo>
                  <a:lnTo>
                    <a:pt x="11062" y="77013"/>
                  </a:lnTo>
                  <a:lnTo>
                    <a:pt x="7963" y="68466"/>
                  </a:lnTo>
                  <a:lnTo>
                    <a:pt x="0" y="69037"/>
                  </a:lnTo>
                  <a:cubicBezTo>
                    <a:pt x="37008" y="40678"/>
                    <a:pt x="80264" y="17234"/>
                    <a:pt x="12801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Shape 20">
              <a:extLst>
                <a:ext uri="{FF2B5EF4-FFF2-40B4-BE49-F238E27FC236}">
                  <a16:creationId xmlns:a16="http://schemas.microsoft.com/office/drawing/2014/main" xmlns="" id="{40F23252-4B3E-430B-8B3A-A28FA8870AC8}"/>
                </a:ext>
              </a:extLst>
            </p:cNvPr>
            <p:cNvSpPr/>
            <p:nvPr/>
          </p:nvSpPr>
          <p:spPr>
            <a:xfrm>
              <a:off x="1097451" y="167189"/>
              <a:ext cx="100609" cy="72898"/>
            </a:xfrm>
            <a:custGeom>
              <a:avLst/>
              <a:gdLst/>
              <a:ahLst/>
              <a:cxnLst/>
              <a:rect l="0" t="0" r="0" b="0"/>
              <a:pathLst>
                <a:path w="100609" h="72898">
                  <a:moveTo>
                    <a:pt x="50305" y="0"/>
                  </a:moveTo>
                  <a:cubicBezTo>
                    <a:pt x="54127" y="0"/>
                    <a:pt x="57874" y="203"/>
                    <a:pt x="61671" y="267"/>
                  </a:cubicBezTo>
                  <a:cubicBezTo>
                    <a:pt x="75108" y="889"/>
                    <a:pt x="88151" y="2553"/>
                    <a:pt x="100609" y="5207"/>
                  </a:cubicBezTo>
                  <a:cubicBezTo>
                    <a:pt x="83096" y="25324"/>
                    <a:pt x="66281" y="47993"/>
                    <a:pt x="50305" y="72898"/>
                  </a:cubicBezTo>
                  <a:cubicBezTo>
                    <a:pt x="34354" y="47993"/>
                    <a:pt x="17539" y="25324"/>
                    <a:pt x="0" y="5207"/>
                  </a:cubicBezTo>
                  <a:cubicBezTo>
                    <a:pt x="12433" y="2553"/>
                    <a:pt x="25502" y="889"/>
                    <a:pt x="38938" y="267"/>
                  </a:cubicBezTo>
                  <a:cubicBezTo>
                    <a:pt x="42736" y="203"/>
                    <a:pt x="46507" y="0"/>
                    <a:pt x="5030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Shape 21">
              <a:extLst>
                <a:ext uri="{FF2B5EF4-FFF2-40B4-BE49-F238E27FC236}">
                  <a16:creationId xmlns:a16="http://schemas.microsoft.com/office/drawing/2014/main" xmlns="" id="{01CFF682-7980-4AFF-941A-121FBA98305F}"/>
                </a:ext>
              </a:extLst>
            </p:cNvPr>
            <p:cNvSpPr/>
            <p:nvPr/>
          </p:nvSpPr>
          <p:spPr>
            <a:xfrm>
              <a:off x="1321511" y="302770"/>
              <a:ext cx="165176" cy="161354"/>
            </a:xfrm>
            <a:custGeom>
              <a:avLst/>
              <a:gdLst/>
              <a:ahLst/>
              <a:cxnLst/>
              <a:rect l="0" t="0" r="0" b="0"/>
              <a:pathLst>
                <a:path w="165176" h="161354">
                  <a:moveTo>
                    <a:pt x="17221" y="0"/>
                  </a:moveTo>
                  <a:cubicBezTo>
                    <a:pt x="73825" y="20409"/>
                    <a:pt x="124155" y="49530"/>
                    <a:pt x="165176" y="85230"/>
                  </a:cubicBezTo>
                  <a:lnTo>
                    <a:pt x="164033" y="86944"/>
                  </a:lnTo>
                  <a:lnTo>
                    <a:pt x="155829" y="99314"/>
                  </a:lnTo>
                  <a:lnTo>
                    <a:pt x="139052" y="108128"/>
                  </a:lnTo>
                  <a:lnTo>
                    <a:pt x="123038" y="120129"/>
                  </a:lnTo>
                  <a:lnTo>
                    <a:pt x="115697" y="132537"/>
                  </a:lnTo>
                  <a:lnTo>
                    <a:pt x="110211" y="139649"/>
                  </a:lnTo>
                  <a:lnTo>
                    <a:pt x="114351" y="144094"/>
                  </a:lnTo>
                  <a:lnTo>
                    <a:pt x="122911" y="147587"/>
                  </a:lnTo>
                  <a:lnTo>
                    <a:pt x="121793" y="152819"/>
                  </a:lnTo>
                  <a:lnTo>
                    <a:pt x="110579" y="152349"/>
                  </a:lnTo>
                  <a:lnTo>
                    <a:pt x="107683" y="160706"/>
                  </a:lnTo>
                  <a:lnTo>
                    <a:pt x="106832" y="161354"/>
                  </a:lnTo>
                  <a:cubicBezTo>
                    <a:pt x="77394" y="116383"/>
                    <a:pt x="41377" y="76124"/>
                    <a:pt x="0" y="42075"/>
                  </a:cubicBezTo>
                  <a:cubicBezTo>
                    <a:pt x="8661" y="29045"/>
                    <a:pt x="14542" y="14884"/>
                    <a:pt x="1722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Shape 22">
              <a:extLst>
                <a:ext uri="{FF2B5EF4-FFF2-40B4-BE49-F238E27FC236}">
                  <a16:creationId xmlns:a16="http://schemas.microsoft.com/office/drawing/2014/main" xmlns="" id="{3E2B2721-D81F-4925-B13A-7C4AD83CE50D}"/>
                </a:ext>
              </a:extLst>
            </p:cNvPr>
            <p:cNvSpPr/>
            <p:nvPr/>
          </p:nvSpPr>
          <p:spPr>
            <a:xfrm>
              <a:off x="1305912" y="860975"/>
              <a:ext cx="56579" cy="88354"/>
            </a:xfrm>
            <a:custGeom>
              <a:avLst/>
              <a:gdLst/>
              <a:ahLst/>
              <a:cxnLst/>
              <a:rect l="0" t="0" r="0" b="0"/>
              <a:pathLst>
                <a:path w="56579" h="88354">
                  <a:moveTo>
                    <a:pt x="4216" y="0"/>
                  </a:moveTo>
                  <a:lnTo>
                    <a:pt x="4839" y="2553"/>
                  </a:lnTo>
                  <a:lnTo>
                    <a:pt x="6198" y="7912"/>
                  </a:lnTo>
                  <a:lnTo>
                    <a:pt x="9525" y="12357"/>
                  </a:lnTo>
                  <a:lnTo>
                    <a:pt x="17780" y="23292"/>
                  </a:lnTo>
                  <a:lnTo>
                    <a:pt x="24651" y="32423"/>
                  </a:lnTo>
                  <a:lnTo>
                    <a:pt x="35941" y="33884"/>
                  </a:lnTo>
                  <a:lnTo>
                    <a:pt x="45174" y="35103"/>
                  </a:lnTo>
                  <a:lnTo>
                    <a:pt x="49060" y="36462"/>
                  </a:lnTo>
                  <a:lnTo>
                    <a:pt x="54597" y="45339"/>
                  </a:lnTo>
                  <a:lnTo>
                    <a:pt x="56579" y="45415"/>
                  </a:lnTo>
                  <a:lnTo>
                    <a:pt x="41618" y="62255"/>
                  </a:lnTo>
                  <a:lnTo>
                    <a:pt x="49416" y="71196"/>
                  </a:lnTo>
                  <a:cubicBezTo>
                    <a:pt x="33439" y="77635"/>
                    <a:pt x="17018" y="83439"/>
                    <a:pt x="0" y="88354"/>
                  </a:cubicBezTo>
                  <a:cubicBezTo>
                    <a:pt x="2349" y="60770"/>
                    <a:pt x="3492" y="32245"/>
                    <a:pt x="3670" y="3226"/>
                  </a:cubicBezTo>
                  <a:lnTo>
                    <a:pt x="4216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Shape 23">
              <a:extLst>
                <a:ext uri="{FF2B5EF4-FFF2-40B4-BE49-F238E27FC236}">
                  <a16:creationId xmlns:a16="http://schemas.microsoft.com/office/drawing/2014/main" xmlns="" id="{DAD08CFB-E78F-48A6-85B4-B207F1705310}"/>
                </a:ext>
              </a:extLst>
            </p:cNvPr>
            <p:cNvSpPr/>
            <p:nvPr/>
          </p:nvSpPr>
          <p:spPr>
            <a:xfrm>
              <a:off x="896831" y="376042"/>
              <a:ext cx="31153" cy="34900"/>
            </a:xfrm>
            <a:custGeom>
              <a:avLst/>
              <a:gdLst/>
              <a:ahLst/>
              <a:cxnLst/>
              <a:rect l="0" t="0" r="0" b="0"/>
              <a:pathLst>
                <a:path w="31153" h="34900">
                  <a:moveTo>
                    <a:pt x="31153" y="0"/>
                  </a:moveTo>
                  <a:lnTo>
                    <a:pt x="24778" y="8192"/>
                  </a:lnTo>
                  <a:lnTo>
                    <a:pt x="26492" y="16497"/>
                  </a:lnTo>
                  <a:cubicBezTo>
                    <a:pt x="21133" y="22225"/>
                    <a:pt x="15926" y="28080"/>
                    <a:pt x="10846" y="34061"/>
                  </a:cubicBezTo>
                  <a:lnTo>
                    <a:pt x="10909" y="31902"/>
                  </a:lnTo>
                  <a:lnTo>
                    <a:pt x="8509" y="27610"/>
                  </a:lnTo>
                  <a:lnTo>
                    <a:pt x="6528" y="34900"/>
                  </a:lnTo>
                  <a:lnTo>
                    <a:pt x="2184" y="34709"/>
                  </a:lnTo>
                  <a:lnTo>
                    <a:pt x="597" y="31509"/>
                  </a:lnTo>
                  <a:lnTo>
                    <a:pt x="0" y="24067"/>
                  </a:lnTo>
                  <a:cubicBezTo>
                    <a:pt x="0" y="24067"/>
                    <a:pt x="4636" y="16866"/>
                    <a:pt x="11608" y="13970"/>
                  </a:cubicBezTo>
                  <a:cubicBezTo>
                    <a:pt x="18605" y="11138"/>
                    <a:pt x="17805" y="10020"/>
                    <a:pt x="17805" y="10020"/>
                  </a:cubicBezTo>
                  <a:lnTo>
                    <a:pt x="22479" y="1791"/>
                  </a:lnTo>
                  <a:lnTo>
                    <a:pt x="3115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Shape 24">
              <a:extLst>
                <a:ext uri="{FF2B5EF4-FFF2-40B4-BE49-F238E27FC236}">
                  <a16:creationId xmlns:a16="http://schemas.microsoft.com/office/drawing/2014/main" xmlns="" id="{AAF068EC-DEB3-415C-A1FC-4674352AFA4F}"/>
                </a:ext>
              </a:extLst>
            </p:cNvPr>
            <p:cNvSpPr/>
            <p:nvPr/>
          </p:nvSpPr>
          <p:spPr>
            <a:xfrm>
              <a:off x="1046059" y="416451"/>
              <a:ext cx="202235" cy="136284"/>
            </a:xfrm>
            <a:custGeom>
              <a:avLst/>
              <a:gdLst/>
              <a:ahLst/>
              <a:cxnLst/>
              <a:rect l="0" t="0" r="0" b="0"/>
              <a:pathLst>
                <a:path w="202235" h="136284">
                  <a:moveTo>
                    <a:pt x="39484" y="0"/>
                  </a:moveTo>
                  <a:cubicBezTo>
                    <a:pt x="59004" y="4813"/>
                    <a:pt x="79921" y="7468"/>
                    <a:pt x="101702" y="7468"/>
                  </a:cubicBezTo>
                  <a:cubicBezTo>
                    <a:pt x="123469" y="7468"/>
                    <a:pt x="144386" y="4813"/>
                    <a:pt x="163906" y="0"/>
                  </a:cubicBezTo>
                  <a:cubicBezTo>
                    <a:pt x="178486" y="39192"/>
                    <a:pt x="191338" y="80810"/>
                    <a:pt x="202235" y="124143"/>
                  </a:cubicBezTo>
                  <a:lnTo>
                    <a:pt x="199898" y="122885"/>
                  </a:lnTo>
                  <a:lnTo>
                    <a:pt x="198336" y="118593"/>
                  </a:lnTo>
                  <a:lnTo>
                    <a:pt x="192303" y="118339"/>
                  </a:lnTo>
                  <a:lnTo>
                    <a:pt x="181661" y="125285"/>
                  </a:lnTo>
                  <a:lnTo>
                    <a:pt x="175095" y="117653"/>
                  </a:lnTo>
                  <a:lnTo>
                    <a:pt x="170879" y="115392"/>
                  </a:lnTo>
                  <a:lnTo>
                    <a:pt x="164795" y="116167"/>
                  </a:lnTo>
                  <a:lnTo>
                    <a:pt x="162789" y="123482"/>
                  </a:lnTo>
                  <a:lnTo>
                    <a:pt x="140043" y="132055"/>
                  </a:lnTo>
                  <a:lnTo>
                    <a:pt x="141034" y="127826"/>
                  </a:lnTo>
                  <a:cubicBezTo>
                    <a:pt x="141034" y="127826"/>
                    <a:pt x="142977" y="122657"/>
                    <a:pt x="145720" y="119583"/>
                  </a:cubicBezTo>
                  <a:cubicBezTo>
                    <a:pt x="148425" y="116535"/>
                    <a:pt x="148501" y="114452"/>
                    <a:pt x="151130" y="113462"/>
                  </a:cubicBezTo>
                  <a:cubicBezTo>
                    <a:pt x="153734" y="112560"/>
                    <a:pt x="161798" y="104381"/>
                    <a:pt x="167132" y="100406"/>
                  </a:cubicBezTo>
                  <a:cubicBezTo>
                    <a:pt x="172466" y="96393"/>
                    <a:pt x="170802" y="95275"/>
                    <a:pt x="170802" y="95275"/>
                  </a:cubicBezTo>
                  <a:lnTo>
                    <a:pt x="172263" y="79477"/>
                  </a:lnTo>
                  <a:lnTo>
                    <a:pt x="171590" y="74168"/>
                  </a:lnTo>
                  <a:cubicBezTo>
                    <a:pt x="171590" y="74168"/>
                    <a:pt x="163982" y="70676"/>
                    <a:pt x="161430" y="69532"/>
                  </a:cubicBezTo>
                  <a:cubicBezTo>
                    <a:pt x="158903" y="68364"/>
                    <a:pt x="159068" y="64148"/>
                    <a:pt x="159068" y="64148"/>
                  </a:cubicBezTo>
                  <a:lnTo>
                    <a:pt x="155131" y="54419"/>
                  </a:lnTo>
                  <a:lnTo>
                    <a:pt x="151625" y="55359"/>
                  </a:lnTo>
                  <a:lnTo>
                    <a:pt x="141783" y="65507"/>
                  </a:lnTo>
                  <a:lnTo>
                    <a:pt x="131890" y="74613"/>
                  </a:lnTo>
                  <a:lnTo>
                    <a:pt x="123203" y="76378"/>
                  </a:lnTo>
                  <a:lnTo>
                    <a:pt x="113005" y="72822"/>
                  </a:lnTo>
                  <a:lnTo>
                    <a:pt x="101790" y="72301"/>
                  </a:lnTo>
                  <a:lnTo>
                    <a:pt x="89662" y="74981"/>
                  </a:lnTo>
                  <a:lnTo>
                    <a:pt x="80785" y="80912"/>
                  </a:lnTo>
                  <a:lnTo>
                    <a:pt x="79642" y="88303"/>
                  </a:lnTo>
                  <a:lnTo>
                    <a:pt x="69469" y="83617"/>
                  </a:lnTo>
                  <a:lnTo>
                    <a:pt x="62586" y="83350"/>
                  </a:lnTo>
                  <a:lnTo>
                    <a:pt x="56248" y="90488"/>
                  </a:lnTo>
                  <a:lnTo>
                    <a:pt x="53429" y="96736"/>
                  </a:lnTo>
                  <a:lnTo>
                    <a:pt x="55728" y="104229"/>
                  </a:lnTo>
                  <a:lnTo>
                    <a:pt x="52731" y="114643"/>
                  </a:lnTo>
                  <a:lnTo>
                    <a:pt x="51321" y="128346"/>
                  </a:lnTo>
                  <a:lnTo>
                    <a:pt x="47752" y="131318"/>
                  </a:lnTo>
                  <a:lnTo>
                    <a:pt x="48247" y="118745"/>
                  </a:lnTo>
                  <a:lnTo>
                    <a:pt x="49428" y="111354"/>
                  </a:lnTo>
                  <a:lnTo>
                    <a:pt x="47269" y="99619"/>
                  </a:lnTo>
                  <a:lnTo>
                    <a:pt x="38722" y="98196"/>
                  </a:lnTo>
                  <a:lnTo>
                    <a:pt x="39903" y="112039"/>
                  </a:lnTo>
                  <a:lnTo>
                    <a:pt x="32664" y="98971"/>
                  </a:lnTo>
                  <a:lnTo>
                    <a:pt x="33058" y="88481"/>
                  </a:lnTo>
                  <a:lnTo>
                    <a:pt x="34379" y="76924"/>
                  </a:lnTo>
                  <a:lnTo>
                    <a:pt x="30950" y="75679"/>
                  </a:lnTo>
                  <a:lnTo>
                    <a:pt x="27203" y="82944"/>
                  </a:lnTo>
                  <a:lnTo>
                    <a:pt x="23482" y="90195"/>
                  </a:lnTo>
                  <a:lnTo>
                    <a:pt x="18060" y="97333"/>
                  </a:lnTo>
                  <a:lnTo>
                    <a:pt x="14262" y="105639"/>
                  </a:lnTo>
                  <a:lnTo>
                    <a:pt x="9601" y="113957"/>
                  </a:lnTo>
                  <a:lnTo>
                    <a:pt x="9297" y="122314"/>
                  </a:lnTo>
                  <a:lnTo>
                    <a:pt x="13246" y="130975"/>
                  </a:lnTo>
                  <a:lnTo>
                    <a:pt x="13043" y="136284"/>
                  </a:lnTo>
                  <a:lnTo>
                    <a:pt x="9792" y="131864"/>
                  </a:lnTo>
                  <a:lnTo>
                    <a:pt x="5702" y="126429"/>
                  </a:lnTo>
                  <a:lnTo>
                    <a:pt x="0" y="128765"/>
                  </a:lnTo>
                  <a:cubicBezTo>
                    <a:pt x="2108" y="120180"/>
                    <a:pt x="4318" y="111671"/>
                    <a:pt x="6591" y="103238"/>
                  </a:cubicBezTo>
                  <a:lnTo>
                    <a:pt x="13221" y="88722"/>
                  </a:lnTo>
                  <a:lnTo>
                    <a:pt x="20434" y="79502"/>
                  </a:lnTo>
                  <a:lnTo>
                    <a:pt x="26835" y="70244"/>
                  </a:lnTo>
                  <a:lnTo>
                    <a:pt x="22098" y="59487"/>
                  </a:lnTo>
                  <a:lnTo>
                    <a:pt x="18148" y="63030"/>
                  </a:lnTo>
                  <a:cubicBezTo>
                    <a:pt x="24778" y="41453"/>
                    <a:pt x="31890" y="20396"/>
                    <a:pt x="3948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Shape 25">
              <a:extLst>
                <a:ext uri="{FF2B5EF4-FFF2-40B4-BE49-F238E27FC236}">
                  <a16:creationId xmlns:a16="http://schemas.microsoft.com/office/drawing/2014/main" xmlns="" id="{97CF5E5B-C88E-49A0-AB1C-114BCAEF81EC}"/>
                </a:ext>
              </a:extLst>
            </p:cNvPr>
            <p:cNvSpPr/>
            <p:nvPr/>
          </p:nvSpPr>
          <p:spPr>
            <a:xfrm>
              <a:off x="1230772" y="361979"/>
              <a:ext cx="189116" cy="197688"/>
            </a:xfrm>
            <a:custGeom>
              <a:avLst/>
              <a:gdLst/>
              <a:ahLst/>
              <a:cxnLst/>
              <a:rect l="0" t="0" r="0" b="0"/>
              <a:pathLst>
                <a:path w="189116" h="197688">
                  <a:moveTo>
                    <a:pt x="77229" y="0"/>
                  </a:moveTo>
                  <a:cubicBezTo>
                    <a:pt x="121374" y="36462"/>
                    <a:pt x="159321" y="80188"/>
                    <a:pt x="189116" y="129426"/>
                  </a:cubicBezTo>
                  <a:lnTo>
                    <a:pt x="188620" y="131763"/>
                  </a:lnTo>
                  <a:lnTo>
                    <a:pt x="175768" y="129083"/>
                  </a:lnTo>
                  <a:lnTo>
                    <a:pt x="174333" y="122682"/>
                  </a:lnTo>
                  <a:lnTo>
                    <a:pt x="166624" y="120231"/>
                  </a:lnTo>
                  <a:lnTo>
                    <a:pt x="159474" y="127318"/>
                  </a:lnTo>
                  <a:lnTo>
                    <a:pt x="154064" y="132410"/>
                  </a:lnTo>
                  <a:lnTo>
                    <a:pt x="148616" y="140665"/>
                  </a:lnTo>
                  <a:lnTo>
                    <a:pt x="144437" y="137300"/>
                  </a:lnTo>
                  <a:lnTo>
                    <a:pt x="127851" y="141910"/>
                  </a:lnTo>
                  <a:lnTo>
                    <a:pt x="123241" y="150190"/>
                  </a:lnTo>
                  <a:lnTo>
                    <a:pt x="118644" y="156299"/>
                  </a:lnTo>
                  <a:lnTo>
                    <a:pt x="113017" y="145479"/>
                  </a:lnTo>
                  <a:lnTo>
                    <a:pt x="103518" y="146152"/>
                  </a:lnTo>
                  <a:lnTo>
                    <a:pt x="96545" y="148006"/>
                  </a:lnTo>
                  <a:lnTo>
                    <a:pt x="92926" y="153124"/>
                  </a:lnTo>
                  <a:lnTo>
                    <a:pt x="98501" y="164998"/>
                  </a:lnTo>
                  <a:lnTo>
                    <a:pt x="98933" y="175539"/>
                  </a:lnTo>
                  <a:lnTo>
                    <a:pt x="93663" y="178524"/>
                  </a:lnTo>
                  <a:lnTo>
                    <a:pt x="90018" y="182588"/>
                  </a:lnTo>
                  <a:lnTo>
                    <a:pt x="81140" y="189662"/>
                  </a:lnTo>
                  <a:lnTo>
                    <a:pt x="71641" y="190297"/>
                  </a:lnTo>
                  <a:lnTo>
                    <a:pt x="71349" y="197688"/>
                  </a:lnTo>
                  <a:lnTo>
                    <a:pt x="62738" y="197320"/>
                  </a:lnTo>
                  <a:lnTo>
                    <a:pt x="47257" y="172390"/>
                  </a:lnTo>
                  <a:lnTo>
                    <a:pt x="40729" y="164706"/>
                  </a:lnTo>
                  <a:lnTo>
                    <a:pt x="36487" y="164897"/>
                  </a:lnTo>
                  <a:cubicBezTo>
                    <a:pt x="25971" y="124346"/>
                    <a:pt x="13729" y="85357"/>
                    <a:pt x="0" y="48374"/>
                  </a:cubicBezTo>
                  <a:cubicBezTo>
                    <a:pt x="31356" y="37529"/>
                    <a:pt x="58026" y="20714"/>
                    <a:pt x="7722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Shape 26">
              <a:extLst>
                <a:ext uri="{FF2B5EF4-FFF2-40B4-BE49-F238E27FC236}">
                  <a16:creationId xmlns:a16="http://schemas.microsoft.com/office/drawing/2014/main" xmlns="" id="{FC505A71-C730-4B51-A75D-DCC1E3D7E79B}"/>
                </a:ext>
              </a:extLst>
            </p:cNvPr>
            <p:cNvSpPr/>
            <p:nvPr/>
          </p:nvSpPr>
          <p:spPr>
            <a:xfrm>
              <a:off x="1172467" y="281662"/>
              <a:ext cx="118593" cy="108471"/>
            </a:xfrm>
            <a:custGeom>
              <a:avLst/>
              <a:gdLst/>
              <a:ahLst/>
              <a:cxnLst/>
              <a:rect l="0" t="0" r="0" b="0"/>
              <a:pathLst>
                <a:path w="118593" h="108471">
                  <a:moveTo>
                    <a:pt x="0" y="0"/>
                  </a:moveTo>
                  <a:cubicBezTo>
                    <a:pt x="42710" y="16942"/>
                    <a:pt x="82474" y="39611"/>
                    <a:pt x="118593" y="66904"/>
                  </a:cubicBezTo>
                  <a:cubicBezTo>
                    <a:pt x="101790" y="84633"/>
                    <a:pt x="78334" y="99047"/>
                    <a:pt x="50597" y="108471"/>
                  </a:cubicBezTo>
                  <a:cubicBezTo>
                    <a:pt x="35293" y="69672"/>
                    <a:pt x="18351" y="33287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Shape 27">
              <a:extLst>
                <a:ext uri="{FF2B5EF4-FFF2-40B4-BE49-F238E27FC236}">
                  <a16:creationId xmlns:a16="http://schemas.microsoft.com/office/drawing/2014/main" xmlns="" id="{0071A3C6-1308-4633-A506-308CD5E4473B}"/>
                </a:ext>
              </a:extLst>
            </p:cNvPr>
            <p:cNvSpPr/>
            <p:nvPr/>
          </p:nvSpPr>
          <p:spPr>
            <a:xfrm>
              <a:off x="1093366" y="281864"/>
              <a:ext cx="108763" cy="120320"/>
            </a:xfrm>
            <a:custGeom>
              <a:avLst/>
              <a:gdLst/>
              <a:ahLst/>
              <a:cxnLst/>
              <a:rect l="0" t="0" r="0" b="0"/>
              <a:pathLst>
                <a:path w="108763" h="120320">
                  <a:moveTo>
                    <a:pt x="54369" y="0"/>
                  </a:moveTo>
                  <a:cubicBezTo>
                    <a:pt x="74206" y="34620"/>
                    <a:pt x="92443" y="72949"/>
                    <a:pt x="108763" y="114173"/>
                  </a:cubicBezTo>
                  <a:cubicBezTo>
                    <a:pt x="91669" y="118123"/>
                    <a:pt x="73419" y="120320"/>
                    <a:pt x="54369" y="120320"/>
                  </a:cubicBezTo>
                  <a:cubicBezTo>
                    <a:pt x="35395" y="120320"/>
                    <a:pt x="17082" y="118123"/>
                    <a:pt x="0" y="114173"/>
                  </a:cubicBezTo>
                  <a:cubicBezTo>
                    <a:pt x="16345" y="72949"/>
                    <a:pt x="34569" y="34620"/>
                    <a:pt x="5436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Shape 28">
              <a:extLst>
                <a:ext uri="{FF2B5EF4-FFF2-40B4-BE49-F238E27FC236}">
                  <a16:creationId xmlns:a16="http://schemas.microsoft.com/office/drawing/2014/main" xmlns="" id="{32049263-9948-4ED1-997B-DD066A67F814}"/>
                </a:ext>
              </a:extLst>
            </p:cNvPr>
            <p:cNvSpPr/>
            <p:nvPr/>
          </p:nvSpPr>
          <p:spPr>
            <a:xfrm>
              <a:off x="1004466" y="281662"/>
              <a:ext cx="118554" cy="108471"/>
            </a:xfrm>
            <a:custGeom>
              <a:avLst/>
              <a:gdLst/>
              <a:ahLst/>
              <a:cxnLst/>
              <a:rect l="0" t="0" r="0" b="0"/>
              <a:pathLst>
                <a:path w="118554" h="108471">
                  <a:moveTo>
                    <a:pt x="118554" y="0"/>
                  </a:moveTo>
                  <a:cubicBezTo>
                    <a:pt x="100203" y="33287"/>
                    <a:pt x="83287" y="69672"/>
                    <a:pt x="68008" y="108471"/>
                  </a:cubicBezTo>
                  <a:cubicBezTo>
                    <a:pt x="40272" y="99047"/>
                    <a:pt x="16789" y="84633"/>
                    <a:pt x="0" y="66904"/>
                  </a:cubicBezTo>
                  <a:cubicBezTo>
                    <a:pt x="36106" y="39611"/>
                    <a:pt x="75895" y="16942"/>
                    <a:pt x="1185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Shape 29">
              <a:extLst>
                <a:ext uri="{FF2B5EF4-FFF2-40B4-BE49-F238E27FC236}">
                  <a16:creationId xmlns:a16="http://schemas.microsoft.com/office/drawing/2014/main" xmlns="" id="{FE1C6F2D-5F00-4971-9F7B-6C58AF4DBDC1}"/>
                </a:ext>
              </a:extLst>
            </p:cNvPr>
            <p:cNvSpPr/>
            <p:nvPr/>
          </p:nvSpPr>
          <p:spPr>
            <a:xfrm>
              <a:off x="924883" y="361974"/>
              <a:ext cx="139878" cy="162852"/>
            </a:xfrm>
            <a:custGeom>
              <a:avLst/>
              <a:gdLst/>
              <a:ahLst/>
              <a:cxnLst/>
              <a:rect l="0" t="0" r="0" b="0"/>
              <a:pathLst>
                <a:path w="139878" h="162852">
                  <a:moveTo>
                    <a:pt x="62662" y="0"/>
                  </a:moveTo>
                  <a:cubicBezTo>
                    <a:pt x="81839" y="20714"/>
                    <a:pt x="108471" y="37529"/>
                    <a:pt x="139878" y="48374"/>
                  </a:cubicBezTo>
                  <a:cubicBezTo>
                    <a:pt x="128867" y="77991"/>
                    <a:pt x="118821" y="108902"/>
                    <a:pt x="109842" y="140894"/>
                  </a:cubicBezTo>
                  <a:lnTo>
                    <a:pt x="106769" y="143078"/>
                  </a:lnTo>
                  <a:lnTo>
                    <a:pt x="107112" y="151016"/>
                  </a:lnTo>
                  <a:cubicBezTo>
                    <a:pt x="106045" y="154965"/>
                    <a:pt x="104953" y="158877"/>
                    <a:pt x="103937" y="162852"/>
                  </a:cubicBezTo>
                  <a:lnTo>
                    <a:pt x="96673" y="158509"/>
                  </a:lnTo>
                  <a:lnTo>
                    <a:pt x="95161" y="153149"/>
                  </a:lnTo>
                  <a:lnTo>
                    <a:pt x="96393" y="143726"/>
                  </a:lnTo>
                  <a:lnTo>
                    <a:pt x="91554" y="135065"/>
                  </a:lnTo>
                  <a:lnTo>
                    <a:pt x="87490" y="128562"/>
                  </a:lnTo>
                  <a:lnTo>
                    <a:pt x="84887" y="107340"/>
                  </a:lnTo>
                  <a:lnTo>
                    <a:pt x="81915" y="116688"/>
                  </a:lnTo>
                  <a:lnTo>
                    <a:pt x="78232" y="122885"/>
                  </a:lnTo>
                  <a:lnTo>
                    <a:pt x="72161" y="123711"/>
                  </a:lnTo>
                  <a:lnTo>
                    <a:pt x="67297" y="116065"/>
                  </a:lnTo>
                  <a:lnTo>
                    <a:pt x="62167" y="114821"/>
                  </a:lnTo>
                  <a:lnTo>
                    <a:pt x="58839" y="110414"/>
                  </a:lnTo>
                  <a:lnTo>
                    <a:pt x="58344" y="102006"/>
                  </a:lnTo>
                  <a:lnTo>
                    <a:pt x="53340" y="97561"/>
                  </a:lnTo>
                  <a:lnTo>
                    <a:pt x="45873" y="90868"/>
                  </a:lnTo>
                  <a:lnTo>
                    <a:pt x="34900" y="84074"/>
                  </a:lnTo>
                  <a:lnTo>
                    <a:pt x="26302" y="83718"/>
                  </a:lnTo>
                  <a:lnTo>
                    <a:pt x="21184" y="81394"/>
                  </a:lnTo>
                  <a:lnTo>
                    <a:pt x="22327" y="74041"/>
                  </a:lnTo>
                  <a:lnTo>
                    <a:pt x="32791" y="71349"/>
                  </a:lnTo>
                  <a:lnTo>
                    <a:pt x="35573" y="66129"/>
                  </a:lnTo>
                  <a:lnTo>
                    <a:pt x="33172" y="61798"/>
                  </a:lnTo>
                  <a:lnTo>
                    <a:pt x="20866" y="67653"/>
                  </a:lnTo>
                  <a:lnTo>
                    <a:pt x="13627" y="75781"/>
                  </a:lnTo>
                  <a:lnTo>
                    <a:pt x="10351" y="71438"/>
                  </a:lnTo>
                  <a:lnTo>
                    <a:pt x="6274" y="64922"/>
                  </a:lnTo>
                  <a:lnTo>
                    <a:pt x="0" y="61493"/>
                  </a:lnTo>
                  <a:cubicBezTo>
                    <a:pt x="2134" y="58991"/>
                    <a:pt x="4216" y="56464"/>
                    <a:pt x="6401" y="54000"/>
                  </a:cubicBezTo>
                  <a:lnTo>
                    <a:pt x="8344" y="56566"/>
                  </a:lnTo>
                  <a:lnTo>
                    <a:pt x="17272" y="49543"/>
                  </a:lnTo>
                  <a:lnTo>
                    <a:pt x="21158" y="38125"/>
                  </a:lnTo>
                  <a:cubicBezTo>
                    <a:pt x="34265" y="24663"/>
                    <a:pt x="48146" y="11989"/>
                    <a:pt x="6266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Shape 30">
              <a:extLst>
                <a:ext uri="{FF2B5EF4-FFF2-40B4-BE49-F238E27FC236}">
                  <a16:creationId xmlns:a16="http://schemas.microsoft.com/office/drawing/2014/main" xmlns="" id="{EC1CFCEE-B526-42AD-8C9E-61847CD32285}"/>
                </a:ext>
              </a:extLst>
            </p:cNvPr>
            <p:cNvSpPr/>
            <p:nvPr/>
          </p:nvSpPr>
          <p:spPr>
            <a:xfrm>
              <a:off x="1207533" y="273076"/>
              <a:ext cx="110337" cy="58318"/>
            </a:xfrm>
            <a:custGeom>
              <a:avLst/>
              <a:gdLst/>
              <a:ahLst/>
              <a:cxnLst/>
              <a:rect l="0" t="0" r="0" b="0"/>
              <a:pathLst>
                <a:path w="110337" h="58318">
                  <a:moveTo>
                    <a:pt x="0" y="0"/>
                  </a:moveTo>
                  <a:cubicBezTo>
                    <a:pt x="38494" y="3975"/>
                    <a:pt x="75463" y="11709"/>
                    <a:pt x="110337" y="22670"/>
                  </a:cubicBezTo>
                  <a:cubicBezTo>
                    <a:pt x="108598" y="35255"/>
                    <a:pt x="103987" y="47231"/>
                    <a:pt x="96964" y="58318"/>
                  </a:cubicBezTo>
                  <a:cubicBezTo>
                    <a:pt x="66954" y="35598"/>
                    <a:pt x="34480" y="1600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Shape 31">
              <a:extLst>
                <a:ext uri="{FF2B5EF4-FFF2-40B4-BE49-F238E27FC236}">
                  <a16:creationId xmlns:a16="http://schemas.microsoft.com/office/drawing/2014/main" xmlns="" id="{E98C8176-59EB-4BD3-AADF-59136CFF8EB0}"/>
                </a:ext>
              </a:extLst>
            </p:cNvPr>
            <p:cNvSpPr/>
            <p:nvPr/>
          </p:nvSpPr>
          <p:spPr>
            <a:xfrm>
              <a:off x="1225494" y="246239"/>
              <a:ext cx="92304" cy="26645"/>
            </a:xfrm>
            <a:custGeom>
              <a:avLst/>
              <a:gdLst/>
              <a:ahLst/>
              <a:cxnLst/>
              <a:rect l="0" t="0" r="0" b="0"/>
              <a:pathLst>
                <a:path w="92304" h="26645">
                  <a:moveTo>
                    <a:pt x="83617" y="0"/>
                  </a:moveTo>
                  <a:lnTo>
                    <a:pt x="83668" y="0"/>
                  </a:lnTo>
                  <a:cubicBezTo>
                    <a:pt x="88011" y="8484"/>
                    <a:pt x="90932" y="17386"/>
                    <a:pt x="92304" y="26645"/>
                  </a:cubicBezTo>
                  <a:cubicBezTo>
                    <a:pt x="62776" y="17793"/>
                    <a:pt x="31979" y="11062"/>
                    <a:pt x="0" y="6947"/>
                  </a:cubicBezTo>
                  <a:cubicBezTo>
                    <a:pt x="27216" y="2438"/>
                    <a:pt x="55143" y="0"/>
                    <a:pt x="8361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Shape 32">
              <a:extLst>
                <a:ext uri="{FF2B5EF4-FFF2-40B4-BE49-F238E27FC236}">
                  <a16:creationId xmlns:a16="http://schemas.microsoft.com/office/drawing/2014/main" xmlns="" id="{8A761E7B-435C-4F8E-8317-DCA085AA7AA0}"/>
                </a:ext>
              </a:extLst>
            </p:cNvPr>
            <p:cNvSpPr/>
            <p:nvPr/>
          </p:nvSpPr>
          <p:spPr>
            <a:xfrm>
              <a:off x="1171990" y="178727"/>
              <a:ext cx="122657" cy="63868"/>
            </a:xfrm>
            <a:custGeom>
              <a:avLst/>
              <a:gdLst/>
              <a:ahLst/>
              <a:cxnLst/>
              <a:rect l="0" t="0" r="0" b="0"/>
              <a:pathLst>
                <a:path w="122657" h="63868">
                  <a:moveTo>
                    <a:pt x="49555" y="0"/>
                  </a:moveTo>
                  <a:cubicBezTo>
                    <a:pt x="79997" y="10071"/>
                    <a:pt x="105473" y="26162"/>
                    <a:pt x="122657" y="46012"/>
                  </a:cubicBezTo>
                  <a:cubicBezTo>
                    <a:pt x="80366" y="47180"/>
                    <a:pt x="39268" y="53302"/>
                    <a:pt x="0" y="63868"/>
                  </a:cubicBezTo>
                  <a:cubicBezTo>
                    <a:pt x="15723" y="40208"/>
                    <a:pt x="32347" y="18821"/>
                    <a:pt x="4955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Shape 33">
              <a:extLst>
                <a:ext uri="{FF2B5EF4-FFF2-40B4-BE49-F238E27FC236}">
                  <a16:creationId xmlns:a16="http://schemas.microsoft.com/office/drawing/2014/main" xmlns="" id="{B1E7FF87-C3B2-4EB6-909A-9909A713ADD5}"/>
                </a:ext>
              </a:extLst>
            </p:cNvPr>
            <p:cNvSpPr/>
            <p:nvPr/>
          </p:nvSpPr>
          <p:spPr>
            <a:xfrm>
              <a:off x="1288473" y="189662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0" y="0"/>
                  </a:moveTo>
                  <a:cubicBezTo>
                    <a:pt x="30505" y="9970"/>
                    <a:pt x="59550" y="23114"/>
                    <a:pt x="86843" y="39014"/>
                  </a:cubicBezTo>
                  <a:cubicBezTo>
                    <a:pt x="69050" y="36779"/>
                    <a:pt x="51117" y="35420"/>
                    <a:pt x="33134" y="35027"/>
                  </a:cubicBezTo>
                  <a:cubicBezTo>
                    <a:pt x="24600" y="22123"/>
                    <a:pt x="13373" y="1031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Shape 34">
              <a:extLst>
                <a:ext uri="{FF2B5EF4-FFF2-40B4-BE49-F238E27FC236}">
                  <a16:creationId xmlns:a16="http://schemas.microsoft.com/office/drawing/2014/main" xmlns="" id="{0E85CE2D-CE93-4B8A-8F11-38152E24E63F}"/>
                </a:ext>
              </a:extLst>
            </p:cNvPr>
            <p:cNvSpPr/>
            <p:nvPr/>
          </p:nvSpPr>
          <p:spPr>
            <a:xfrm>
              <a:off x="920192" y="189659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86843" y="0"/>
                  </a:moveTo>
                  <a:cubicBezTo>
                    <a:pt x="73482" y="10325"/>
                    <a:pt x="62243" y="22123"/>
                    <a:pt x="53708" y="35027"/>
                  </a:cubicBezTo>
                  <a:cubicBezTo>
                    <a:pt x="35725" y="35420"/>
                    <a:pt x="17793" y="36792"/>
                    <a:pt x="0" y="39014"/>
                  </a:cubicBezTo>
                  <a:cubicBezTo>
                    <a:pt x="27292" y="23127"/>
                    <a:pt x="56337" y="9970"/>
                    <a:pt x="8684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Shape 35">
              <a:extLst>
                <a:ext uri="{FF2B5EF4-FFF2-40B4-BE49-F238E27FC236}">
                  <a16:creationId xmlns:a16="http://schemas.microsoft.com/office/drawing/2014/main" xmlns="" id="{E184110A-0206-4846-95D6-635527D3E0C7}"/>
                </a:ext>
              </a:extLst>
            </p:cNvPr>
            <p:cNvSpPr/>
            <p:nvPr/>
          </p:nvSpPr>
          <p:spPr>
            <a:xfrm>
              <a:off x="1000862" y="178723"/>
              <a:ext cx="122656" cy="63868"/>
            </a:xfrm>
            <a:custGeom>
              <a:avLst/>
              <a:gdLst/>
              <a:ahLst/>
              <a:cxnLst/>
              <a:rect l="0" t="0" r="0" b="0"/>
              <a:pathLst>
                <a:path w="122656" h="63868">
                  <a:moveTo>
                    <a:pt x="73101" y="0"/>
                  </a:moveTo>
                  <a:cubicBezTo>
                    <a:pt x="90310" y="18821"/>
                    <a:pt x="106934" y="40208"/>
                    <a:pt x="122656" y="63868"/>
                  </a:cubicBezTo>
                  <a:cubicBezTo>
                    <a:pt x="83401" y="53302"/>
                    <a:pt x="42291" y="47180"/>
                    <a:pt x="0" y="46012"/>
                  </a:cubicBezTo>
                  <a:cubicBezTo>
                    <a:pt x="17221" y="26175"/>
                    <a:pt x="42647" y="10071"/>
                    <a:pt x="7310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Shape 36">
              <a:extLst>
                <a:ext uri="{FF2B5EF4-FFF2-40B4-BE49-F238E27FC236}">
                  <a16:creationId xmlns:a16="http://schemas.microsoft.com/office/drawing/2014/main" xmlns="" id="{68E0D324-8835-4732-9FB1-91EE08B81E59}"/>
                </a:ext>
              </a:extLst>
            </p:cNvPr>
            <p:cNvSpPr/>
            <p:nvPr/>
          </p:nvSpPr>
          <p:spPr>
            <a:xfrm>
              <a:off x="977741" y="246241"/>
              <a:ext cx="92278" cy="26645"/>
            </a:xfrm>
            <a:custGeom>
              <a:avLst/>
              <a:gdLst/>
              <a:ahLst/>
              <a:cxnLst/>
              <a:rect l="0" t="0" r="0" b="0"/>
              <a:pathLst>
                <a:path w="92278" h="26645">
                  <a:moveTo>
                    <a:pt x="8560" y="0"/>
                  </a:moveTo>
                  <a:lnTo>
                    <a:pt x="8661" y="0"/>
                  </a:lnTo>
                  <a:cubicBezTo>
                    <a:pt x="37135" y="0"/>
                    <a:pt x="65088" y="2400"/>
                    <a:pt x="92278" y="6972"/>
                  </a:cubicBezTo>
                  <a:cubicBezTo>
                    <a:pt x="60325" y="11062"/>
                    <a:pt x="29502" y="17780"/>
                    <a:pt x="0" y="26645"/>
                  </a:cubicBezTo>
                  <a:cubicBezTo>
                    <a:pt x="1346" y="17386"/>
                    <a:pt x="4267" y="8484"/>
                    <a:pt x="856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Shape 37">
              <a:extLst>
                <a:ext uri="{FF2B5EF4-FFF2-40B4-BE49-F238E27FC236}">
                  <a16:creationId xmlns:a16="http://schemas.microsoft.com/office/drawing/2014/main" xmlns="" id="{B80278DD-2614-4E01-825D-B8B77684FDDB}"/>
                </a:ext>
              </a:extLst>
            </p:cNvPr>
            <p:cNvSpPr/>
            <p:nvPr/>
          </p:nvSpPr>
          <p:spPr>
            <a:xfrm>
              <a:off x="977652" y="273079"/>
              <a:ext cx="110350" cy="58344"/>
            </a:xfrm>
            <a:custGeom>
              <a:avLst/>
              <a:gdLst/>
              <a:ahLst/>
              <a:cxnLst/>
              <a:rect l="0" t="0" r="0" b="0"/>
              <a:pathLst>
                <a:path w="110350" h="58344">
                  <a:moveTo>
                    <a:pt x="110350" y="0"/>
                  </a:moveTo>
                  <a:cubicBezTo>
                    <a:pt x="75844" y="16002"/>
                    <a:pt x="43358" y="35598"/>
                    <a:pt x="13360" y="58344"/>
                  </a:cubicBezTo>
                  <a:cubicBezTo>
                    <a:pt x="6325" y="47231"/>
                    <a:pt x="1727" y="35243"/>
                    <a:pt x="0" y="22670"/>
                  </a:cubicBezTo>
                  <a:cubicBezTo>
                    <a:pt x="34849" y="11735"/>
                    <a:pt x="71831" y="3950"/>
                    <a:pt x="11035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Shape 38">
              <a:extLst>
                <a:ext uri="{FF2B5EF4-FFF2-40B4-BE49-F238E27FC236}">
                  <a16:creationId xmlns:a16="http://schemas.microsoft.com/office/drawing/2014/main" xmlns="" id="{7B8E004B-EDB5-43CB-8F7C-9CB6711B014A}"/>
                </a:ext>
              </a:extLst>
            </p:cNvPr>
            <p:cNvSpPr/>
            <p:nvPr/>
          </p:nvSpPr>
          <p:spPr>
            <a:xfrm>
              <a:off x="717246" y="468486"/>
              <a:ext cx="22073" cy="41948"/>
            </a:xfrm>
            <a:custGeom>
              <a:avLst/>
              <a:gdLst/>
              <a:ahLst/>
              <a:cxnLst/>
              <a:rect l="0" t="0" r="0" b="0"/>
              <a:pathLst>
                <a:path w="22073" h="41948">
                  <a:moveTo>
                    <a:pt x="22073" y="0"/>
                  </a:moveTo>
                  <a:lnTo>
                    <a:pt x="21704" y="30886"/>
                  </a:lnTo>
                  <a:lnTo>
                    <a:pt x="0" y="41948"/>
                  </a:lnTo>
                  <a:cubicBezTo>
                    <a:pt x="6198" y="27534"/>
                    <a:pt x="13614" y="13526"/>
                    <a:pt x="2207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Shape 39">
              <a:extLst>
                <a:ext uri="{FF2B5EF4-FFF2-40B4-BE49-F238E27FC236}">
                  <a16:creationId xmlns:a16="http://schemas.microsoft.com/office/drawing/2014/main" xmlns="" id="{82D6828B-3B42-4EB0-9D75-298517908C68}"/>
                </a:ext>
              </a:extLst>
            </p:cNvPr>
            <p:cNvSpPr/>
            <p:nvPr/>
          </p:nvSpPr>
          <p:spPr>
            <a:xfrm>
              <a:off x="802822" y="669582"/>
              <a:ext cx="186779" cy="279743"/>
            </a:xfrm>
            <a:custGeom>
              <a:avLst/>
              <a:gdLst/>
              <a:ahLst/>
              <a:cxnLst/>
              <a:rect l="0" t="0" r="0" b="0"/>
              <a:pathLst>
                <a:path w="186779" h="279743">
                  <a:moveTo>
                    <a:pt x="6896" y="0"/>
                  </a:moveTo>
                  <a:lnTo>
                    <a:pt x="7074" y="229"/>
                  </a:lnTo>
                  <a:lnTo>
                    <a:pt x="9627" y="10541"/>
                  </a:lnTo>
                  <a:lnTo>
                    <a:pt x="14161" y="28600"/>
                  </a:lnTo>
                  <a:lnTo>
                    <a:pt x="32614" y="30912"/>
                  </a:lnTo>
                  <a:lnTo>
                    <a:pt x="45466" y="32525"/>
                  </a:lnTo>
                  <a:lnTo>
                    <a:pt x="62039" y="34608"/>
                  </a:lnTo>
                  <a:lnTo>
                    <a:pt x="68936" y="24409"/>
                  </a:lnTo>
                  <a:lnTo>
                    <a:pt x="71145" y="26416"/>
                  </a:lnTo>
                  <a:lnTo>
                    <a:pt x="77813" y="28080"/>
                  </a:lnTo>
                  <a:lnTo>
                    <a:pt x="92824" y="31826"/>
                  </a:lnTo>
                  <a:lnTo>
                    <a:pt x="100978" y="34112"/>
                  </a:lnTo>
                  <a:lnTo>
                    <a:pt x="101498" y="35001"/>
                  </a:lnTo>
                  <a:lnTo>
                    <a:pt x="102095" y="36043"/>
                  </a:lnTo>
                  <a:lnTo>
                    <a:pt x="101803" y="37655"/>
                  </a:lnTo>
                  <a:lnTo>
                    <a:pt x="99720" y="48666"/>
                  </a:lnTo>
                  <a:lnTo>
                    <a:pt x="105994" y="57937"/>
                  </a:lnTo>
                  <a:lnTo>
                    <a:pt x="112471" y="67488"/>
                  </a:lnTo>
                  <a:lnTo>
                    <a:pt x="117348" y="76898"/>
                  </a:lnTo>
                  <a:lnTo>
                    <a:pt x="124600" y="90856"/>
                  </a:lnTo>
                  <a:lnTo>
                    <a:pt x="136754" y="91351"/>
                  </a:lnTo>
                  <a:cubicBezTo>
                    <a:pt x="137389" y="94412"/>
                    <a:pt x="137884" y="96939"/>
                    <a:pt x="138062" y="98222"/>
                  </a:cubicBezTo>
                  <a:cubicBezTo>
                    <a:pt x="138214" y="102794"/>
                    <a:pt x="139255" y="106985"/>
                    <a:pt x="140475" y="110477"/>
                  </a:cubicBezTo>
                  <a:lnTo>
                    <a:pt x="140716" y="118961"/>
                  </a:lnTo>
                  <a:lnTo>
                    <a:pt x="140894" y="126479"/>
                  </a:lnTo>
                  <a:lnTo>
                    <a:pt x="144907" y="132829"/>
                  </a:lnTo>
                  <a:lnTo>
                    <a:pt x="153835" y="146914"/>
                  </a:lnTo>
                  <a:lnTo>
                    <a:pt x="157531" y="152743"/>
                  </a:lnTo>
                  <a:lnTo>
                    <a:pt x="163563" y="156121"/>
                  </a:lnTo>
                  <a:lnTo>
                    <a:pt x="169024" y="159169"/>
                  </a:lnTo>
                  <a:lnTo>
                    <a:pt x="174155" y="173292"/>
                  </a:lnTo>
                  <a:lnTo>
                    <a:pt x="174676" y="174701"/>
                  </a:lnTo>
                  <a:lnTo>
                    <a:pt x="175349" y="176035"/>
                  </a:lnTo>
                  <a:lnTo>
                    <a:pt x="181724" y="188963"/>
                  </a:lnTo>
                  <a:lnTo>
                    <a:pt x="182855" y="191224"/>
                  </a:lnTo>
                  <a:lnTo>
                    <a:pt x="183058" y="191541"/>
                  </a:lnTo>
                  <a:cubicBezTo>
                    <a:pt x="183210" y="221602"/>
                    <a:pt x="184353" y="251168"/>
                    <a:pt x="186779" y="279743"/>
                  </a:cubicBezTo>
                  <a:cubicBezTo>
                    <a:pt x="119012" y="260172"/>
                    <a:pt x="58890" y="228422"/>
                    <a:pt x="10846" y="187947"/>
                  </a:cubicBezTo>
                  <a:cubicBezTo>
                    <a:pt x="3645" y="153695"/>
                    <a:pt x="0" y="118643"/>
                    <a:pt x="0" y="82944"/>
                  </a:cubicBezTo>
                  <a:cubicBezTo>
                    <a:pt x="0" y="54699"/>
                    <a:pt x="2400" y="27013"/>
                    <a:pt x="689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Shape 40">
              <a:extLst>
                <a:ext uri="{FF2B5EF4-FFF2-40B4-BE49-F238E27FC236}">
                  <a16:creationId xmlns:a16="http://schemas.microsoft.com/office/drawing/2014/main" xmlns="" id="{6944FA7A-8D43-4AEC-A40A-A4A6ED815E86}"/>
                </a:ext>
              </a:extLst>
            </p:cNvPr>
            <p:cNvSpPr/>
            <p:nvPr/>
          </p:nvSpPr>
          <p:spPr>
            <a:xfrm>
              <a:off x="822275" y="892006"/>
              <a:ext cx="181610" cy="158598"/>
            </a:xfrm>
            <a:custGeom>
              <a:avLst/>
              <a:gdLst/>
              <a:ahLst/>
              <a:cxnLst/>
              <a:rect l="0" t="0" r="0" b="0"/>
              <a:pathLst>
                <a:path w="181610" h="158598">
                  <a:moveTo>
                    <a:pt x="0" y="0"/>
                  </a:moveTo>
                  <a:cubicBezTo>
                    <a:pt x="48158" y="35496"/>
                    <a:pt x="105766" y="63233"/>
                    <a:pt x="169583" y="80594"/>
                  </a:cubicBezTo>
                  <a:cubicBezTo>
                    <a:pt x="172517" y="107556"/>
                    <a:pt x="176555" y="133604"/>
                    <a:pt x="181610" y="158598"/>
                  </a:cubicBezTo>
                  <a:cubicBezTo>
                    <a:pt x="123304" y="139027"/>
                    <a:pt x="70269" y="107975"/>
                    <a:pt x="25197" y="68059"/>
                  </a:cubicBezTo>
                  <a:lnTo>
                    <a:pt x="23558" y="65088"/>
                  </a:lnTo>
                  <a:cubicBezTo>
                    <a:pt x="14160" y="43828"/>
                    <a:pt x="6325" y="2212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Shape 41">
              <a:extLst>
                <a:ext uri="{FF2B5EF4-FFF2-40B4-BE49-F238E27FC236}">
                  <a16:creationId xmlns:a16="http://schemas.microsoft.com/office/drawing/2014/main" xmlns="" id="{4F7C2AE5-038E-41C6-B891-793EE7701989}"/>
                </a:ext>
              </a:extLst>
            </p:cNvPr>
            <p:cNvSpPr/>
            <p:nvPr/>
          </p:nvSpPr>
          <p:spPr>
            <a:xfrm>
              <a:off x="1008007" y="876529"/>
              <a:ext cx="278511" cy="94856"/>
            </a:xfrm>
            <a:custGeom>
              <a:avLst/>
              <a:gdLst/>
              <a:ahLst/>
              <a:cxnLst/>
              <a:rect l="0" t="0" r="0" b="0"/>
              <a:pathLst>
                <a:path w="278511" h="94856">
                  <a:moveTo>
                    <a:pt x="47333" y="0"/>
                  </a:moveTo>
                  <a:lnTo>
                    <a:pt x="53873" y="10122"/>
                  </a:lnTo>
                  <a:lnTo>
                    <a:pt x="57645" y="15951"/>
                  </a:lnTo>
                  <a:lnTo>
                    <a:pt x="63729" y="19253"/>
                  </a:lnTo>
                  <a:lnTo>
                    <a:pt x="76429" y="26124"/>
                  </a:lnTo>
                  <a:lnTo>
                    <a:pt x="95453" y="36411"/>
                  </a:lnTo>
                  <a:lnTo>
                    <a:pt x="109766" y="20218"/>
                  </a:lnTo>
                  <a:lnTo>
                    <a:pt x="115659" y="13513"/>
                  </a:lnTo>
                  <a:lnTo>
                    <a:pt x="117221" y="16866"/>
                  </a:lnTo>
                  <a:lnTo>
                    <a:pt x="124168" y="31902"/>
                  </a:lnTo>
                  <a:lnTo>
                    <a:pt x="140741" y="32588"/>
                  </a:lnTo>
                  <a:lnTo>
                    <a:pt x="147371" y="32868"/>
                  </a:lnTo>
                  <a:lnTo>
                    <a:pt x="150736" y="39662"/>
                  </a:lnTo>
                  <a:lnTo>
                    <a:pt x="161773" y="43117"/>
                  </a:lnTo>
                  <a:cubicBezTo>
                    <a:pt x="162916" y="43459"/>
                    <a:pt x="189230" y="51689"/>
                    <a:pt x="193624" y="53010"/>
                  </a:cubicBezTo>
                  <a:cubicBezTo>
                    <a:pt x="198145" y="54318"/>
                    <a:pt x="202971" y="54915"/>
                    <a:pt x="209182" y="54915"/>
                  </a:cubicBezTo>
                  <a:cubicBezTo>
                    <a:pt x="212877" y="54915"/>
                    <a:pt x="215900" y="54699"/>
                    <a:pt x="216446" y="54648"/>
                  </a:cubicBezTo>
                  <a:lnTo>
                    <a:pt x="230188" y="53581"/>
                  </a:lnTo>
                  <a:lnTo>
                    <a:pt x="237477" y="41872"/>
                  </a:lnTo>
                  <a:lnTo>
                    <a:pt x="240652" y="36767"/>
                  </a:lnTo>
                  <a:cubicBezTo>
                    <a:pt x="242938" y="36856"/>
                    <a:pt x="244996" y="36932"/>
                    <a:pt x="245885" y="36982"/>
                  </a:cubicBezTo>
                  <a:cubicBezTo>
                    <a:pt x="248488" y="37059"/>
                    <a:pt x="254419" y="37300"/>
                    <a:pt x="254419" y="37300"/>
                  </a:cubicBezTo>
                  <a:lnTo>
                    <a:pt x="257378" y="37427"/>
                  </a:lnTo>
                  <a:lnTo>
                    <a:pt x="260299" y="36906"/>
                  </a:lnTo>
                  <a:lnTo>
                    <a:pt x="269926" y="35192"/>
                  </a:lnTo>
                  <a:lnTo>
                    <a:pt x="278511" y="33680"/>
                  </a:lnTo>
                  <a:cubicBezTo>
                    <a:pt x="277787" y="48920"/>
                    <a:pt x="276873" y="64021"/>
                    <a:pt x="275476" y="78778"/>
                  </a:cubicBezTo>
                  <a:cubicBezTo>
                    <a:pt x="232613" y="89192"/>
                    <a:pt x="187033" y="94856"/>
                    <a:pt x="139751" y="94856"/>
                  </a:cubicBezTo>
                  <a:cubicBezTo>
                    <a:pt x="92469" y="94856"/>
                    <a:pt x="46876" y="89192"/>
                    <a:pt x="4013" y="78778"/>
                  </a:cubicBezTo>
                  <a:cubicBezTo>
                    <a:pt x="1854" y="55931"/>
                    <a:pt x="597" y="32398"/>
                    <a:pt x="0" y="8458"/>
                  </a:cubicBezTo>
                  <a:cubicBezTo>
                    <a:pt x="4585" y="10770"/>
                    <a:pt x="9055" y="11481"/>
                    <a:pt x="12624" y="11481"/>
                  </a:cubicBezTo>
                  <a:cubicBezTo>
                    <a:pt x="18034" y="11481"/>
                    <a:pt x="23089" y="9944"/>
                    <a:pt x="27330" y="7264"/>
                  </a:cubicBezTo>
                  <a:lnTo>
                    <a:pt x="39141" y="3442"/>
                  </a:lnTo>
                  <a:lnTo>
                    <a:pt x="40500" y="3023"/>
                  </a:lnTo>
                  <a:lnTo>
                    <a:pt x="41846" y="2451"/>
                  </a:lnTo>
                  <a:lnTo>
                    <a:pt x="4733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Shape 42">
              <a:extLst>
                <a:ext uri="{FF2B5EF4-FFF2-40B4-BE49-F238E27FC236}">
                  <a16:creationId xmlns:a16="http://schemas.microsoft.com/office/drawing/2014/main" xmlns="" id="{D92CED0A-1E49-48D6-9AB7-5335F83B9BF3}"/>
                </a:ext>
              </a:extLst>
            </p:cNvPr>
            <p:cNvSpPr/>
            <p:nvPr/>
          </p:nvSpPr>
          <p:spPr>
            <a:xfrm>
              <a:off x="1291627" y="892002"/>
              <a:ext cx="181623" cy="158610"/>
            </a:xfrm>
            <a:custGeom>
              <a:avLst/>
              <a:gdLst/>
              <a:ahLst/>
              <a:cxnLst/>
              <a:rect l="0" t="0" r="0" b="0"/>
              <a:pathLst>
                <a:path w="181623" h="158610">
                  <a:moveTo>
                    <a:pt x="181623" y="0"/>
                  </a:moveTo>
                  <a:cubicBezTo>
                    <a:pt x="175285" y="22123"/>
                    <a:pt x="167450" y="43828"/>
                    <a:pt x="158052" y="65088"/>
                  </a:cubicBezTo>
                  <a:lnTo>
                    <a:pt x="156235" y="68212"/>
                  </a:lnTo>
                  <a:cubicBezTo>
                    <a:pt x="111201" y="108052"/>
                    <a:pt x="58242" y="139065"/>
                    <a:pt x="0" y="158610"/>
                  </a:cubicBezTo>
                  <a:cubicBezTo>
                    <a:pt x="5055" y="133604"/>
                    <a:pt x="9106" y="107556"/>
                    <a:pt x="12027" y="80594"/>
                  </a:cubicBezTo>
                  <a:cubicBezTo>
                    <a:pt x="35192" y="74270"/>
                    <a:pt x="57544" y="66573"/>
                    <a:pt x="78905" y="57671"/>
                  </a:cubicBezTo>
                  <a:lnTo>
                    <a:pt x="86741" y="66624"/>
                  </a:lnTo>
                  <a:lnTo>
                    <a:pt x="99606" y="66230"/>
                  </a:lnTo>
                  <a:lnTo>
                    <a:pt x="113449" y="65786"/>
                  </a:lnTo>
                  <a:lnTo>
                    <a:pt x="121615" y="65519"/>
                  </a:lnTo>
                  <a:lnTo>
                    <a:pt x="128283" y="60795"/>
                  </a:lnTo>
                  <a:cubicBezTo>
                    <a:pt x="129845" y="59690"/>
                    <a:pt x="131979" y="58293"/>
                    <a:pt x="133096" y="57620"/>
                  </a:cubicBezTo>
                  <a:cubicBezTo>
                    <a:pt x="136690" y="56109"/>
                    <a:pt x="143243" y="52565"/>
                    <a:pt x="149936" y="42621"/>
                  </a:cubicBezTo>
                  <a:lnTo>
                    <a:pt x="155918" y="36614"/>
                  </a:lnTo>
                  <a:lnTo>
                    <a:pt x="161900" y="30607"/>
                  </a:lnTo>
                  <a:lnTo>
                    <a:pt x="163436" y="22276"/>
                  </a:lnTo>
                  <a:lnTo>
                    <a:pt x="165418" y="11341"/>
                  </a:lnTo>
                  <a:cubicBezTo>
                    <a:pt x="170929" y="7645"/>
                    <a:pt x="176352" y="3899"/>
                    <a:pt x="18162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Shape 43">
              <a:extLst>
                <a:ext uri="{FF2B5EF4-FFF2-40B4-BE49-F238E27FC236}">
                  <a16:creationId xmlns:a16="http://schemas.microsoft.com/office/drawing/2014/main" xmlns="" id="{553CF6E9-060C-4788-91D5-79DF106C9DB6}"/>
                </a:ext>
              </a:extLst>
            </p:cNvPr>
            <p:cNvSpPr/>
            <p:nvPr/>
          </p:nvSpPr>
          <p:spPr>
            <a:xfrm>
              <a:off x="1333116" y="246836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0" y="0"/>
                  </a:moveTo>
                  <a:cubicBezTo>
                    <a:pt x="29223" y="1359"/>
                    <a:pt x="58268" y="5207"/>
                    <a:pt x="86601" y="11532"/>
                  </a:cubicBezTo>
                  <a:lnTo>
                    <a:pt x="87224" y="11684"/>
                  </a:lnTo>
                  <a:cubicBezTo>
                    <a:pt x="149632" y="58788"/>
                    <a:pt x="199479" y="121615"/>
                    <a:pt x="230937" y="194221"/>
                  </a:cubicBezTo>
                  <a:cubicBezTo>
                    <a:pt x="180950" y="123203"/>
                    <a:pt x="102273" y="66383"/>
                    <a:pt x="7099" y="33287"/>
                  </a:cubicBezTo>
                  <a:cubicBezTo>
                    <a:pt x="6604" y="21806"/>
                    <a:pt x="4178" y="1064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Shape 44">
              <a:extLst>
                <a:ext uri="{FF2B5EF4-FFF2-40B4-BE49-F238E27FC236}">
                  <a16:creationId xmlns:a16="http://schemas.microsoft.com/office/drawing/2014/main" xmlns="" id="{B5C4B484-3EFF-4E39-880F-65A576890629}"/>
                </a:ext>
              </a:extLst>
            </p:cNvPr>
            <p:cNvSpPr/>
            <p:nvPr/>
          </p:nvSpPr>
          <p:spPr>
            <a:xfrm>
              <a:off x="731453" y="246834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230937" y="0"/>
                  </a:moveTo>
                  <a:cubicBezTo>
                    <a:pt x="226797" y="10643"/>
                    <a:pt x="224346" y="21781"/>
                    <a:pt x="223838" y="33287"/>
                  </a:cubicBezTo>
                  <a:cubicBezTo>
                    <a:pt x="128664" y="66383"/>
                    <a:pt x="49987" y="123203"/>
                    <a:pt x="0" y="194221"/>
                  </a:cubicBezTo>
                  <a:cubicBezTo>
                    <a:pt x="31433" y="121641"/>
                    <a:pt x="81293" y="58814"/>
                    <a:pt x="143675" y="11735"/>
                  </a:cubicBezTo>
                  <a:lnTo>
                    <a:pt x="144348" y="11532"/>
                  </a:lnTo>
                  <a:cubicBezTo>
                    <a:pt x="172669" y="5207"/>
                    <a:pt x="201689" y="1397"/>
                    <a:pt x="23093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Shape 45">
              <a:extLst>
                <a:ext uri="{FF2B5EF4-FFF2-40B4-BE49-F238E27FC236}">
                  <a16:creationId xmlns:a16="http://schemas.microsoft.com/office/drawing/2014/main" xmlns="" id="{19581F46-1C34-4304-8A0E-F1E226A81BCC}"/>
                </a:ext>
              </a:extLst>
            </p:cNvPr>
            <p:cNvSpPr/>
            <p:nvPr/>
          </p:nvSpPr>
          <p:spPr>
            <a:xfrm>
              <a:off x="731533" y="800449"/>
              <a:ext cx="77140" cy="120878"/>
            </a:xfrm>
            <a:custGeom>
              <a:avLst/>
              <a:gdLst/>
              <a:ahLst/>
              <a:cxnLst/>
              <a:rect l="0" t="0" r="0" b="0"/>
              <a:pathLst>
                <a:path w="77140" h="120878">
                  <a:moveTo>
                    <a:pt x="0" y="0"/>
                  </a:moveTo>
                  <a:cubicBezTo>
                    <a:pt x="17539" y="24854"/>
                    <a:pt x="38494" y="47981"/>
                    <a:pt x="62509" y="68910"/>
                  </a:cubicBezTo>
                  <a:cubicBezTo>
                    <a:pt x="66472" y="86474"/>
                    <a:pt x="71412" y="103784"/>
                    <a:pt x="77140" y="120878"/>
                  </a:cubicBezTo>
                  <a:cubicBezTo>
                    <a:pt x="45441" y="85154"/>
                    <a:pt x="19279" y="44425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Shape 46">
              <a:extLst>
                <a:ext uri="{FF2B5EF4-FFF2-40B4-BE49-F238E27FC236}">
                  <a16:creationId xmlns:a16="http://schemas.microsoft.com/office/drawing/2014/main" xmlns="" id="{0DEE9EB3-9189-45F9-BAC9-154CC5404D06}"/>
                </a:ext>
              </a:extLst>
            </p:cNvPr>
            <p:cNvSpPr/>
            <p:nvPr/>
          </p:nvSpPr>
          <p:spPr>
            <a:xfrm>
              <a:off x="1014432" y="978247"/>
              <a:ext cx="266649" cy="95872"/>
            </a:xfrm>
            <a:custGeom>
              <a:avLst/>
              <a:gdLst/>
              <a:ahLst/>
              <a:cxnLst/>
              <a:rect l="0" t="0" r="0" b="0"/>
              <a:pathLst>
                <a:path w="266649" h="95872">
                  <a:moveTo>
                    <a:pt x="0" y="0"/>
                  </a:moveTo>
                  <a:cubicBezTo>
                    <a:pt x="42316" y="9678"/>
                    <a:pt x="87033" y="14885"/>
                    <a:pt x="133325" y="14885"/>
                  </a:cubicBezTo>
                  <a:cubicBezTo>
                    <a:pt x="179616" y="14885"/>
                    <a:pt x="224358" y="9678"/>
                    <a:pt x="266649" y="0"/>
                  </a:cubicBezTo>
                  <a:cubicBezTo>
                    <a:pt x="263423" y="27610"/>
                    <a:pt x="258991" y="54254"/>
                    <a:pt x="253479" y="79604"/>
                  </a:cubicBezTo>
                  <a:cubicBezTo>
                    <a:pt x="215176" y="90145"/>
                    <a:pt x="174917" y="95872"/>
                    <a:pt x="133325" y="95872"/>
                  </a:cubicBezTo>
                  <a:cubicBezTo>
                    <a:pt x="91732" y="95872"/>
                    <a:pt x="51473" y="90145"/>
                    <a:pt x="13195" y="79604"/>
                  </a:cubicBezTo>
                  <a:cubicBezTo>
                    <a:pt x="7645" y="54254"/>
                    <a:pt x="3251" y="27610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Shape 47">
              <a:extLst>
                <a:ext uri="{FF2B5EF4-FFF2-40B4-BE49-F238E27FC236}">
                  <a16:creationId xmlns:a16="http://schemas.microsoft.com/office/drawing/2014/main" xmlns="" id="{F57AA546-9C2B-446A-8120-C09600BC5A8B}"/>
                </a:ext>
              </a:extLst>
            </p:cNvPr>
            <p:cNvSpPr/>
            <p:nvPr/>
          </p:nvSpPr>
          <p:spPr>
            <a:xfrm>
              <a:off x="1486837" y="800472"/>
              <a:ext cx="77140" cy="120853"/>
            </a:xfrm>
            <a:custGeom>
              <a:avLst/>
              <a:gdLst/>
              <a:ahLst/>
              <a:cxnLst/>
              <a:rect l="0" t="0" r="0" b="0"/>
              <a:pathLst>
                <a:path w="77140" h="120853">
                  <a:moveTo>
                    <a:pt x="77140" y="0"/>
                  </a:moveTo>
                  <a:cubicBezTo>
                    <a:pt x="57874" y="44399"/>
                    <a:pt x="31699" y="85128"/>
                    <a:pt x="0" y="120853"/>
                  </a:cubicBezTo>
                  <a:cubicBezTo>
                    <a:pt x="5753" y="103759"/>
                    <a:pt x="10668" y="86449"/>
                    <a:pt x="14630" y="68885"/>
                  </a:cubicBezTo>
                  <a:cubicBezTo>
                    <a:pt x="38646" y="47930"/>
                    <a:pt x="59627" y="24829"/>
                    <a:pt x="7714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Shape 48">
              <a:extLst>
                <a:ext uri="{FF2B5EF4-FFF2-40B4-BE49-F238E27FC236}">
                  <a16:creationId xmlns:a16="http://schemas.microsoft.com/office/drawing/2014/main" xmlns="" id="{29619723-7B23-4356-9486-D7B23A8C4EE8}"/>
                </a:ext>
              </a:extLst>
            </p:cNvPr>
            <p:cNvSpPr/>
            <p:nvPr/>
          </p:nvSpPr>
          <p:spPr>
            <a:xfrm>
              <a:off x="974328" y="764413"/>
              <a:ext cx="473291" cy="166637"/>
            </a:xfrm>
            <a:custGeom>
              <a:avLst/>
              <a:gdLst/>
              <a:ahLst/>
              <a:cxnLst/>
              <a:rect l="0" t="0" r="0" b="0"/>
              <a:pathLst>
                <a:path w="473291" h="166637">
                  <a:moveTo>
                    <a:pt x="417309" y="0"/>
                  </a:moveTo>
                  <a:lnTo>
                    <a:pt x="416369" y="2870"/>
                  </a:lnTo>
                  <a:lnTo>
                    <a:pt x="416014" y="11354"/>
                  </a:lnTo>
                  <a:lnTo>
                    <a:pt x="420357" y="11506"/>
                  </a:lnTo>
                  <a:lnTo>
                    <a:pt x="424497" y="15926"/>
                  </a:lnTo>
                  <a:lnTo>
                    <a:pt x="431521" y="11951"/>
                  </a:lnTo>
                  <a:lnTo>
                    <a:pt x="434848" y="15278"/>
                  </a:lnTo>
                  <a:lnTo>
                    <a:pt x="438442" y="11214"/>
                  </a:lnTo>
                  <a:lnTo>
                    <a:pt x="441325" y="3899"/>
                  </a:lnTo>
                  <a:lnTo>
                    <a:pt x="446506" y="3099"/>
                  </a:lnTo>
                  <a:lnTo>
                    <a:pt x="453225" y="8674"/>
                  </a:lnTo>
                  <a:lnTo>
                    <a:pt x="460324" y="25845"/>
                  </a:lnTo>
                  <a:lnTo>
                    <a:pt x="462255" y="41745"/>
                  </a:lnTo>
                  <a:lnTo>
                    <a:pt x="470268" y="57963"/>
                  </a:lnTo>
                  <a:lnTo>
                    <a:pt x="473291" y="69723"/>
                  </a:lnTo>
                  <a:lnTo>
                    <a:pt x="469925" y="88595"/>
                  </a:lnTo>
                  <a:lnTo>
                    <a:pt x="468478" y="104356"/>
                  </a:lnTo>
                  <a:lnTo>
                    <a:pt x="457238" y="127153"/>
                  </a:lnTo>
                  <a:lnTo>
                    <a:pt x="453974" y="145009"/>
                  </a:lnTo>
                  <a:lnTo>
                    <a:pt x="445884" y="153124"/>
                  </a:lnTo>
                  <a:cubicBezTo>
                    <a:pt x="445884" y="153124"/>
                    <a:pt x="442214" y="159321"/>
                    <a:pt x="439585" y="160261"/>
                  </a:cubicBezTo>
                  <a:cubicBezTo>
                    <a:pt x="436956" y="161176"/>
                    <a:pt x="429882" y="166218"/>
                    <a:pt x="429882" y="166218"/>
                  </a:cubicBezTo>
                  <a:lnTo>
                    <a:pt x="416065" y="166637"/>
                  </a:lnTo>
                  <a:lnTo>
                    <a:pt x="409397" y="159017"/>
                  </a:lnTo>
                  <a:lnTo>
                    <a:pt x="418478" y="148831"/>
                  </a:lnTo>
                  <a:lnTo>
                    <a:pt x="424751" y="142723"/>
                  </a:lnTo>
                  <a:lnTo>
                    <a:pt x="428600" y="132309"/>
                  </a:lnTo>
                  <a:lnTo>
                    <a:pt x="428993" y="121793"/>
                  </a:lnTo>
                  <a:lnTo>
                    <a:pt x="428523" y="111176"/>
                  </a:lnTo>
                  <a:lnTo>
                    <a:pt x="423354" y="110947"/>
                  </a:lnTo>
                  <a:lnTo>
                    <a:pt x="412001" y="115786"/>
                  </a:lnTo>
                  <a:lnTo>
                    <a:pt x="401638" y="115341"/>
                  </a:lnTo>
                  <a:lnTo>
                    <a:pt x="397561" y="108839"/>
                  </a:lnTo>
                  <a:lnTo>
                    <a:pt x="389826" y="107480"/>
                  </a:lnTo>
                  <a:lnTo>
                    <a:pt x="383083" y="105067"/>
                  </a:lnTo>
                  <a:lnTo>
                    <a:pt x="371069" y="103505"/>
                  </a:lnTo>
                  <a:lnTo>
                    <a:pt x="362839" y="92545"/>
                  </a:lnTo>
                  <a:lnTo>
                    <a:pt x="359118" y="77610"/>
                  </a:lnTo>
                  <a:lnTo>
                    <a:pt x="347586" y="63424"/>
                  </a:lnTo>
                  <a:lnTo>
                    <a:pt x="338252" y="59906"/>
                  </a:lnTo>
                  <a:lnTo>
                    <a:pt x="329603" y="59525"/>
                  </a:lnTo>
                  <a:lnTo>
                    <a:pt x="313868" y="65189"/>
                  </a:lnTo>
                  <a:lnTo>
                    <a:pt x="309334" y="70320"/>
                  </a:lnTo>
                  <a:lnTo>
                    <a:pt x="310604" y="82995"/>
                  </a:lnTo>
                  <a:lnTo>
                    <a:pt x="308369" y="95593"/>
                  </a:lnTo>
                  <a:cubicBezTo>
                    <a:pt x="308369" y="95593"/>
                    <a:pt x="305537" y="102933"/>
                    <a:pt x="304521" y="106020"/>
                  </a:cubicBezTo>
                  <a:cubicBezTo>
                    <a:pt x="303530" y="109169"/>
                    <a:pt x="303301" y="115468"/>
                    <a:pt x="303301" y="115468"/>
                  </a:cubicBezTo>
                  <a:lnTo>
                    <a:pt x="298818" y="120548"/>
                  </a:lnTo>
                  <a:lnTo>
                    <a:pt x="289217" y="122288"/>
                  </a:lnTo>
                  <a:cubicBezTo>
                    <a:pt x="289217" y="122288"/>
                    <a:pt x="283210" y="122009"/>
                    <a:pt x="280632" y="121933"/>
                  </a:cubicBezTo>
                  <a:cubicBezTo>
                    <a:pt x="278054" y="121818"/>
                    <a:pt x="266001" y="121323"/>
                    <a:pt x="266001" y="121323"/>
                  </a:cubicBezTo>
                  <a:lnTo>
                    <a:pt x="259893" y="123177"/>
                  </a:lnTo>
                  <a:lnTo>
                    <a:pt x="254444" y="129324"/>
                  </a:lnTo>
                  <a:lnTo>
                    <a:pt x="248044" y="139649"/>
                  </a:lnTo>
                  <a:cubicBezTo>
                    <a:pt x="248044" y="139649"/>
                    <a:pt x="239357" y="140322"/>
                    <a:pt x="235090" y="139078"/>
                  </a:cubicBezTo>
                  <a:cubicBezTo>
                    <a:pt x="230848" y="137808"/>
                    <a:pt x="203594" y="129286"/>
                    <a:pt x="203594" y="129286"/>
                  </a:cubicBezTo>
                  <a:lnTo>
                    <a:pt x="198755" y="119583"/>
                  </a:lnTo>
                  <a:lnTo>
                    <a:pt x="185877" y="117996"/>
                  </a:lnTo>
                  <a:lnTo>
                    <a:pt x="175539" y="117577"/>
                  </a:lnTo>
                  <a:lnTo>
                    <a:pt x="171564" y="108941"/>
                  </a:lnTo>
                  <a:lnTo>
                    <a:pt x="166751" y="100279"/>
                  </a:lnTo>
                  <a:cubicBezTo>
                    <a:pt x="166751" y="100279"/>
                    <a:pt x="165163" y="96012"/>
                    <a:pt x="161798" y="94780"/>
                  </a:cubicBezTo>
                  <a:cubicBezTo>
                    <a:pt x="158369" y="93612"/>
                    <a:pt x="146444" y="89967"/>
                    <a:pt x="146444" y="89967"/>
                  </a:cubicBezTo>
                  <a:lnTo>
                    <a:pt x="140386" y="90703"/>
                  </a:lnTo>
                  <a:lnTo>
                    <a:pt x="130569" y="98793"/>
                  </a:lnTo>
                  <a:lnTo>
                    <a:pt x="129400" y="107150"/>
                  </a:lnTo>
                  <a:lnTo>
                    <a:pt x="123050" y="114325"/>
                  </a:lnTo>
                  <a:lnTo>
                    <a:pt x="110376" y="107480"/>
                  </a:lnTo>
                  <a:lnTo>
                    <a:pt x="99835" y="91161"/>
                  </a:lnTo>
                  <a:lnTo>
                    <a:pt x="92291" y="84506"/>
                  </a:lnTo>
                  <a:lnTo>
                    <a:pt x="77660" y="83858"/>
                  </a:lnTo>
                  <a:lnTo>
                    <a:pt x="64491" y="89713"/>
                  </a:lnTo>
                  <a:lnTo>
                    <a:pt x="47053" y="95326"/>
                  </a:lnTo>
                  <a:cubicBezTo>
                    <a:pt x="47053" y="95326"/>
                    <a:pt x="46926" y="98501"/>
                    <a:pt x="43650" y="94132"/>
                  </a:cubicBezTo>
                  <a:cubicBezTo>
                    <a:pt x="40322" y="89764"/>
                    <a:pt x="34595" y="82105"/>
                    <a:pt x="34595" y="82105"/>
                  </a:cubicBezTo>
                  <a:lnTo>
                    <a:pt x="28219" y="69177"/>
                  </a:lnTo>
                  <a:lnTo>
                    <a:pt x="19609" y="45568"/>
                  </a:lnTo>
                  <a:lnTo>
                    <a:pt x="5309" y="37554"/>
                  </a:lnTo>
                  <a:lnTo>
                    <a:pt x="0" y="29223"/>
                  </a:lnTo>
                  <a:cubicBezTo>
                    <a:pt x="53251" y="46660"/>
                    <a:pt x="111862" y="56350"/>
                    <a:pt x="173431" y="56350"/>
                  </a:cubicBezTo>
                  <a:cubicBezTo>
                    <a:pt x="263614" y="56350"/>
                    <a:pt x="347434" y="35598"/>
                    <a:pt x="417309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Shape 49">
              <a:extLst>
                <a:ext uri="{FF2B5EF4-FFF2-40B4-BE49-F238E27FC236}">
                  <a16:creationId xmlns:a16="http://schemas.microsoft.com/office/drawing/2014/main" xmlns="" id="{EB8ADFCF-5C93-471E-BDA2-55A51A06AAD5}"/>
                </a:ext>
              </a:extLst>
            </p:cNvPr>
            <p:cNvSpPr/>
            <p:nvPr/>
          </p:nvSpPr>
          <p:spPr>
            <a:xfrm>
              <a:off x="696082" y="538168"/>
              <a:ext cx="49644" cy="128435"/>
            </a:xfrm>
            <a:custGeom>
              <a:avLst/>
              <a:gdLst/>
              <a:ahLst/>
              <a:cxnLst/>
              <a:rect l="0" t="0" r="0" b="0"/>
              <a:pathLst>
                <a:path w="49644" h="128435">
                  <a:moveTo>
                    <a:pt x="16650" y="0"/>
                  </a:moveTo>
                  <a:cubicBezTo>
                    <a:pt x="22924" y="29299"/>
                    <a:pt x="34163" y="57328"/>
                    <a:pt x="49644" y="83566"/>
                  </a:cubicBezTo>
                  <a:lnTo>
                    <a:pt x="42989" y="83668"/>
                  </a:lnTo>
                  <a:lnTo>
                    <a:pt x="41821" y="89967"/>
                  </a:lnTo>
                  <a:lnTo>
                    <a:pt x="40716" y="97282"/>
                  </a:lnTo>
                  <a:lnTo>
                    <a:pt x="35954" y="108725"/>
                  </a:lnTo>
                  <a:lnTo>
                    <a:pt x="27445" y="128435"/>
                  </a:lnTo>
                  <a:lnTo>
                    <a:pt x="21704" y="119761"/>
                  </a:lnTo>
                  <a:lnTo>
                    <a:pt x="24168" y="100876"/>
                  </a:lnTo>
                  <a:lnTo>
                    <a:pt x="0" y="50203"/>
                  </a:lnTo>
                  <a:lnTo>
                    <a:pt x="4940" y="21501"/>
                  </a:lnTo>
                  <a:lnTo>
                    <a:pt x="7988" y="9449"/>
                  </a:lnTo>
                  <a:lnTo>
                    <a:pt x="16650" y="0"/>
                  </a:ln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Shape 50">
              <a:extLst>
                <a:ext uri="{FF2B5EF4-FFF2-40B4-BE49-F238E27FC236}">
                  <a16:creationId xmlns:a16="http://schemas.microsoft.com/office/drawing/2014/main" xmlns="" id="{AE8DF259-CDE0-42EB-BDB4-CF06487A170E}"/>
                </a:ext>
              </a:extLst>
            </p:cNvPr>
            <p:cNvSpPr/>
            <p:nvPr/>
          </p:nvSpPr>
          <p:spPr>
            <a:xfrm>
              <a:off x="1510669" y="647386"/>
              <a:ext cx="30290" cy="59423"/>
            </a:xfrm>
            <a:custGeom>
              <a:avLst/>
              <a:gdLst/>
              <a:ahLst/>
              <a:cxnLst/>
              <a:rect l="0" t="0" r="0" b="0"/>
              <a:pathLst>
                <a:path w="30290" h="59423">
                  <a:moveTo>
                    <a:pt x="22327" y="0"/>
                  </a:moveTo>
                  <a:lnTo>
                    <a:pt x="25032" y="5474"/>
                  </a:lnTo>
                  <a:lnTo>
                    <a:pt x="29845" y="15176"/>
                  </a:lnTo>
                  <a:lnTo>
                    <a:pt x="30290" y="25768"/>
                  </a:lnTo>
                  <a:lnTo>
                    <a:pt x="25857" y="29807"/>
                  </a:lnTo>
                  <a:lnTo>
                    <a:pt x="27191" y="39357"/>
                  </a:lnTo>
                  <a:lnTo>
                    <a:pt x="30239" y="49009"/>
                  </a:lnTo>
                  <a:lnTo>
                    <a:pt x="27470" y="54166"/>
                  </a:lnTo>
                  <a:lnTo>
                    <a:pt x="26403" y="59423"/>
                  </a:lnTo>
                  <a:lnTo>
                    <a:pt x="16370" y="50571"/>
                  </a:lnTo>
                  <a:lnTo>
                    <a:pt x="8039" y="42837"/>
                  </a:lnTo>
                  <a:lnTo>
                    <a:pt x="0" y="27457"/>
                  </a:lnTo>
                  <a:cubicBezTo>
                    <a:pt x="7988" y="18605"/>
                    <a:pt x="15431" y="9423"/>
                    <a:pt x="22327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Shape 51">
              <a:extLst>
                <a:ext uri="{FF2B5EF4-FFF2-40B4-BE49-F238E27FC236}">
                  <a16:creationId xmlns:a16="http://schemas.microsoft.com/office/drawing/2014/main" xmlns="" id="{AE00F1BB-C440-4820-B06D-4CE6D025B76A}"/>
                </a:ext>
              </a:extLst>
            </p:cNvPr>
            <p:cNvSpPr/>
            <p:nvPr/>
          </p:nvSpPr>
          <p:spPr>
            <a:xfrm>
              <a:off x="712732" y="421907"/>
              <a:ext cx="820763" cy="398856"/>
            </a:xfrm>
            <a:custGeom>
              <a:avLst/>
              <a:gdLst/>
              <a:ahLst/>
              <a:cxnLst/>
              <a:rect l="0" t="0" r="0" b="0"/>
              <a:pathLst>
                <a:path w="820763" h="398856">
                  <a:moveTo>
                    <a:pt x="74168" y="0"/>
                  </a:moveTo>
                  <a:cubicBezTo>
                    <a:pt x="95948" y="121844"/>
                    <a:pt x="249136" y="216294"/>
                    <a:pt x="435026" y="216294"/>
                  </a:cubicBezTo>
                  <a:cubicBezTo>
                    <a:pt x="606133" y="216294"/>
                    <a:pt x="749503" y="136296"/>
                    <a:pt x="788238" y="28575"/>
                  </a:cubicBezTo>
                  <a:lnTo>
                    <a:pt x="797179" y="28029"/>
                  </a:lnTo>
                  <a:lnTo>
                    <a:pt x="807542" y="27407"/>
                  </a:lnTo>
                  <a:lnTo>
                    <a:pt x="811632" y="35001"/>
                  </a:lnTo>
                  <a:lnTo>
                    <a:pt x="807783" y="43256"/>
                  </a:lnTo>
                  <a:lnTo>
                    <a:pt x="806196" y="62192"/>
                  </a:lnTo>
                  <a:lnTo>
                    <a:pt x="807441" y="74930"/>
                  </a:lnTo>
                  <a:lnTo>
                    <a:pt x="810400" y="87757"/>
                  </a:lnTo>
                  <a:lnTo>
                    <a:pt x="811479" y="105766"/>
                  </a:lnTo>
                  <a:lnTo>
                    <a:pt x="809549" y="109931"/>
                  </a:lnTo>
                  <a:lnTo>
                    <a:pt x="803300" y="115964"/>
                  </a:lnTo>
                  <a:lnTo>
                    <a:pt x="804393" y="130848"/>
                  </a:lnTo>
                  <a:lnTo>
                    <a:pt x="797395" y="133718"/>
                  </a:lnTo>
                  <a:lnTo>
                    <a:pt x="797154" y="141110"/>
                  </a:lnTo>
                  <a:lnTo>
                    <a:pt x="791718" y="147218"/>
                  </a:lnTo>
                  <a:lnTo>
                    <a:pt x="793877" y="157861"/>
                  </a:lnTo>
                  <a:lnTo>
                    <a:pt x="797623" y="172809"/>
                  </a:lnTo>
                  <a:lnTo>
                    <a:pt x="809333" y="181801"/>
                  </a:lnTo>
                  <a:lnTo>
                    <a:pt x="813422" y="188290"/>
                  </a:lnTo>
                  <a:lnTo>
                    <a:pt x="820763" y="199161"/>
                  </a:lnTo>
                  <a:lnTo>
                    <a:pt x="816966" y="207442"/>
                  </a:lnTo>
                  <a:lnTo>
                    <a:pt x="817563" y="213817"/>
                  </a:lnTo>
                  <a:lnTo>
                    <a:pt x="819772" y="224485"/>
                  </a:lnTo>
                  <a:lnTo>
                    <a:pt x="820268" y="225476"/>
                  </a:lnTo>
                  <a:cubicBezTo>
                    <a:pt x="813372" y="234899"/>
                    <a:pt x="805929" y="244081"/>
                    <a:pt x="797941" y="252933"/>
                  </a:cubicBezTo>
                  <a:lnTo>
                    <a:pt x="796354" y="249885"/>
                  </a:lnTo>
                  <a:lnTo>
                    <a:pt x="790156" y="231673"/>
                  </a:lnTo>
                  <a:lnTo>
                    <a:pt x="786257" y="220955"/>
                  </a:lnTo>
                  <a:lnTo>
                    <a:pt x="780504" y="213296"/>
                  </a:lnTo>
                  <a:lnTo>
                    <a:pt x="787946" y="199898"/>
                  </a:lnTo>
                  <a:lnTo>
                    <a:pt x="785012" y="187096"/>
                  </a:lnTo>
                  <a:lnTo>
                    <a:pt x="784098" y="165875"/>
                  </a:lnTo>
                  <a:lnTo>
                    <a:pt x="783577" y="156401"/>
                  </a:lnTo>
                  <a:lnTo>
                    <a:pt x="783412" y="139471"/>
                  </a:lnTo>
                  <a:lnTo>
                    <a:pt x="780275" y="130848"/>
                  </a:lnTo>
                  <a:lnTo>
                    <a:pt x="774471" y="124295"/>
                  </a:lnTo>
                  <a:lnTo>
                    <a:pt x="771703" y="129502"/>
                  </a:lnTo>
                  <a:lnTo>
                    <a:pt x="772389" y="134734"/>
                  </a:lnTo>
                  <a:lnTo>
                    <a:pt x="775589" y="140221"/>
                  </a:lnTo>
                  <a:lnTo>
                    <a:pt x="775348" y="147587"/>
                  </a:lnTo>
                  <a:lnTo>
                    <a:pt x="774179" y="153886"/>
                  </a:lnTo>
                  <a:lnTo>
                    <a:pt x="774802" y="161303"/>
                  </a:lnTo>
                  <a:lnTo>
                    <a:pt x="774573" y="166611"/>
                  </a:lnTo>
                  <a:lnTo>
                    <a:pt x="764604" y="157683"/>
                  </a:lnTo>
                  <a:lnTo>
                    <a:pt x="760882" y="163906"/>
                  </a:lnTo>
                  <a:lnTo>
                    <a:pt x="756399" y="167907"/>
                  </a:lnTo>
                  <a:lnTo>
                    <a:pt x="755205" y="176365"/>
                  </a:lnTo>
                  <a:lnTo>
                    <a:pt x="751154" y="192011"/>
                  </a:lnTo>
                  <a:lnTo>
                    <a:pt x="755904" y="203848"/>
                  </a:lnTo>
                  <a:lnTo>
                    <a:pt x="761771" y="207264"/>
                  </a:lnTo>
                  <a:lnTo>
                    <a:pt x="759841" y="213525"/>
                  </a:lnTo>
                  <a:lnTo>
                    <a:pt x="755129" y="223914"/>
                  </a:lnTo>
                  <a:lnTo>
                    <a:pt x="753148" y="229121"/>
                  </a:lnTo>
                  <a:lnTo>
                    <a:pt x="747865" y="232029"/>
                  </a:lnTo>
                  <a:lnTo>
                    <a:pt x="742899" y="227635"/>
                  </a:lnTo>
                  <a:lnTo>
                    <a:pt x="737667" y="229489"/>
                  </a:lnTo>
                  <a:lnTo>
                    <a:pt x="733196" y="232499"/>
                  </a:lnTo>
                  <a:lnTo>
                    <a:pt x="731914" y="242964"/>
                  </a:lnTo>
                  <a:lnTo>
                    <a:pt x="718617" y="253009"/>
                  </a:lnTo>
                  <a:lnTo>
                    <a:pt x="707136" y="259931"/>
                  </a:lnTo>
                  <a:lnTo>
                    <a:pt x="700583" y="273393"/>
                  </a:lnTo>
                  <a:lnTo>
                    <a:pt x="698475" y="282854"/>
                  </a:lnTo>
                  <a:lnTo>
                    <a:pt x="693966" y="288976"/>
                  </a:lnTo>
                  <a:lnTo>
                    <a:pt x="691858" y="298399"/>
                  </a:lnTo>
                  <a:lnTo>
                    <a:pt x="692226" y="311125"/>
                  </a:lnTo>
                  <a:lnTo>
                    <a:pt x="688429" y="319392"/>
                  </a:lnTo>
                  <a:lnTo>
                    <a:pt x="684835" y="324548"/>
                  </a:lnTo>
                  <a:lnTo>
                    <a:pt x="678904" y="342506"/>
                  </a:lnTo>
                  <a:cubicBezTo>
                    <a:pt x="609029" y="378104"/>
                    <a:pt x="525208" y="398856"/>
                    <a:pt x="435026" y="398856"/>
                  </a:cubicBezTo>
                  <a:cubicBezTo>
                    <a:pt x="373456" y="398856"/>
                    <a:pt x="314846" y="389192"/>
                    <a:pt x="261620" y="371729"/>
                  </a:cubicBezTo>
                  <a:lnTo>
                    <a:pt x="257962" y="365963"/>
                  </a:lnTo>
                  <a:lnTo>
                    <a:pt x="257594" y="352222"/>
                  </a:lnTo>
                  <a:cubicBezTo>
                    <a:pt x="257594" y="352222"/>
                    <a:pt x="255219" y="347866"/>
                    <a:pt x="255321" y="344742"/>
                  </a:cubicBezTo>
                  <a:cubicBezTo>
                    <a:pt x="255461" y="341541"/>
                    <a:pt x="251028" y="322313"/>
                    <a:pt x="251028" y="322313"/>
                  </a:cubicBezTo>
                  <a:lnTo>
                    <a:pt x="247079" y="312687"/>
                  </a:lnTo>
                  <a:lnTo>
                    <a:pt x="231546" y="312014"/>
                  </a:lnTo>
                  <a:lnTo>
                    <a:pt x="225946" y="301231"/>
                  </a:lnTo>
                  <a:lnTo>
                    <a:pt x="218605" y="290360"/>
                  </a:lnTo>
                  <a:lnTo>
                    <a:pt x="220789" y="278829"/>
                  </a:lnTo>
                  <a:lnTo>
                    <a:pt x="215100" y="269062"/>
                  </a:lnTo>
                  <a:lnTo>
                    <a:pt x="212052" y="259436"/>
                  </a:lnTo>
                  <a:lnTo>
                    <a:pt x="189852" y="253238"/>
                  </a:lnTo>
                  <a:lnTo>
                    <a:pt x="174473" y="249390"/>
                  </a:lnTo>
                  <a:lnTo>
                    <a:pt x="161150" y="237185"/>
                  </a:lnTo>
                  <a:lnTo>
                    <a:pt x="149746" y="242024"/>
                  </a:lnTo>
                  <a:lnTo>
                    <a:pt x="141681" y="249136"/>
                  </a:lnTo>
                  <a:lnTo>
                    <a:pt x="138925" y="253238"/>
                  </a:lnTo>
                  <a:lnTo>
                    <a:pt x="126086" y="251625"/>
                  </a:lnTo>
                  <a:lnTo>
                    <a:pt x="122364" y="236665"/>
                  </a:lnTo>
                  <a:lnTo>
                    <a:pt x="115024" y="225793"/>
                  </a:lnTo>
                  <a:lnTo>
                    <a:pt x="107036" y="208559"/>
                  </a:lnTo>
                  <a:lnTo>
                    <a:pt x="103289" y="194640"/>
                  </a:lnTo>
                  <a:lnTo>
                    <a:pt x="98476" y="184950"/>
                  </a:lnTo>
                  <a:cubicBezTo>
                    <a:pt x="98476" y="184950"/>
                    <a:pt x="93688" y="175247"/>
                    <a:pt x="91110" y="175146"/>
                  </a:cubicBezTo>
                  <a:cubicBezTo>
                    <a:pt x="88532" y="175044"/>
                    <a:pt x="79197" y="170409"/>
                    <a:pt x="79197" y="170409"/>
                  </a:cubicBezTo>
                  <a:cubicBezTo>
                    <a:pt x="79197" y="170409"/>
                    <a:pt x="69774" y="168974"/>
                    <a:pt x="67120" y="169888"/>
                  </a:cubicBezTo>
                  <a:cubicBezTo>
                    <a:pt x="64541" y="170853"/>
                    <a:pt x="53950" y="176759"/>
                    <a:pt x="52959" y="179857"/>
                  </a:cubicBezTo>
                  <a:cubicBezTo>
                    <a:pt x="51994" y="183007"/>
                    <a:pt x="50622" y="195631"/>
                    <a:pt x="50622" y="195631"/>
                  </a:cubicBezTo>
                  <a:lnTo>
                    <a:pt x="46139" y="199707"/>
                  </a:lnTo>
                  <a:lnTo>
                    <a:pt x="32995" y="199847"/>
                  </a:lnTo>
                  <a:cubicBezTo>
                    <a:pt x="17539" y="173584"/>
                    <a:pt x="6274" y="145580"/>
                    <a:pt x="0" y="116256"/>
                  </a:cubicBezTo>
                  <a:lnTo>
                    <a:pt x="368" y="112141"/>
                  </a:lnTo>
                  <a:lnTo>
                    <a:pt x="7239" y="113513"/>
                  </a:lnTo>
                  <a:lnTo>
                    <a:pt x="14859" y="117005"/>
                  </a:lnTo>
                  <a:lnTo>
                    <a:pt x="19964" y="119342"/>
                  </a:lnTo>
                  <a:lnTo>
                    <a:pt x="16891" y="108623"/>
                  </a:lnTo>
                  <a:lnTo>
                    <a:pt x="25718" y="103708"/>
                  </a:lnTo>
                  <a:lnTo>
                    <a:pt x="41008" y="109664"/>
                  </a:lnTo>
                  <a:lnTo>
                    <a:pt x="44628" y="105575"/>
                  </a:lnTo>
                  <a:lnTo>
                    <a:pt x="43777" y="60084"/>
                  </a:lnTo>
                  <a:lnTo>
                    <a:pt x="52591" y="34011"/>
                  </a:lnTo>
                  <a:lnTo>
                    <a:pt x="54000" y="19279"/>
                  </a:lnTo>
                  <a:lnTo>
                    <a:pt x="67246" y="11392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009ED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Shape 52">
              <a:extLst>
                <a:ext uri="{FF2B5EF4-FFF2-40B4-BE49-F238E27FC236}">
                  <a16:creationId xmlns:a16="http://schemas.microsoft.com/office/drawing/2014/main" xmlns="" id="{27B4A2FB-1BF7-4CBF-89A0-E2527A989165}"/>
                </a:ext>
              </a:extLst>
            </p:cNvPr>
            <p:cNvSpPr/>
            <p:nvPr/>
          </p:nvSpPr>
          <p:spPr>
            <a:xfrm>
              <a:off x="162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Shape 53">
              <a:extLst>
                <a:ext uri="{FF2B5EF4-FFF2-40B4-BE49-F238E27FC236}">
                  <a16:creationId xmlns:a16="http://schemas.microsoft.com/office/drawing/2014/main" xmlns="" id="{88544256-1FB5-4FFB-8803-C8AF641459D2}"/>
                </a:ext>
              </a:extLst>
            </p:cNvPr>
            <p:cNvSpPr/>
            <p:nvPr/>
          </p:nvSpPr>
          <p:spPr>
            <a:xfrm>
              <a:off x="27544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Shape 54">
              <a:extLst>
                <a:ext uri="{FF2B5EF4-FFF2-40B4-BE49-F238E27FC236}">
                  <a16:creationId xmlns:a16="http://schemas.microsoft.com/office/drawing/2014/main" xmlns="" id="{A649B9B2-B49A-4A68-9582-2A9B0D2FE0B7}"/>
                </a:ext>
              </a:extLst>
            </p:cNvPr>
            <p:cNvSpPr/>
            <p:nvPr/>
          </p:nvSpPr>
          <p:spPr>
            <a:xfrm>
              <a:off x="63996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Shape 55">
              <a:extLst>
                <a:ext uri="{FF2B5EF4-FFF2-40B4-BE49-F238E27FC236}">
                  <a16:creationId xmlns:a16="http://schemas.microsoft.com/office/drawing/2014/main" xmlns="" id="{75370B3C-F5DF-49BB-9376-F996C1FAF59D}"/>
                </a:ext>
              </a:extLst>
            </p:cNvPr>
            <p:cNvSpPr/>
            <p:nvPr/>
          </p:nvSpPr>
          <p:spPr>
            <a:xfrm>
              <a:off x="109544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29" y="58725"/>
                  </a:lnTo>
                  <a:lnTo>
                    <a:pt x="15329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Shape 56">
              <a:extLst>
                <a:ext uri="{FF2B5EF4-FFF2-40B4-BE49-F238E27FC236}">
                  <a16:creationId xmlns:a16="http://schemas.microsoft.com/office/drawing/2014/main" xmlns="" id="{73CC6B1A-17E1-4C37-A782-9A526AD31D8E}"/>
                </a:ext>
              </a:extLst>
            </p:cNvPr>
            <p:cNvSpPr/>
            <p:nvPr/>
          </p:nvSpPr>
          <p:spPr>
            <a:xfrm>
              <a:off x="156801" y="500"/>
              <a:ext cx="23051" cy="58725"/>
            </a:xfrm>
            <a:custGeom>
              <a:avLst/>
              <a:gdLst/>
              <a:ahLst/>
              <a:cxnLst/>
              <a:rect l="0" t="0" r="0" b="0"/>
              <a:pathLst>
                <a:path w="23051" h="58725">
                  <a:moveTo>
                    <a:pt x="21311" y="0"/>
                  </a:moveTo>
                  <a:lnTo>
                    <a:pt x="23051" y="0"/>
                  </a:lnTo>
                  <a:lnTo>
                    <a:pt x="23051" y="10071"/>
                  </a:lnTo>
                  <a:lnTo>
                    <a:pt x="21946" y="10071"/>
                  </a:lnTo>
                  <a:cubicBezTo>
                    <a:pt x="19355" y="10071"/>
                    <a:pt x="17285" y="10808"/>
                    <a:pt x="15748" y="12255"/>
                  </a:cubicBezTo>
                  <a:cubicBezTo>
                    <a:pt x="14186" y="13729"/>
                    <a:pt x="13437" y="15659"/>
                    <a:pt x="13437" y="18161"/>
                  </a:cubicBezTo>
                  <a:cubicBezTo>
                    <a:pt x="13437" y="20561"/>
                    <a:pt x="14186" y="22555"/>
                    <a:pt x="15748" y="24143"/>
                  </a:cubicBezTo>
                  <a:cubicBezTo>
                    <a:pt x="17285" y="25692"/>
                    <a:pt x="19355" y="26479"/>
                    <a:pt x="21946" y="26479"/>
                  </a:cubicBezTo>
                  <a:lnTo>
                    <a:pt x="23051" y="26479"/>
                  </a:lnTo>
                  <a:lnTo>
                    <a:pt x="23051" y="37120"/>
                  </a:lnTo>
                  <a:lnTo>
                    <a:pt x="13602" y="58725"/>
                  </a:lnTo>
                  <a:lnTo>
                    <a:pt x="0" y="58725"/>
                  </a:lnTo>
                  <a:lnTo>
                    <a:pt x="12116" y="34315"/>
                  </a:lnTo>
                  <a:cubicBezTo>
                    <a:pt x="8992" y="32906"/>
                    <a:pt x="6528" y="30798"/>
                    <a:pt x="4737" y="28054"/>
                  </a:cubicBezTo>
                  <a:cubicBezTo>
                    <a:pt x="2946" y="25311"/>
                    <a:pt x="2045" y="22035"/>
                    <a:pt x="2045" y="18313"/>
                  </a:cubicBezTo>
                  <a:cubicBezTo>
                    <a:pt x="2045" y="15519"/>
                    <a:pt x="2527" y="12979"/>
                    <a:pt x="3493" y="10719"/>
                  </a:cubicBezTo>
                  <a:cubicBezTo>
                    <a:pt x="4445" y="8471"/>
                    <a:pt x="5804" y="6553"/>
                    <a:pt x="7480" y="4978"/>
                  </a:cubicBezTo>
                  <a:cubicBezTo>
                    <a:pt x="9195" y="3365"/>
                    <a:pt x="11214" y="2146"/>
                    <a:pt x="13576" y="1295"/>
                  </a:cubicBezTo>
                  <a:cubicBezTo>
                    <a:pt x="15926" y="432"/>
                    <a:pt x="18517" y="0"/>
                    <a:pt x="2131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Shape 57">
              <a:extLst>
                <a:ext uri="{FF2B5EF4-FFF2-40B4-BE49-F238E27FC236}">
                  <a16:creationId xmlns:a16="http://schemas.microsoft.com/office/drawing/2014/main" xmlns="" id="{5B35D0EF-D248-4881-B24C-44FD3CFFAD8A}"/>
                </a:ext>
              </a:extLst>
            </p:cNvPr>
            <p:cNvSpPr/>
            <p:nvPr/>
          </p:nvSpPr>
          <p:spPr>
            <a:xfrm>
              <a:off x="179851" y="500"/>
              <a:ext cx="20993" cy="58725"/>
            </a:xfrm>
            <a:custGeom>
              <a:avLst/>
              <a:gdLst/>
              <a:ahLst/>
              <a:cxnLst/>
              <a:rect l="0" t="0" r="0" b="0"/>
              <a:pathLst>
                <a:path w="20993" h="58725">
                  <a:moveTo>
                    <a:pt x="0" y="0"/>
                  </a:moveTo>
                  <a:lnTo>
                    <a:pt x="20993" y="0"/>
                  </a:lnTo>
                  <a:lnTo>
                    <a:pt x="20993" y="58725"/>
                  </a:lnTo>
                  <a:lnTo>
                    <a:pt x="9614" y="58725"/>
                  </a:lnTo>
                  <a:lnTo>
                    <a:pt x="9614" y="36627"/>
                  </a:lnTo>
                  <a:lnTo>
                    <a:pt x="216" y="36627"/>
                  </a:lnTo>
                  <a:lnTo>
                    <a:pt x="0" y="37120"/>
                  </a:lnTo>
                  <a:lnTo>
                    <a:pt x="0" y="26479"/>
                  </a:lnTo>
                  <a:lnTo>
                    <a:pt x="9614" y="26479"/>
                  </a:lnTo>
                  <a:lnTo>
                    <a:pt x="9614" y="10071"/>
                  </a:lnTo>
                  <a:lnTo>
                    <a:pt x="0" y="10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Shape 58">
              <a:extLst>
                <a:ext uri="{FF2B5EF4-FFF2-40B4-BE49-F238E27FC236}">
                  <a16:creationId xmlns:a16="http://schemas.microsoft.com/office/drawing/2014/main" xmlns="" id="{D57D2A8C-B5A4-4A6F-846D-FBE6FBBD4033}"/>
                </a:ext>
              </a:extLst>
            </p:cNvPr>
            <p:cNvSpPr/>
            <p:nvPr/>
          </p:nvSpPr>
          <p:spPr>
            <a:xfrm>
              <a:off x="214629" y="502"/>
              <a:ext cx="53188" cy="58725"/>
            </a:xfrm>
            <a:custGeom>
              <a:avLst/>
              <a:gdLst/>
              <a:ahLst/>
              <a:cxnLst/>
              <a:rect l="0" t="0" r="0" b="0"/>
              <a:pathLst>
                <a:path w="53188" h="58725">
                  <a:moveTo>
                    <a:pt x="0" y="0"/>
                  </a:moveTo>
                  <a:lnTo>
                    <a:pt x="11214" y="0"/>
                  </a:lnTo>
                  <a:lnTo>
                    <a:pt x="26632" y="31763"/>
                  </a:lnTo>
                  <a:lnTo>
                    <a:pt x="41961" y="0"/>
                  </a:lnTo>
                  <a:lnTo>
                    <a:pt x="53188" y="0"/>
                  </a:lnTo>
                  <a:lnTo>
                    <a:pt x="53188" y="58725"/>
                  </a:lnTo>
                  <a:lnTo>
                    <a:pt x="41808" y="58725"/>
                  </a:lnTo>
                  <a:lnTo>
                    <a:pt x="41808" y="24511"/>
                  </a:lnTo>
                  <a:lnTo>
                    <a:pt x="30531" y="46787"/>
                  </a:lnTo>
                  <a:lnTo>
                    <a:pt x="22720" y="46787"/>
                  </a:lnTo>
                  <a:lnTo>
                    <a:pt x="11366" y="24511"/>
                  </a:lnTo>
                  <a:lnTo>
                    <a:pt x="1136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Shape 59">
              <a:extLst>
                <a:ext uri="{FF2B5EF4-FFF2-40B4-BE49-F238E27FC236}">
                  <a16:creationId xmlns:a16="http://schemas.microsoft.com/office/drawing/2014/main" xmlns="" id="{08D5CC31-6992-4C14-B59B-1C51E7FFCBE2}"/>
                </a:ext>
              </a:extLst>
            </p:cNvPr>
            <p:cNvSpPr/>
            <p:nvPr/>
          </p:nvSpPr>
          <p:spPr>
            <a:xfrm>
              <a:off x="300634" y="504"/>
              <a:ext cx="21019" cy="58725"/>
            </a:xfrm>
            <a:custGeom>
              <a:avLst/>
              <a:gdLst/>
              <a:ahLst/>
              <a:cxnLst/>
              <a:rect l="0" t="0" r="0" b="0"/>
              <a:pathLst>
                <a:path w="21019" h="58725">
                  <a:moveTo>
                    <a:pt x="0" y="0"/>
                  </a:moveTo>
                  <a:lnTo>
                    <a:pt x="21019" y="0"/>
                  </a:lnTo>
                  <a:lnTo>
                    <a:pt x="21019" y="10224"/>
                  </a:lnTo>
                  <a:lnTo>
                    <a:pt x="11367" y="10224"/>
                  </a:lnTo>
                  <a:lnTo>
                    <a:pt x="11367" y="26314"/>
                  </a:lnTo>
                  <a:lnTo>
                    <a:pt x="21019" y="26314"/>
                  </a:lnTo>
                  <a:lnTo>
                    <a:pt x="21019" y="36627"/>
                  </a:lnTo>
                  <a:lnTo>
                    <a:pt x="11367" y="36627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Shape 60">
              <a:extLst>
                <a:ext uri="{FF2B5EF4-FFF2-40B4-BE49-F238E27FC236}">
                  <a16:creationId xmlns:a16="http://schemas.microsoft.com/office/drawing/2014/main" xmlns="" id="{C9DB0ACE-7F49-44F9-AAC3-C99602778D9F}"/>
                </a:ext>
              </a:extLst>
            </p:cNvPr>
            <p:cNvSpPr/>
            <p:nvPr/>
          </p:nvSpPr>
          <p:spPr>
            <a:xfrm>
              <a:off x="321653" y="504"/>
              <a:ext cx="21057" cy="36627"/>
            </a:xfrm>
            <a:custGeom>
              <a:avLst/>
              <a:gdLst/>
              <a:ahLst/>
              <a:cxnLst/>
              <a:rect l="0" t="0" r="0" b="0"/>
              <a:pathLst>
                <a:path w="21057" h="36627">
                  <a:moveTo>
                    <a:pt x="0" y="0"/>
                  </a:moveTo>
                  <a:lnTo>
                    <a:pt x="1702" y="0"/>
                  </a:lnTo>
                  <a:cubicBezTo>
                    <a:pt x="4496" y="0"/>
                    <a:pt x="7087" y="457"/>
                    <a:pt x="9474" y="1359"/>
                  </a:cubicBezTo>
                  <a:cubicBezTo>
                    <a:pt x="11887" y="2261"/>
                    <a:pt x="13906" y="3543"/>
                    <a:pt x="15621" y="5169"/>
                  </a:cubicBezTo>
                  <a:cubicBezTo>
                    <a:pt x="17323" y="6782"/>
                    <a:pt x="18644" y="8699"/>
                    <a:pt x="19609" y="10922"/>
                  </a:cubicBezTo>
                  <a:cubicBezTo>
                    <a:pt x="20587" y="13157"/>
                    <a:pt x="21057" y="15608"/>
                    <a:pt x="21057" y="18313"/>
                  </a:cubicBezTo>
                  <a:cubicBezTo>
                    <a:pt x="21057" y="21006"/>
                    <a:pt x="20561" y="23457"/>
                    <a:pt x="19609" y="25692"/>
                  </a:cubicBezTo>
                  <a:cubicBezTo>
                    <a:pt x="18644" y="27927"/>
                    <a:pt x="17323" y="29832"/>
                    <a:pt x="15621" y="31471"/>
                  </a:cubicBezTo>
                  <a:cubicBezTo>
                    <a:pt x="13906" y="33096"/>
                    <a:pt x="11862" y="34354"/>
                    <a:pt x="9500" y="35255"/>
                  </a:cubicBezTo>
                  <a:cubicBezTo>
                    <a:pt x="7150" y="36157"/>
                    <a:pt x="4534" y="36627"/>
                    <a:pt x="1676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30" y="26314"/>
                  </a:lnTo>
                  <a:cubicBezTo>
                    <a:pt x="3721" y="26314"/>
                    <a:pt x="5791" y="25590"/>
                    <a:pt x="7353" y="24168"/>
                  </a:cubicBezTo>
                  <a:cubicBezTo>
                    <a:pt x="8903" y="22746"/>
                    <a:pt x="9652" y="20790"/>
                    <a:pt x="9652" y="18313"/>
                  </a:cubicBezTo>
                  <a:cubicBezTo>
                    <a:pt x="9652" y="15850"/>
                    <a:pt x="8903" y="13881"/>
                    <a:pt x="7353" y="12421"/>
                  </a:cubicBezTo>
                  <a:cubicBezTo>
                    <a:pt x="5791" y="10947"/>
                    <a:pt x="3721" y="10224"/>
                    <a:pt x="113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Shape 61">
              <a:extLst>
                <a:ext uri="{FF2B5EF4-FFF2-40B4-BE49-F238E27FC236}">
                  <a16:creationId xmlns:a16="http://schemas.microsoft.com/office/drawing/2014/main" xmlns="" id="{9135B685-7134-4874-B508-2D80FBA7B26B}"/>
                </a:ext>
              </a:extLst>
            </p:cNvPr>
            <p:cNvSpPr/>
            <p:nvPr/>
          </p:nvSpPr>
          <p:spPr>
            <a:xfrm>
              <a:off x="350455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21654" y="0"/>
                  </a:moveTo>
                  <a:lnTo>
                    <a:pt x="21654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811" y="19558"/>
                  </a:cubicBezTo>
                  <a:cubicBezTo>
                    <a:pt x="11532" y="22250"/>
                    <a:pt x="11392" y="25413"/>
                    <a:pt x="11392" y="29058"/>
                  </a:cubicBezTo>
                  <a:lnTo>
                    <a:pt x="11392" y="32004"/>
                  </a:lnTo>
                  <a:cubicBezTo>
                    <a:pt x="11392" y="35077"/>
                    <a:pt x="11506" y="37910"/>
                    <a:pt x="11760" y="40475"/>
                  </a:cubicBezTo>
                  <a:cubicBezTo>
                    <a:pt x="12027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54" y="49517"/>
                  </a:cubicBezTo>
                  <a:lnTo>
                    <a:pt x="21654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715" y="46660"/>
                    <a:pt x="1143" y="44882"/>
                    <a:pt x="749" y="43040"/>
                  </a:cubicBezTo>
                  <a:cubicBezTo>
                    <a:pt x="368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54" y="19926"/>
                  </a:cubicBezTo>
                  <a:cubicBezTo>
                    <a:pt x="419" y="17805"/>
                    <a:pt x="724" y="15938"/>
                    <a:pt x="1168" y="14326"/>
                  </a:cubicBezTo>
                  <a:cubicBezTo>
                    <a:pt x="1600" y="12700"/>
                    <a:pt x="2197" y="11278"/>
                    <a:pt x="2921" y="10020"/>
                  </a:cubicBezTo>
                  <a:cubicBezTo>
                    <a:pt x="3645" y="8788"/>
                    <a:pt x="4610" y="7595"/>
                    <a:pt x="5779" y="6452"/>
                  </a:cubicBezTo>
                  <a:cubicBezTo>
                    <a:pt x="9957" y="2146"/>
                    <a:pt x="15240" y="0"/>
                    <a:pt x="216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Shape 62">
              <a:extLst>
                <a:ext uri="{FF2B5EF4-FFF2-40B4-BE49-F238E27FC236}">
                  <a16:creationId xmlns:a16="http://schemas.microsoft.com/office/drawing/2014/main" xmlns="" id="{54CFF7A2-DEB4-4321-B73E-771D416840F6}"/>
                </a:ext>
              </a:extLst>
            </p:cNvPr>
            <p:cNvSpPr/>
            <p:nvPr/>
          </p:nvSpPr>
          <p:spPr>
            <a:xfrm>
              <a:off x="372109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31" y="8522"/>
                    <a:pt x="19304" y="11087"/>
                    <a:pt x="20244" y="14122"/>
                  </a:cubicBezTo>
                  <a:cubicBezTo>
                    <a:pt x="21171" y="17132"/>
                    <a:pt x="21641" y="21018"/>
                    <a:pt x="21641" y="25730"/>
                  </a:cubicBezTo>
                  <a:lnTo>
                    <a:pt x="21641" y="32004"/>
                  </a:lnTo>
                  <a:cubicBezTo>
                    <a:pt x="21641" y="33934"/>
                    <a:pt x="21615" y="35865"/>
                    <a:pt x="21539" y="37757"/>
                  </a:cubicBezTo>
                  <a:cubicBezTo>
                    <a:pt x="21425" y="39637"/>
                    <a:pt x="21222" y="41504"/>
                    <a:pt x="20853" y="43332"/>
                  </a:cubicBezTo>
                  <a:cubicBezTo>
                    <a:pt x="20498" y="45136"/>
                    <a:pt x="19926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91" y="46355"/>
                  </a:cubicBezTo>
                  <a:cubicBezTo>
                    <a:pt x="7988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28" y="41046"/>
                  </a:cubicBezTo>
                  <a:cubicBezTo>
                    <a:pt x="9931" y="39738"/>
                    <a:pt x="10058" y="38138"/>
                    <a:pt x="10135" y="36170"/>
                  </a:cubicBezTo>
                  <a:cubicBezTo>
                    <a:pt x="10211" y="34226"/>
                    <a:pt x="10262" y="31763"/>
                    <a:pt x="10262" y="28791"/>
                  </a:cubicBezTo>
                  <a:cubicBezTo>
                    <a:pt x="10262" y="26378"/>
                    <a:pt x="10211" y="24321"/>
                    <a:pt x="10135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61" y="17234"/>
                    <a:pt x="9182" y="16281"/>
                    <a:pt x="8788" y="15519"/>
                  </a:cubicBezTo>
                  <a:cubicBezTo>
                    <a:pt x="8407" y="14757"/>
                    <a:pt x="7925" y="14046"/>
                    <a:pt x="7391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Shape 63">
              <a:extLst>
                <a:ext uri="{FF2B5EF4-FFF2-40B4-BE49-F238E27FC236}">
                  <a16:creationId xmlns:a16="http://schemas.microsoft.com/office/drawing/2014/main" xmlns="" id="{97FBBA8E-82FB-404E-AD87-4C1907FD3FD6}"/>
                </a:ext>
              </a:extLst>
            </p:cNvPr>
            <p:cNvSpPr/>
            <p:nvPr/>
          </p:nvSpPr>
          <p:spPr>
            <a:xfrm>
              <a:off x="403572" y="8"/>
              <a:ext cx="43155" cy="59715"/>
            </a:xfrm>
            <a:custGeom>
              <a:avLst/>
              <a:gdLst/>
              <a:ahLst/>
              <a:cxnLst/>
              <a:rect l="0" t="0" r="0" b="0"/>
              <a:pathLst>
                <a:path w="43155" h="59715">
                  <a:moveTo>
                    <a:pt x="21552" y="0"/>
                  </a:moveTo>
                  <a:cubicBezTo>
                    <a:pt x="24295" y="0"/>
                    <a:pt x="26861" y="381"/>
                    <a:pt x="29248" y="1168"/>
                  </a:cubicBezTo>
                  <a:cubicBezTo>
                    <a:pt x="31623" y="1943"/>
                    <a:pt x="33782" y="3111"/>
                    <a:pt x="35674" y="4661"/>
                  </a:cubicBezTo>
                  <a:cubicBezTo>
                    <a:pt x="37592" y="6236"/>
                    <a:pt x="39167" y="8179"/>
                    <a:pt x="40462" y="10490"/>
                  </a:cubicBezTo>
                  <a:cubicBezTo>
                    <a:pt x="41758" y="12802"/>
                    <a:pt x="42634" y="15494"/>
                    <a:pt x="43155" y="18580"/>
                  </a:cubicBezTo>
                  <a:lnTo>
                    <a:pt x="31521" y="18580"/>
                  </a:lnTo>
                  <a:cubicBezTo>
                    <a:pt x="30899" y="16192"/>
                    <a:pt x="29845" y="14224"/>
                    <a:pt x="28308" y="12611"/>
                  </a:cubicBezTo>
                  <a:cubicBezTo>
                    <a:pt x="26759" y="11036"/>
                    <a:pt x="24524" y="10224"/>
                    <a:pt x="21628" y="10224"/>
                  </a:cubicBezTo>
                  <a:cubicBezTo>
                    <a:pt x="20015" y="10224"/>
                    <a:pt x="18618" y="10516"/>
                    <a:pt x="17374" y="11062"/>
                  </a:cubicBezTo>
                  <a:cubicBezTo>
                    <a:pt x="16142" y="11608"/>
                    <a:pt x="15100" y="12344"/>
                    <a:pt x="14275" y="13297"/>
                  </a:cubicBezTo>
                  <a:cubicBezTo>
                    <a:pt x="13729" y="13894"/>
                    <a:pt x="13259" y="14554"/>
                    <a:pt x="12865" y="15316"/>
                  </a:cubicBezTo>
                  <a:cubicBezTo>
                    <a:pt x="12484" y="16027"/>
                    <a:pt x="12192" y="17018"/>
                    <a:pt x="11963" y="18237"/>
                  </a:cubicBezTo>
                  <a:cubicBezTo>
                    <a:pt x="11760" y="19431"/>
                    <a:pt x="11595" y="20980"/>
                    <a:pt x="11519" y="22847"/>
                  </a:cubicBezTo>
                  <a:cubicBezTo>
                    <a:pt x="11443" y="24714"/>
                    <a:pt x="11392" y="27051"/>
                    <a:pt x="11392" y="29858"/>
                  </a:cubicBezTo>
                  <a:cubicBezTo>
                    <a:pt x="11392" y="32664"/>
                    <a:pt x="11443" y="35001"/>
                    <a:pt x="11519" y="36855"/>
                  </a:cubicBezTo>
                  <a:cubicBezTo>
                    <a:pt x="11595" y="38760"/>
                    <a:pt x="11760" y="40284"/>
                    <a:pt x="11963" y="41491"/>
                  </a:cubicBezTo>
                  <a:cubicBezTo>
                    <a:pt x="12192" y="42685"/>
                    <a:pt x="12484" y="43675"/>
                    <a:pt x="12865" y="44425"/>
                  </a:cubicBezTo>
                  <a:cubicBezTo>
                    <a:pt x="13259" y="45149"/>
                    <a:pt x="13729" y="45822"/>
                    <a:pt x="14275" y="46444"/>
                  </a:cubicBezTo>
                  <a:cubicBezTo>
                    <a:pt x="15100" y="47384"/>
                    <a:pt x="16142" y="48108"/>
                    <a:pt x="17374" y="48679"/>
                  </a:cubicBezTo>
                  <a:cubicBezTo>
                    <a:pt x="18618" y="49225"/>
                    <a:pt x="20015" y="49505"/>
                    <a:pt x="21628" y="49505"/>
                  </a:cubicBezTo>
                  <a:cubicBezTo>
                    <a:pt x="24524" y="49505"/>
                    <a:pt x="26759" y="48704"/>
                    <a:pt x="28308" y="47104"/>
                  </a:cubicBezTo>
                  <a:cubicBezTo>
                    <a:pt x="29845" y="45517"/>
                    <a:pt x="30899" y="43523"/>
                    <a:pt x="31521" y="41161"/>
                  </a:cubicBezTo>
                  <a:lnTo>
                    <a:pt x="43155" y="41161"/>
                  </a:lnTo>
                  <a:cubicBezTo>
                    <a:pt x="42634" y="44247"/>
                    <a:pt x="41758" y="46939"/>
                    <a:pt x="40462" y="49251"/>
                  </a:cubicBezTo>
                  <a:cubicBezTo>
                    <a:pt x="39167" y="51549"/>
                    <a:pt x="37592" y="53505"/>
                    <a:pt x="35674" y="55054"/>
                  </a:cubicBezTo>
                  <a:cubicBezTo>
                    <a:pt x="33782" y="56629"/>
                    <a:pt x="31623" y="57798"/>
                    <a:pt x="29210" y="58572"/>
                  </a:cubicBezTo>
                  <a:cubicBezTo>
                    <a:pt x="26784" y="59334"/>
                    <a:pt x="24244" y="59715"/>
                    <a:pt x="21552" y="59715"/>
                  </a:cubicBezTo>
                  <a:cubicBezTo>
                    <a:pt x="18288" y="59715"/>
                    <a:pt x="15380" y="59169"/>
                    <a:pt x="12764" y="58077"/>
                  </a:cubicBezTo>
                  <a:cubicBezTo>
                    <a:pt x="10147" y="56960"/>
                    <a:pt x="7823" y="55385"/>
                    <a:pt x="5740" y="53289"/>
                  </a:cubicBezTo>
                  <a:cubicBezTo>
                    <a:pt x="4267" y="51816"/>
                    <a:pt x="3124" y="50228"/>
                    <a:pt x="2350" y="48552"/>
                  </a:cubicBezTo>
                  <a:cubicBezTo>
                    <a:pt x="1549" y="46863"/>
                    <a:pt x="978" y="45085"/>
                    <a:pt x="660" y="43129"/>
                  </a:cubicBezTo>
                  <a:cubicBezTo>
                    <a:pt x="330" y="41211"/>
                    <a:pt x="152" y="39167"/>
                    <a:pt x="102" y="36970"/>
                  </a:cubicBezTo>
                  <a:cubicBezTo>
                    <a:pt x="38" y="34760"/>
                    <a:pt x="0" y="32385"/>
                    <a:pt x="0" y="29858"/>
                  </a:cubicBezTo>
                  <a:cubicBezTo>
                    <a:pt x="0" y="27330"/>
                    <a:pt x="38" y="24981"/>
                    <a:pt x="102" y="22771"/>
                  </a:cubicBezTo>
                  <a:cubicBezTo>
                    <a:pt x="152" y="20574"/>
                    <a:pt x="330" y="18491"/>
                    <a:pt x="660" y="16574"/>
                  </a:cubicBezTo>
                  <a:cubicBezTo>
                    <a:pt x="978" y="14656"/>
                    <a:pt x="1549" y="12852"/>
                    <a:pt x="2350" y="11189"/>
                  </a:cubicBezTo>
                  <a:cubicBezTo>
                    <a:pt x="3124" y="9512"/>
                    <a:pt x="4267" y="7925"/>
                    <a:pt x="5740" y="6452"/>
                  </a:cubicBezTo>
                  <a:cubicBezTo>
                    <a:pt x="7823" y="4356"/>
                    <a:pt x="10147" y="2743"/>
                    <a:pt x="12764" y="1664"/>
                  </a:cubicBezTo>
                  <a:cubicBezTo>
                    <a:pt x="15380" y="571"/>
                    <a:pt x="18288" y="0"/>
                    <a:pt x="2155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Shape 64">
              <a:extLst>
                <a:ext uri="{FF2B5EF4-FFF2-40B4-BE49-F238E27FC236}">
                  <a16:creationId xmlns:a16="http://schemas.microsoft.com/office/drawing/2014/main" xmlns="" id="{1B8B5B0E-78BC-4058-9095-0BCDE46E0BC7}"/>
                </a:ext>
              </a:extLst>
            </p:cNvPr>
            <p:cNvSpPr/>
            <p:nvPr/>
          </p:nvSpPr>
          <p:spPr>
            <a:xfrm>
              <a:off x="453907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7" y="0"/>
                  </a:moveTo>
                  <a:cubicBezTo>
                    <a:pt x="24270" y="0"/>
                    <a:pt x="26835" y="381"/>
                    <a:pt x="29223" y="1168"/>
                  </a:cubicBezTo>
                  <a:cubicBezTo>
                    <a:pt x="31598" y="1943"/>
                    <a:pt x="33757" y="3111"/>
                    <a:pt x="35649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9" y="15494"/>
                    <a:pt x="43129" y="18580"/>
                  </a:cubicBezTo>
                  <a:lnTo>
                    <a:pt x="31496" y="18580"/>
                  </a:lnTo>
                  <a:cubicBezTo>
                    <a:pt x="30874" y="16192"/>
                    <a:pt x="29820" y="14224"/>
                    <a:pt x="28296" y="12611"/>
                  </a:cubicBezTo>
                  <a:cubicBezTo>
                    <a:pt x="26734" y="11036"/>
                    <a:pt x="24511" y="10224"/>
                    <a:pt x="21603" y="10224"/>
                  </a:cubicBezTo>
                  <a:cubicBezTo>
                    <a:pt x="20003" y="10224"/>
                    <a:pt x="18593" y="10516"/>
                    <a:pt x="17348" y="11062"/>
                  </a:cubicBezTo>
                  <a:cubicBezTo>
                    <a:pt x="16116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52" y="15316"/>
                  </a:cubicBezTo>
                  <a:cubicBezTo>
                    <a:pt x="12459" y="16027"/>
                    <a:pt x="12167" y="17018"/>
                    <a:pt x="11938" y="18237"/>
                  </a:cubicBezTo>
                  <a:cubicBezTo>
                    <a:pt x="11735" y="19431"/>
                    <a:pt x="11582" y="20980"/>
                    <a:pt x="11494" y="22847"/>
                  </a:cubicBezTo>
                  <a:cubicBezTo>
                    <a:pt x="11417" y="24714"/>
                    <a:pt x="11367" y="27051"/>
                    <a:pt x="11367" y="29858"/>
                  </a:cubicBezTo>
                  <a:cubicBezTo>
                    <a:pt x="11367" y="32664"/>
                    <a:pt x="11417" y="35001"/>
                    <a:pt x="11494" y="36855"/>
                  </a:cubicBezTo>
                  <a:cubicBezTo>
                    <a:pt x="11582" y="38760"/>
                    <a:pt x="11735" y="40284"/>
                    <a:pt x="11938" y="41491"/>
                  </a:cubicBezTo>
                  <a:cubicBezTo>
                    <a:pt x="12167" y="42685"/>
                    <a:pt x="12459" y="43675"/>
                    <a:pt x="12852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16" y="48108"/>
                    <a:pt x="17348" y="48679"/>
                  </a:cubicBezTo>
                  <a:cubicBezTo>
                    <a:pt x="18593" y="49225"/>
                    <a:pt x="20003" y="49505"/>
                    <a:pt x="21603" y="49505"/>
                  </a:cubicBezTo>
                  <a:cubicBezTo>
                    <a:pt x="24511" y="49505"/>
                    <a:pt x="26734" y="48704"/>
                    <a:pt x="28296" y="47104"/>
                  </a:cubicBezTo>
                  <a:cubicBezTo>
                    <a:pt x="29820" y="45517"/>
                    <a:pt x="30874" y="43523"/>
                    <a:pt x="31496" y="41161"/>
                  </a:cubicBezTo>
                  <a:lnTo>
                    <a:pt x="43129" y="41161"/>
                  </a:lnTo>
                  <a:cubicBezTo>
                    <a:pt x="42609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49" y="55054"/>
                  </a:cubicBezTo>
                  <a:cubicBezTo>
                    <a:pt x="33757" y="56629"/>
                    <a:pt x="31598" y="57798"/>
                    <a:pt x="29197" y="58572"/>
                  </a:cubicBezTo>
                  <a:cubicBezTo>
                    <a:pt x="26759" y="59334"/>
                    <a:pt x="24219" y="59715"/>
                    <a:pt x="21527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22" y="56960"/>
                    <a:pt x="7798" y="55385"/>
                    <a:pt x="5728" y="53289"/>
                  </a:cubicBezTo>
                  <a:cubicBezTo>
                    <a:pt x="4242" y="51816"/>
                    <a:pt x="3112" y="50228"/>
                    <a:pt x="2324" y="48552"/>
                  </a:cubicBezTo>
                  <a:cubicBezTo>
                    <a:pt x="1524" y="46863"/>
                    <a:pt x="978" y="45085"/>
                    <a:pt x="648" y="43129"/>
                  </a:cubicBezTo>
                  <a:cubicBezTo>
                    <a:pt x="330" y="41211"/>
                    <a:pt x="127" y="39167"/>
                    <a:pt x="76" y="36970"/>
                  </a:cubicBezTo>
                  <a:cubicBezTo>
                    <a:pt x="25" y="34760"/>
                    <a:pt x="0" y="32385"/>
                    <a:pt x="0" y="29858"/>
                  </a:cubicBezTo>
                  <a:cubicBezTo>
                    <a:pt x="0" y="27330"/>
                    <a:pt x="25" y="24981"/>
                    <a:pt x="76" y="22771"/>
                  </a:cubicBezTo>
                  <a:cubicBezTo>
                    <a:pt x="127" y="20574"/>
                    <a:pt x="330" y="18491"/>
                    <a:pt x="648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112" y="9512"/>
                    <a:pt x="4242" y="7925"/>
                    <a:pt x="5728" y="6452"/>
                  </a:cubicBezTo>
                  <a:cubicBezTo>
                    <a:pt x="7798" y="4356"/>
                    <a:pt x="10122" y="2743"/>
                    <a:pt x="12738" y="1664"/>
                  </a:cubicBezTo>
                  <a:cubicBezTo>
                    <a:pt x="15354" y="571"/>
                    <a:pt x="18263" y="0"/>
                    <a:pt x="2152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Shape 65">
              <a:extLst>
                <a:ext uri="{FF2B5EF4-FFF2-40B4-BE49-F238E27FC236}">
                  <a16:creationId xmlns:a16="http://schemas.microsoft.com/office/drawing/2014/main" xmlns="" id="{B3B48F86-1B91-4986-8D92-B7D2733DB058}"/>
                </a:ext>
              </a:extLst>
            </p:cNvPr>
            <p:cNvSpPr/>
            <p:nvPr/>
          </p:nvSpPr>
          <p:spPr>
            <a:xfrm>
              <a:off x="507018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66" y="0"/>
                  </a:lnTo>
                  <a:lnTo>
                    <a:pt x="11366" y="37617"/>
                  </a:lnTo>
                  <a:lnTo>
                    <a:pt x="34265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4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Shape 66">
              <a:extLst>
                <a:ext uri="{FF2B5EF4-FFF2-40B4-BE49-F238E27FC236}">
                  <a16:creationId xmlns:a16="http://schemas.microsoft.com/office/drawing/2014/main" xmlns="" id="{699EA654-2096-485F-B6BA-74862E12F833}"/>
                </a:ext>
              </a:extLst>
            </p:cNvPr>
            <p:cNvSpPr/>
            <p:nvPr/>
          </p:nvSpPr>
          <p:spPr>
            <a:xfrm>
              <a:off x="56525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79" y="0"/>
                  </a:lnTo>
                  <a:lnTo>
                    <a:pt x="11379" y="37617"/>
                  </a:lnTo>
                  <a:lnTo>
                    <a:pt x="34277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3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Shape 67">
              <a:extLst>
                <a:ext uri="{FF2B5EF4-FFF2-40B4-BE49-F238E27FC236}">
                  <a16:creationId xmlns:a16="http://schemas.microsoft.com/office/drawing/2014/main" xmlns="" id="{F92F25E6-2944-4C8B-A89E-071EE8A3CFE4}"/>
                </a:ext>
              </a:extLst>
            </p:cNvPr>
            <p:cNvSpPr/>
            <p:nvPr/>
          </p:nvSpPr>
          <p:spPr>
            <a:xfrm>
              <a:off x="640645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786" y="19558"/>
                  </a:cubicBezTo>
                  <a:cubicBezTo>
                    <a:pt x="11506" y="22250"/>
                    <a:pt x="11366" y="25413"/>
                    <a:pt x="11366" y="29058"/>
                  </a:cubicBezTo>
                  <a:lnTo>
                    <a:pt x="11366" y="32004"/>
                  </a:lnTo>
                  <a:cubicBezTo>
                    <a:pt x="11366" y="35077"/>
                    <a:pt x="11506" y="37910"/>
                    <a:pt x="11760" y="40475"/>
                  </a:cubicBezTo>
                  <a:cubicBezTo>
                    <a:pt x="12001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19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Shape 68">
              <a:extLst>
                <a:ext uri="{FF2B5EF4-FFF2-40B4-BE49-F238E27FC236}">
                  <a16:creationId xmlns:a16="http://schemas.microsoft.com/office/drawing/2014/main" xmlns="" id="{D229614A-B7E3-4937-9F2A-25FCFF3D5D56}"/>
                </a:ext>
              </a:extLst>
            </p:cNvPr>
            <p:cNvSpPr/>
            <p:nvPr/>
          </p:nvSpPr>
          <p:spPr>
            <a:xfrm>
              <a:off x="662286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824" y="6446"/>
                  </a:lnTo>
                  <a:cubicBezTo>
                    <a:pt x="17843" y="8517"/>
                    <a:pt x="19317" y="11082"/>
                    <a:pt x="20257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34" y="41498"/>
                    <a:pt x="20866" y="43327"/>
                  </a:cubicBezTo>
                  <a:cubicBezTo>
                    <a:pt x="20510" y="45131"/>
                    <a:pt x="19939" y="46871"/>
                    <a:pt x="19139" y="48560"/>
                  </a:cubicBezTo>
                  <a:cubicBezTo>
                    <a:pt x="18364" y="50223"/>
                    <a:pt x="17247" y="51811"/>
                    <a:pt x="15824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84" y="44966"/>
                    <a:pt x="8877" y="44178"/>
                  </a:cubicBezTo>
                  <a:cubicBezTo>
                    <a:pt x="9233" y="43365"/>
                    <a:pt x="9550" y="42324"/>
                    <a:pt x="9741" y="41041"/>
                  </a:cubicBezTo>
                  <a:cubicBezTo>
                    <a:pt x="9944" y="39733"/>
                    <a:pt x="10071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71" y="20963"/>
                    <a:pt x="9919" y="19553"/>
                    <a:pt x="9677" y="18397"/>
                  </a:cubicBezTo>
                  <a:cubicBezTo>
                    <a:pt x="9474" y="17229"/>
                    <a:pt x="9169" y="16276"/>
                    <a:pt x="8776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Shape 69">
              <a:extLst>
                <a:ext uri="{FF2B5EF4-FFF2-40B4-BE49-F238E27FC236}">
                  <a16:creationId xmlns:a16="http://schemas.microsoft.com/office/drawing/2014/main" xmlns="" id="{40D9FC57-46FE-4FF2-A0C9-1B4B6ADA7CE1}"/>
                </a:ext>
              </a:extLst>
            </p:cNvPr>
            <p:cNvSpPr/>
            <p:nvPr/>
          </p:nvSpPr>
          <p:spPr>
            <a:xfrm>
              <a:off x="695722" y="496"/>
              <a:ext cx="21279" cy="58725"/>
            </a:xfrm>
            <a:custGeom>
              <a:avLst/>
              <a:gdLst/>
              <a:ahLst/>
              <a:cxnLst/>
              <a:rect l="0" t="0" r="0" b="0"/>
              <a:pathLst>
                <a:path w="21279" h="58725">
                  <a:moveTo>
                    <a:pt x="0" y="0"/>
                  </a:moveTo>
                  <a:lnTo>
                    <a:pt x="21279" y="0"/>
                  </a:lnTo>
                  <a:lnTo>
                    <a:pt x="21279" y="10236"/>
                  </a:lnTo>
                  <a:lnTo>
                    <a:pt x="11367" y="10236"/>
                  </a:lnTo>
                  <a:lnTo>
                    <a:pt x="11367" y="22136"/>
                  </a:lnTo>
                  <a:lnTo>
                    <a:pt x="21279" y="22136"/>
                  </a:lnTo>
                  <a:lnTo>
                    <a:pt x="21279" y="32334"/>
                  </a:lnTo>
                  <a:lnTo>
                    <a:pt x="11367" y="32334"/>
                  </a:lnTo>
                  <a:lnTo>
                    <a:pt x="11367" y="48501"/>
                  </a:lnTo>
                  <a:lnTo>
                    <a:pt x="21279" y="48501"/>
                  </a:lnTo>
                  <a:lnTo>
                    <a:pt x="2127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Shape 70">
              <a:extLst>
                <a:ext uri="{FF2B5EF4-FFF2-40B4-BE49-F238E27FC236}">
                  <a16:creationId xmlns:a16="http://schemas.microsoft.com/office/drawing/2014/main" xmlns="" id="{E8497304-71C7-4D8B-BD9B-5F0D6DEED203}"/>
                </a:ext>
              </a:extLst>
            </p:cNvPr>
            <p:cNvSpPr/>
            <p:nvPr/>
          </p:nvSpPr>
          <p:spPr>
            <a:xfrm>
              <a:off x="717001" y="22632"/>
              <a:ext cx="21292" cy="36589"/>
            </a:xfrm>
            <a:custGeom>
              <a:avLst/>
              <a:gdLst/>
              <a:ahLst/>
              <a:cxnLst/>
              <a:rect l="0" t="0" r="0" b="0"/>
              <a:pathLst>
                <a:path w="21292" h="36589">
                  <a:moveTo>
                    <a:pt x="0" y="0"/>
                  </a:moveTo>
                  <a:lnTo>
                    <a:pt x="2191" y="0"/>
                  </a:lnTo>
                  <a:cubicBezTo>
                    <a:pt x="5150" y="0"/>
                    <a:pt x="7817" y="432"/>
                    <a:pt x="10179" y="1334"/>
                  </a:cubicBezTo>
                  <a:cubicBezTo>
                    <a:pt x="12503" y="2235"/>
                    <a:pt x="14497" y="3518"/>
                    <a:pt x="16161" y="5118"/>
                  </a:cubicBezTo>
                  <a:cubicBezTo>
                    <a:pt x="17824" y="6756"/>
                    <a:pt x="19082" y="8661"/>
                    <a:pt x="19971" y="10897"/>
                  </a:cubicBezTo>
                  <a:cubicBezTo>
                    <a:pt x="20847" y="13132"/>
                    <a:pt x="21292" y="15583"/>
                    <a:pt x="21292" y="18275"/>
                  </a:cubicBezTo>
                  <a:cubicBezTo>
                    <a:pt x="21292" y="20980"/>
                    <a:pt x="20847" y="23432"/>
                    <a:pt x="19971" y="25667"/>
                  </a:cubicBezTo>
                  <a:cubicBezTo>
                    <a:pt x="19082" y="27889"/>
                    <a:pt x="17850" y="29832"/>
                    <a:pt x="16212" y="31445"/>
                  </a:cubicBezTo>
                  <a:cubicBezTo>
                    <a:pt x="14611" y="33071"/>
                    <a:pt x="12605" y="34341"/>
                    <a:pt x="10255" y="35255"/>
                  </a:cubicBezTo>
                  <a:cubicBezTo>
                    <a:pt x="7868" y="36157"/>
                    <a:pt x="5201" y="36589"/>
                    <a:pt x="222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683" y="26365"/>
                  </a:lnTo>
                  <a:cubicBezTo>
                    <a:pt x="4299" y="26365"/>
                    <a:pt x="6318" y="25641"/>
                    <a:pt x="7741" y="24194"/>
                  </a:cubicBezTo>
                  <a:cubicBezTo>
                    <a:pt x="9188" y="22746"/>
                    <a:pt x="9912" y="20765"/>
                    <a:pt x="9912" y="18275"/>
                  </a:cubicBezTo>
                  <a:cubicBezTo>
                    <a:pt x="9912" y="15875"/>
                    <a:pt x="9188" y="13919"/>
                    <a:pt x="7741" y="12421"/>
                  </a:cubicBezTo>
                  <a:cubicBezTo>
                    <a:pt x="6318" y="10947"/>
                    <a:pt x="4299" y="10198"/>
                    <a:pt x="1683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Shape 17497">
              <a:extLst>
                <a:ext uri="{FF2B5EF4-FFF2-40B4-BE49-F238E27FC236}">
                  <a16:creationId xmlns:a16="http://schemas.microsoft.com/office/drawing/2014/main" xmlns="" id="{F188E6B4-0D88-496A-A66A-AE9EAC966BF0}"/>
                </a:ext>
              </a:extLst>
            </p:cNvPr>
            <p:cNvSpPr/>
            <p:nvPr/>
          </p:nvSpPr>
          <p:spPr>
            <a:xfrm>
              <a:off x="717001" y="496"/>
              <a:ext cx="17481" cy="10236"/>
            </a:xfrm>
            <a:custGeom>
              <a:avLst/>
              <a:gdLst/>
              <a:ahLst/>
              <a:cxnLst/>
              <a:rect l="0" t="0" r="0" b="0"/>
              <a:pathLst>
                <a:path w="17481" h="10236">
                  <a:moveTo>
                    <a:pt x="0" y="0"/>
                  </a:moveTo>
                  <a:lnTo>
                    <a:pt x="17481" y="0"/>
                  </a:lnTo>
                  <a:lnTo>
                    <a:pt x="17481" y="10236"/>
                  </a:lnTo>
                  <a:lnTo>
                    <a:pt x="0" y="10236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Shape 72">
              <a:extLst>
                <a:ext uri="{FF2B5EF4-FFF2-40B4-BE49-F238E27FC236}">
                  <a16:creationId xmlns:a16="http://schemas.microsoft.com/office/drawing/2014/main" xmlns="" id="{5662AD82-34CA-4D78-ADFF-9A0C663E47F6}"/>
                </a:ext>
              </a:extLst>
            </p:cNvPr>
            <p:cNvSpPr/>
            <p:nvPr/>
          </p:nvSpPr>
          <p:spPr>
            <a:xfrm>
              <a:off x="749668" y="504"/>
              <a:ext cx="21031" cy="58725"/>
            </a:xfrm>
            <a:custGeom>
              <a:avLst/>
              <a:gdLst/>
              <a:ahLst/>
              <a:cxnLst/>
              <a:rect l="0" t="0" r="0" b="0"/>
              <a:pathLst>
                <a:path w="21031" h="58725">
                  <a:moveTo>
                    <a:pt x="0" y="0"/>
                  </a:moveTo>
                  <a:lnTo>
                    <a:pt x="21031" y="0"/>
                  </a:lnTo>
                  <a:lnTo>
                    <a:pt x="21031" y="10224"/>
                  </a:lnTo>
                  <a:lnTo>
                    <a:pt x="11392" y="10224"/>
                  </a:lnTo>
                  <a:lnTo>
                    <a:pt x="11392" y="26314"/>
                  </a:lnTo>
                  <a:lnTo>
                    <a:pt x="21031" y="26314"/>
                  </a:lnTo>
                  <a:lnTo>
                    <a:pt x="21031" y="36627"/>
                  </a:lnTo>
                  <a:lnTo>
                    <a:pt x="11392" y="36627"/>
                  </a:lnTo>
                  <a:lnTo>
                    <a:pt x="1139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Shape 73">
              <a:extLst>
                <a:ext uri="{FF2B5EF4-FFF2-40B4-BE49-F238E27FC236}">
                  <a16:creationId xmlns:a16="http://schemas.microsoft.com/office/drawing/2014/main" xmlns="" id="{A32B3E67-6534-4D06-AA29-9F7669622667}"/>
                </a:ext>
              </a:extLst>
            </p:cNvPr>
            <p:cNvSpPr/>
            <p:nvPr/>
          </p:nvSpPr>
          <p:spPr>
            <a:xfrm>
              <a:off x="770700" y="504"/>
              <a:ext cx="21031" cy="36627"/>
            </a:xfrm>
            <a:custGeom>
              <a:avLst/>
              <a:gdLst/>
              <a:ahLst/>
              <a:cxnLst/>
              <a:rect l="0" t="0" r="0" b="0"/>
              <a:pathLst>
                <a:path w="21031" h="36627">
                  <a:moveTo>
                    <a:pt x="0" y="0"/>
                  </a:moveTo>
                  <a:lnTo>
                    <a:pt x="1714" y="0"/>
                  </a:lnTo>
                  <a:cubicBezTo>
                    <a:pt x="4508" y="0"/>
                    <a:pt x="7099" y="457"/>
                    <a:pt x="9461" y="1359"/>
                  </a:cubicBezTo>
                  <a:cubicBezTo>
                    <a:pt x="11862" y="2261"/>
                    <a:pt x="13881" y="3543"/>
                    <a:pt x="15596" y="5169"/>
                  </a:cubicBezTo>
                  <a:cubicBezTo>
                    <a:pt x="17310" y="6782"/>
                    <a:pt x="18631" y="8699"/>
                    <a:pt x="19583" y="10922"/>
                  </a:cubicBezTo>
                  <a:cubicBezTo>
                    <a:pt x="20574" y="13157"/>
                    <a:pt x="21031" y="15608"/>
                    <a:pt x="21031" y="18313"/>
                  </a:cubicBezTo>
                  <a:cubicBezTo>
                    <a:pt x="21031" y="21006"/>
                    <a:pt x="20549" y="23457"/>
                    <a:pt x="19583" y="25692"/>
                  </a:cubicBezTo>
                  <a:cubicBezTo>
                    <a:pt x="18631" y="27927"/>
                    <a:pt x="17310" y="29832"/>
                    <a:pt x="15596" y="31471"/>
                  </a:cubicBezTo>
                  <a:cubicBezTo>
                    <a:pt x="13881" y="33096"/>
                    <a:pt x="11836" y="34354"/>
                    <a:pt x="9487" y="35255"/>
                  </a:cubicBezTo>
                  <a:cubicBezTo>
                    <a:pt x="7125" y="36157"/>
                    <a:pt x="4508" y="36627"/>
                    <a:pt x="1651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18" y="26314"/>
                  </a:lnTo>
                  <a:cubicBezTo>
                    <a:pt x="3734" y="26314"/>
                    <a:pt x="5804" y="25590"/>
                    <a:pt x="7328" y="24168"/>
                  </a:cubicBezTo>
                  <a:cubicBezTo>
                    <a:pt x="8890" y="22746"/>
                    <a:pt x="9639" y="20790"/>
                    <a:pt x="9639" y="18313"/>
                  </a:cubicBezTo>
                  <a:cubicBezTo>
                    <a:pt x="9639" y="15850"/>
                    <a:pt x="8890" y="13881"/>
                    <a:pt x="7328" y="12421"/>
                  </a:cubicBezTo>
                  <a:cubicBezTo>
                    <a:pt x="5804" y="10947"/>
                    <a:pt x="3734" y="10224"/>
                    <a:pt x="1118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Shape 74">
              <a:extLst>
                <a:ext uri="{FF2B5EF4-FFF2-40B4-BE49-F238E27FC236}">
                  <a16:creationId xmlns:a16="http://schemas.microsoft.com/office/drawing/2014/main" xmlns="" id="{3D113B2E-6424-49F3-9D58-F4BE703E40C1}"/>
                </a:ext>
              </a:extLst>
            </p:cNvPr>
            <p:cNvSpPr/>
            <p:nvPr/>
          </p:nvSpPr>
          <p:spPr>
            <a:xfrm>
              <a:off x="790910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74" y="0"/>
                  </a:moveTo>
                  <a:lnTo>
                    <a:pt x="26035" y="0"/>
                  </a:lnTo>
                  <a:lnTo>
                    <a:pt x="26035" y="17688"/>
                  </a:lnTo>
                  <a:lnTo>
                    <a:pt x="18732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19" y="48336"/>
                  </a:lnTo>
                  <a:lnTo>
                    <a:pt x="11963" y="58725"/>
                  </a:lnTo>
                  <a:lnTo>
                    <a:pt x="0" y="58725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Shape 75">
              <a:extLst>
                <a:ext uri="{FF2B5EF4-FFF2-40B4-BE49-F238E27FC236}">
                  <a16:creationId xmlns:a16="http://schemas.microsoft.com/office/drawing/2014/main" xmlns="" id="{033C037D-6295-4407-8C9B-9466F8B02E69}"/>
                </a:ext>
              </a:extLst>
            </p:cNvPr>
            <p:cNvSpPr/>
            <p:nvPr/>
          </p:nvSpPr>
          <p:spPr>
            <a:xfrm>
              <a:off x="816945" y="504"/>
              <a:ext cx="25781" cy="58725"/>
            </a:xfrm>
            <a:custGeom>
              <a:avLst/>
              <a:gdLst/>
              <a:ahLst/>
              <a:cxnLst/>
              <a:rect l="0" t="0" r="0" b="0"/>
              <a:pathLst>
                <a:path w="25781" h="58725">
                  <a:moveTo>
                    <a:pt x="0" y="0"/>
                  </a:moveTo>
                  <a:lnTo>
                    <a:pt x="4331" y="0"/>
                  </a:lnTo>
                  <a:lnTo>
                    <a:pt x="25781" y="58725"/>
                  </a:lnTo>
                  <a:lnTo>
                    <a:pt x="13805" y="58725"/>
                  </a:lnTo>
                  <a:lnTo>
                    <a:pt x="10338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302" y="38697"/>
                  </a:lnTo>
                  <a:lnTo>
                    <a:pt x="127" y="17323"/>
                  </a:lnTo>
                  <a:lnTo>
                    <a:pt x="0" y="17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Shape 76">
              <a:extLst>
                <a:ext uri="{FF2B5EF4-FFF2-40B4-BE49-F238E27FC236}">
                  <a16:creationId xmlns:a16="http://schemas.microsoft.com/office/drawing/2014/main" xmlns="" id="{5BD135B9-4DC5-49E5-AE02-A9E5A6A91F06}"/>
                </a:ext>
              </a:extLst>
            </p:cNvPr>
            <p:cNvSpPr/>
            <p:nvPr/>
          </p:nvSpPr>
          <p:spPr>
            <a:xfrm>
              <a:off x="845936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60" y="0"/>
                    <a:pt x="27102" y="381"/>
                    <a:pt x="29515" y="1168"/>
                  </a:cubicBezTo>
                  <a:cubicBezTo>
                    <a:pt x="31915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07" y="11532"/>
                    <a:pt x="41402" y="13754"/>
                    <a:pt x="41402" y="16218"/>
                  </a:cubicBezTo>
                  <a:cubicBezTo>
                    <a:pt x="41402" y="19088"/>
                    <a:pt x="40704" y="21577"/>
                    <a:pt x="39332" y="23724"/>
                  </a:cubicBezTo>
                  <a:cubicBezTo>
                    <a:pt x="37935" y="25857"/>
                    <a:pt x="36068" y="27572"/>
                    <a:pt x="33782" y="28829"/>
                  </a:cubicBezTo>
                  <a:cubicBezTo>
                    <a:pt x="36398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78" y="49428"/>
                  </a:cubicBezTo>
                  <a:cubicBezTo>
                    <a:pt x="39637" y="51600"/>
                    <a:pt x="38189" y="53442"/>
                    <a:pt x="36322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56" y="59715"/>
                    <a:pt x="16142" y="59334"/>
                    <a:pt x="13780" y="58572"/>
                  </a:cubicBezTo>
                  <a:cubicBezTo>
                    <a:pt x="11405" y="57798"/>
                    <a:pt x="9271" y="56629"/>
                    <a:pt x="7430" y="55105"/>
                  </a:cubicBezTo>
                  <a:cubicBezTo>
                    <a:pt x="5537" y="53581"/>
                    <a:pt x="3962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081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59" y="49746"/>
                    <a:pt x="26657" y="49009"/>
                    <a:pt x="28321" y="47562"/>
                  </a:cubicBezTo>
                  <a:cubicBezTo>
                    <a:pt x="29997" y="46088"/>
                    <a:pt x="30836" y="44196"/>
                    <a:pt x="30836" y="41808"/>
                  </a:cubicBezTo>
                  <a:cubicBezTo>
                    <a:pt x="30836" y="39345"/>
                    <a:pt x="30099" y="37401"/>
                    <a:pt x="28626" y="36017"/>
                  </a:cubicBezTo>
                  <a:cubicBezTo>
                    <a:pt x="27127" y="34608"/>
                    <a:pt x="24892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36" y="24435"/>
                    <a:pt x="26505" y="23787"/>
                    <a:pt x="27902" y="22504"/>
                  </a:cubicBezTo>
                  <a:cubicBezTo>
                    <a:pt x="29299" y="21222"/>
                    <a:pt x="30023" y="19431"/>
                    <a:pt x="30023" y="17082"/>
                  </a:cubicBezTo>
                  <a:cubicBezTo>
                    <a:pt x="30023" y="14796"/>
                    <a:pt x="29248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56" y="9919"/>
                    <a:pt x="16421" y="10732"/>
                    <a:pt x="14846" y="12370"/>
                  </a:cubicBezTo>
                  <a:cubicBezTo>
                    <a:pt x="13233" y="14034"/>
                    <a:pt x="12154" y="16040"/>
                    <a:pt x="11532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64" y="8128"/>
                    <a:pt x="5652" y="6210"/>
                    <a:pt x="7544" y="4661"/>
                  </a:cubicBezTo>
                  <a:cubicBezTo>
                    <a:pt x="9436" y="3112"/>
                    <a:pt x="11582" y="1943"/>
                    <a:pt x="13945" y="1168"/>
                  </a:cubicBezTo>
                  <a:cubicBezTo>
                    <a:pt x="16294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Shape 77">
              <a:extLst>
                <a:ext uri="{FF2B5EF4-FFF2-40B4-BE49-F238E27FC236}">
                  <a16:creationId xmlns:a16="http://schemas.microsoft.com/office/drawing/2014/main" xmlns="" id="{F31B3FF8-A38D-457C-8FA7-DE6CC521AE49}"/>
                </a:ext>
              </a:extLst>
            </p:cNvPr>
            <p:cNvSpPr/>
            <p:nvPr/>
          </p:nvSpPr>
          <p:spPr>
            <a:xfrm>
              <a:off x="897988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86" y="13373"/>
                  </a:cubicBezTo>
                  <a:cubicBezTo>
                    <a:pt x="12865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1989" y="43040"/>
                    <a:pt x="12802" y="44996"/>
                    <a:pt x="14186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27" y="59728"/>
                    <a:pt x="9919" y="57607"/>
                    <a:pt x="5740" y="53302"/>
                  </a:cubicBezTo>
                  <a:cubicBezTo>
                    <a:pt x="4318" y="51816"/>
                    <a:pt x="3239" y="50190"/>
                    <a:pt x="2464" y="48425"/>
                  </a:cubicBezTo>
                  <a:cubicBezTo>
                    <a:pt x="1676" y="46660"/>
                    <a:pt x="1105" y="44882"/>
                    <a:pt x="724" y="43040"/>
                  </a:cubicBezTo>
                  <a:cubicBezTo>
                    <a:pt x="330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30" y="14326"/>
                  </a:cubicBezTo>
                  <a:cubicBezTo>
                    <a:pt x="1575" y="12700"/>
                    <a:pt x="2172" y="11278"/>
                    <a:pt x="2921" y="10020"/>
                  </a:cubicBezTo>
                  <a:cubicBezTo>
                    <a:pt x="3645" y="8788"/>
                    <a:pt x="4610" y="7595"/>
                    <a:pt x="5740" y="6452"/>
                  </a:cubicBezTo>
                  <a:cubicBezTo>
                    <a:pt x="9919" y="2146"/>
                    <a:pt x="15227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Shape 78">
              <a:extLst>
                <a:ext uri="{FF2B5EF4-FFF2-40B4-BE49-F238E27FC236}">
                  <a16:creationId xmlns:a16="http://schemas.microsoft.com/office/drawing/2014/main" xmlns="" id="{EDE23F9F-3901-4F44-829D-078DE33FE821}"/>
                </a:ext>
              </a:extLst>
            </p:cNvPr>
            <p:cNvSpPr/>
            <p:nvPr/>
          </p:nvSpPr>
          <p:spPr>
            <a:xfrm>
              <a:off x="919629" y="5"/>
              <a:ext cx="21653" cy="59718"/>
            </a:xfrm>
            <a:custGeom>
              <a:avLst/>
              <a:gdLst/>
              <a:ahLst/>
              <a:cxnLst/>
              <a:rect l="0" t="0" r="0" b="0"/>
              <a:pathLst>
                <a:path w="21653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6"/>
                    <a:pt x="19317" y="11082"/>
                    <a:pt x="20244" y="14117"/>
                  </a:cubicBezTo>
                  <a:cubicBezTo>
                    <a:pt x="21183" y="17127"/>
                    <a:pt x="21653" y="21013"/>
                    <a:pt x="21653" y="25725"/>
                  </a:cubicBezTo>
                  <a:lnTo>
                    <a:pt x="21653" y="31999"/>
                  </a:lnTo>
                  <a:cubicBezTo>
                    <a:pt x="21653" y="33929"/>
                    <a:pt x="21628" y="35860"/>
                    <a:pt x="21514" y="37752"/>
                  </a:cubicBezTo>
                  <a:cubicBezTo>
                    <a:pt x="21437" y="39631"/>
                    <a:pt x="21234" y="41498"/>
                    <a:pt x="20866" y="43327"/>
                  </a:cubicBezTo>
                  <a:cubicBezTo>
                    <a:pt x="20510" y="45131"/>
                    <a:pt x="19939" y="46870"/>
                    <a:pt x="19139" y="48560"/>
                  </a:cubicBezTo>
                  <a:cubicBezTo>
                    <a:pt x="18326" y="50223"/>
                    <a:pt x="17246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88" y="45702"/>
                    <a:pt x="8483" y="44965"/>
                    <a:pt x="8877" y="44178"/>
                  </a:cubicBezTo>
                  <a:cubicBezTo>
                    <a:pt x="9258" y="43365"/>
                    <a:pt x="9525" y="42324"/>
                    <a:pt x="9728" y="41041"/>
                  </a:cubicBezTo>
                  <a:cubicBezTo>
                    <a:pt x="9931" y="39733"/>
                    <a:pt x="10058" y="38133"/>
                    <a:pt x="10147" y="36164"/>
                  </a:cubicBezTo>
                  <a:cubicBezTo>
                    <a:pt x="10223" y="34221"/>
                    <a:pt x="10274" y="31757"/>
                    <a:pt x="10274" y="28786"/>
                  </a:cubicBezTo>
                  <a:cubicBezTo>
                    <a:pt x="10274" y="26373"/>
                    <a:pt x="10223" y="24315"/>
                    <a:pt x="10147" y="22652"/>
                  </a:cubicBezTo>
                  <a:cubicBezTo>
                    <a:pt x="10058" y="20962"/>
                    <a:pt x="9906" y="19553"/>
                    <a:pt x="9677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407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Shape 79">
              <a:extLst>
                <a:ext uri="{FF2B5EF4-FFF2-40B4-BE49-F238E27FC236}">
                  <a16:creationId xmlns:a16="http://schemas.microsoft.com/office/drawing/2014/main" xmlns="" id="{31132D5C-F5AD-4E9D-BD31-0A0D6A8F2EC0}"/>
                </a:ext>
              </a:extLst>
            </p:cNvPr>
            <p:cNvSpPr/>
            <p:nvPr/>
          </p:nvSpPr>
          <p:spPr>
            <a:xfrm>
              <a:off x="953061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Shape 80">
              <a:extLst>
                <a:ext uri="{FF2B5EF4-FFF2-40B4-BE49-F238E27FC236}">
                  <a16:creationId xmlns:a16="http://schemas.microsoft.com/office/drawing/2014/main" xmlns="" id="{788AD4A8-3D1B-46D4-935D-01FBFAD8455B}"/>
                </a:ext>
              </a:extLst>
            </p:cNvPr>
            <p:cNvSpPr/>
            <p:nvPr/>
          </p:nvSpPr>
          <p:spPr>
            <a:xfrm>
              <a:off x="974321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44" y="381"/>
                    <a:pt x="9804" y="1156"/>
                  </a:cubicBezTo>
                  <a:cubicBezTo>
                    <a:pt x="12027" y="1930"/>
                    <a:pt x="13944" y="3023"/>
                    <a:pt x="15507" y="4420"/>
                  </a:cubicBezTo>
                  <a:cubicBezTo>
                    <a:pt x="17082" y="5829"/>
                    <a:pt x="18275" y="7493"/>
                    <a:pt x="19126" y="9500"/>
                  </a:cubicBezTo>
                  <a:cubicBezTo>
                    <a:pt x="19990" y="11468"/>
                    <a:pt x="20409" y="13703"/>
                    <a:pt x="20409" y="16154"/>
                  </a:cubicBezTo>
                  <a:cubicBezTo>
                    <a:pt x="20409" y="21768"/>
                    <a:pt x="17996" y="25933"/>
                    <a:pt x="13145" y="28626"/>
                  </a:cubicBezTo>
                  <a:cubicBezTo>
                    <a:pt x="14313" y="29210"/>
                    <a:pt x="15189" y="29756"/>
                    <a:pt x="15786" y="30201"/>
                  </a:cubicBezTo>
                  <a:cubicBezTo>
                    <a:pt x="16383" y="30645"/>
                    <a:pt x="17005" y="31166"/>
                    <a:pt x="17602" y="31763"/>
                  </a:cubicBezTo>
                  <a:cubicBezTo>
                    <a:pt x="18872" y="33122"/>
                    <a:pt x="19812" y="34658"/>
                    <a:pt x="20383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20015" y="48870"/>
                  </a:cubicBezTo>
                  <a:cubicBezTo>
                    <a:pt x="19177" y="50914"/>
                    <a:pt x="17996" y="52692"/>
                    <a:pt x="16434" y="54127"/>
                  </a:cubicBezTo>
                  <a:cubicBezTo>
                    <a:pt x="14859" y="55626"/>
                    <a:pt x="12967" y="56718"/>
                    <a:pt x="10732" y="57531"/>
                  </a:cubicBezTo>
                  <a:cubicBezTo>
                    <a:pt x="8509" y="58331"/>
                    <a:pt x="6020" y="58725"/>
                    <a:pt x="3302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9" y="48489"/>
                  </a:lnTo>
                  <a:cubicBezTo>
                    <a:pt x="4521" y="48489"/>
                    <a:pt x="6414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414" y="34709"/>
                    <a:pt x="4521" y="34061"/>
                    <a:pt x="2159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72" y="23749"/>
                    <a:pt x="5626" y="23152"/>
                    <a:pt x="7010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7010" y="12040"/>
                  </a:cubicBezTo>
                  <a:cubicBezTo>
                    <a:pt x="5626" y="10846"/>
                    <a:pt x="3772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Shape 81">
              <a:extLst>
                <a:ext uri="{FF2B5EF4-FFF2-40B4-BE49-F238E27FC236}">
                  <a16:creationId xmlns:a16="http://schemas.microsoft.com/office/drawing/2014/main" xmlns="" id="{3B948C10-149E-4B98-8EB1-BA1AF0CBA298}"/>
                </a:ext>
              </a:extLst>
            </p:cNvPr>
            <p:cNvSpPr/>
            <p:nvPr/>
          </p:nvSpPr>
          <p:spPr>
            <a:xfrm>
              <a:off x="1000907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87" y="0"/>
                  </a:moveTo>
                  <a:lnTo>
                    <a:pt x="26035" y="0"/>
                  </a:lnTo>
                  <a:lnTo>
                    <a:pt x="26035" y="17653"/>
                  </a:lnTo>
                  <a:lnTo>
                    <a:pt x="18745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07" y="48336"/>
                  </a:lnTo>
                  <a:lnTo>
                    <a:pt x="11976" y="58725"/>
                  </a:lnTo>
                  <a:lnTo>
                    <a:pt x="0" y="58725"/>
                  </a:lnTo>
                  <a:lnTo>
                    <a:pt x="21387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Shape 82">
              <a:extLst>
                <a:ext uri="{FF2B5EF4-FFF2-40B4-BE49-F238E27FC236}">
                  <a16:creationId xmlns:a16="http://schemas.microsoft.com/office/drawing/2014/main" xmlns="" id="{C4D9ABFD-FB89-43B6-ABD9-733E2E89DC0D}"/>
                </a:ext>
              </a:extLst>
            </p:cNvPr>
            <p:cNvSpPr/>
            <p:nvPr/>
          </p:nvSpPr>
          <p:spPr>
            <a:xfrm>
              <a:off x="1026942" y="504"/>
              <a:ext cx="25768" cy="58725"/>
            </a:xfrm>
            <a:custGeom>
              <a:avLst/>
              <a:gdLst/>
              <a:ahLst/>
              <a:cxnLst/>
              <a:rect l="0" t="0" r="0" b="0"/>
              <a:pathLst>
                <a:path w="25768" h="58725">
                  <a:moveTo>
                    <a:pt x="0" y="0"/>
                  </a:moveTo>
                  <a:lnTo>
                    <a:pt x="4305" y="0"/>
                  </a:lnTo>
                  <a:lnTo>
                    <a:pt x="25768" y="58725"/>
                  </a:lnTo>
                  <a:lnTo>
                    <a:pt x="13818" y="58725"/>
                  </a:lnTo>
                  <a:lnTo>
                    <a:pt x="10351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290" y="38697"/>
                  </a:lnTo>
                  <a:lnTo>
                    <a:pt x="114" y="17323"/>
                  </a:lnTo>
                  <a:lnTo>
                    <a:pt x="0" y="176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Shape 83">
              <a:extLst>
                <a:ext uri="{FF2B5EF4-FFF2-40B4-BE49-F238E27FC236}">
                  <a16:creationId xmlns:a16="http://schemas.microsoft.com/office/drawing/2014/main" xmlns="" id="{6997FE76-9592-4E90-AF16-059EEA959EC5}"/>
                </a:ext>
              </a:extLst>
            </p:cNvPr>
            <p:cNvSpPr/>
            <p:nvPr/>
          </p:nvSpPr>
          <p:spPr>
            <a:xfrm>
              <a:off x="1059951" y="502"/>
              <a:ext cx="42748" cy="58725"/>
            </a:xfrm>
            <a:custGeom>
              <a:avLst/>
              <a:gdLst/>
              <a:ahLst/>
              <a:cxnLst/>
              <a:rect l="0" t="0" r="0" b="0"/>
              <a:pathLst>
                <a:path w="42748" h="58725">
                  <a:moveTo>
                    <a:pt x="0" y="0"/>
                  </a:moveTo>
                  <a:lnTo>
                    <a:pt x="11405" y="0"/>
                  </a:lnTo>
                  <a:lnTo>
                    <a:pt x="11405" y="24016"/>
                  </a:lnTo>
                  <a:lnTo>
                    <a:pt x="31356" y="24016"/>
                  </a:lnTo>
                  <a:lnTo>
                    <a:pt x="31356" y="0"/>
                  </a:lnTo>
                  <a:lnTo>
                    <a:pt x="42748" y="0"/>
                  </a:lnTo>
                  <a:lnTo>
                    <a:pt x="42748" y="58725"/>
                  </a:lnTo>
                  <a:lnTo>
                    <a:pt x="31356" y="58725"/>
                  </a:lnTo>
                  <a:lnTo>
                    <a:pt x="31356" y="34163"/>
                  </a:lnTo>
                  <a:lnTo>
                    <a:pt x="11405" y="34163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Shape 84">
              <a:extLst>
                <a:ext uri="{FF2B5EF4-FFF2-40B4-BE49-F238E27FC236}">
                  <a16:creationId xmlns:a16="http://schemas.microsoft.com/office/drawing/2014/main" xmlns="" id="{95CACA43-21CB-4581-86AB-412D59A6FCA7}"/>
                </a:ext>
              </a:extLst>
            </p:cNvPr>
            <p:cNvSpPr/>
            <p:nvPr/>
          </p:nvSpPr>
          <p:spPr>
            <a:xfrm>
              <a:off x="1116464" y="502"/>
              <a:ext cx="44552" cy="58725"/>
            </a:xfrm>
            <a:custGeom>
              <a:avLst/>
              <a:gdLst/>
              <a:ahLst/>
              <a:cxnLst/>
              <a:rect l="0" t="0" r="0" b="0"/>
              <a:pathLst>
                <a:path w="44552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52" y="0"/>
                  </a:lnTo>
                  <a:lnTo>
                    <a:pt x="44552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Shape 85">
              <a:extLst>
                <a:ext uri="{FF2B5EF4-FFF2-40B4-BE49-F238E27FC236}">
                  <a16:creationId xmlns:a16="http://schemas.microsoft.com/office/drawing/2014/main" xmlns="" id="{2BC94C2D-27AC-4790-8384-1011F8D218B8}"/>
                </a:ext>
              </a:extLst>
            </p:cNvPr>
            <p:cNvSpPr/>
            <p:nvPr/>
          </p:nvSpPr>
          <p:spPr>
            <a:xfrm>
              <a:off x="1174700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Shape 86">
              <a:extLst>
                <a:ext uri="{FF2B5EF4-FFF2-40B4-BE49-F238E27FC236}">
                  <a16:creationId xmlns:a16="http://schemas.microsoft.com/office/drawing/2014/main" xmlns="" id="{408CFED1-B136-4659-BC48-C0C3FE129A9E}"/>
                </a:ext>
              </a:extLst>
            </p:cNvPr>
            <p:cNvSpPr/>
            <p:nvPr/>
          </p:nvSpPr>
          <p:spPr>
            <a:xfrm>
              <a:off x="1223355" y="47519"/>
              <a:ext cx="11735" cy="25337"/>
            </a:xfrm>
            <a:custGeom>
              <a:avLst/>
              <a:gdLst/>
              <a:ahLst/>
              <a:cxnLst/>
              <a:rect l="0" t="0" r="0" b="0"/>
              <a:pathLst>
                <a:path w="11735" h="25337">
                  <a:moveTo>
                    <a:pt x="0" y="0"/>
                  </a:moveTo>
                  <a:lnTo>
                    <a:pt x="11735" y="0"/>
                  </a:lnTo>
                  <a:lnTo>
                    <a:pt x="11735" y="16243"/>
                  </a:lnTo>
                  <a:lnTo>
                    <a:pt x="0" y="2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Shape 87">
              <a:extLst>
                <a:ext uri="{FF2B5EF4-FFF2-40B4-BE49-F238E27FC236}">
                  <a16:creationId xmlns:a16="http://schemas.microsoft.com/office/drawing/2014/main" xmlns="" id="{C3AF7531-8FD5-4547-9BBC-74A465A1B220}"/>
                </a:ext>
              </a:extLst>
            </p:cNvPr>
            <p:cNvSpPr/>
            <p:nvPr/>
          </p:nvSpPr>
          <p:spPr>
            <a:xfrm>
              <a:off x="1262710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86" y="0"/>
                    <a:pt x="27102" y="381"/>
                    <a:pt x="29515" y="1168"/>
                  </a:cubicBezTo>
                  <a:cubicBezTo>
                    <a:pt x="31940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32" y="11532"/>
                    <a:pt x="41402" y="13754"/>
                    <a:pt x="41402" y="16218"/>
                  </a:cubicBezTo>
                  <a:cubicBezTo>
                    <a:pt x="41402" y="19088"/>
                    <a:pt x="40729" y="21577"/>
                    <a:pt x="39332" y="23724"/>
                  </a:cubicBezTo>
                  <a:cubicBezTo>
                    <a:pt x="37935" y="25857"/>
                    <a:pt x="36093" y="27572"/>
                    <a:pt x="33782" y="28829"/>
                  </a:cubicBezTo>
                  <a:cubicBezTo>
                    <a:pt x="36424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65" y="49428"/>
                  </a:cubicBezTo>
                  <a:cubicBezTo>
                    <a:pt x="39637" y="51600"/>
                    <a:pt x="38189" y="53442"/>
                    <a:pt x="36347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82" y="59715"/>
                    <a:pt x="16142" y="59334"/>
                    <a:pt x="13780" y="58572"/>
                  </a:cubicBezTo>
                  <a:cubicBezTo>
                    <a:pt x="11392" y="57798"/>
                    <a:pt x="9296" y="56629"/>
                    <a:pt x="7430" y="55105"/>
                  </a:cubicBezTo>
                  <a:cubicBezTo>
                    <a:pt x="5563" y="53581"/>
                    <a:pt x="3988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106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46" y="49746"/>
                    <a:pt x="26657" y="49009"/>
                    <a:pt x="28346" y="47562"/>
                  </a:cubicBezTo>
                  <a:cubicBezTo>
                    <a:pt x="29997" y="46088"/>
                    <a:pt x="30861" y="44196"/>
                    <a:pt x="30861" y="41808"/>
                  </a:cubicBezTo>
                  <a:cubicBezTo>
                    <a:pt x="30861" y="39345"/>
                    <a:pt x="30099" y="37401"/>
                    <a:pt x="28626" y="36017"/>
                  </a:cubicBezTo>
                  <a:cubicBezTo>
                    <a:pt x="27127" y="34608"/>
                    <a:pt x="24917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62" y="24435"/>
                    <a:pt x="26530" y="23787"/>
                    <a:pt x="27927" y="22504"/>
                  </a:cubicBezTo>
                  <a:cubicBezTo>
                    <a:pt x="29324" y="21222"/>
                    <a:pt x="30023" y="19431"/>
                    <a:pt x="30023" y="17082"/>
                  </a:cubicBezTo>
                  <a:cubicBezTo>
                    <a:pt x="30023" y="14796"/>
                    <a:pt x="29273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82" y="9919"/>
                    <a:pt x="16446" y="10732"/>
                    <a:pt x="14846" y="12370"/>
                  </a:cubicBezTo>
                  <a:cubicBezTo>
                    <a:pt x="13259" y="14034"/>
                    <a:pt x="12154" y="16040"/>
                    <a:pt x="11557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39" y="8128"/>
                    <a:pt x="5652" y="6210"/>
                    <a:pt x="7544" y="4661"/>
                  </a:cubicBezTo>
                  <a:cubicBezTo>
                    <a:pt x="9449" y="3112"/>
                    <a:pt x="11582" y="1943"/>
                    <a:pt x="13945" y="1168"/>
                  </a:cubicBezTo>
                  <a:cubicBezTo>
                    <a:pt x="16320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Shape 88">
              <a:extLst>
                <a:ext uri="{FF2B5EF4-FFF2-40B4-BE49-F238E27FC236}">
                  <a16:creationId xmlns:a16="http://schemas.microsoft.com/office/drawing/2014/main" xmlns="" id="{FDB25B37-1983-47DE-8EE7-B1792EF7124F}"/>
                </a:ext>
              </a:extLst>
            </p:cNvPr>
            <p:cNvSpPr/>
            <p:nvPr/>
          </p:nvSpPr>
          <p:spPr>
            <a:xfrm>
              <a:off x="1309398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520" y="10236"/>
                  </a:lnTo>
                  <a:lnTo>
                    <a:pt x="23520" y="18732"/>
                  </a:lnTo>
                  <a:cubicBezTo>
                    <a:pt x="23520" y="24562"/>
                    <a:pt x="23165" y="29947"/>
                    <a:pt x="22428" y="34887"/>
                  </a:cubicBezTo>
                  <a:cubicBezTo>
                    <a:pt x="21730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Shape 89">
              <a:extLst>
                <a:ext uri="{FF2B5EF4-FFF2-40B4-BE49-F238E27FC236}">
                  <a16:creationId xmlns:a16="http://schemas.microsoft.com/office/drawing/2014/main" xmlns="" id="{54F3CA26-C069-45D8-B992-F91B09AF5C45}"/>
                </a:ext>
              </a:extLst>
            </p:cNvPr>
            <p:cNvSpPr/>
            <p:nvPr/>
          </p:nvSpPr>
          <p:spPr>
            <a:xfrm>
              <a:off x="1336779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60" y="0"/>
                  </a:lnTo>
                  <a:lnTo>
                    <a:pt x="20460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Shape 90">
              <a:extLst>
                <a:ext uri="{FF2B5EF4-FFF2-40B4-BE49-F238E27FC236}">
                  <a16:creationId xmlns:a16="http://schemas.microsoft.com/office/drawing/2014/main" xmlns="" id="{DE1F2FDC-C555-4375-A1C5-A3D752636BB3}"/>
                </a:ext>
              </a:extLst>
            </p:cNvPr>
            <p:cNvSpPr/>
            <p:nvPr/>
          </p:nvSpPr>
          <p:spPr>
            <a:xfrm>
              <a:off x="1371261" y="5"/>
              <a:ext cx="21641" cy="59718"/>
            </a:xfrm>
            <a:custGeom>
              <a:avLst/>
              <a:gdLst/>
              <a:ahLst/>
              <a:cxnLst/>
              <a:rect l="0" t="0" r="0" b="0"/>
              <a:pathLst>
                <a:path w="21641" h="59718">
                  <a:moveTo>
                    <a:pt x="21641" y="0"/>
                  </a:moveTo>
                  <a:lnTo>
                    <a:pt x="21641" y="10233"/>
                  </a:lnTo>
                  <a:lnTo>
                    <a:pt x="17513" y="11018"/>
                  </a:lnTo>
                  <a:cubicBezTo>
                    <a:pt x="16243" y="11564"/>
                    <a:pt x="15126" y="12326"/>
                    <a:pt x="14199" y="13368"/>
                  </a:cubicBezTo>
                  <a:cubicBezTo>
                    <a:pt x="12878" y="14790"/>
                    <a:pt x="12078" y="16873"/>
                    <a:pt x="11786" y="19553"/>
                  </a:cubicBezTo>
                  <a:cubicBezTo>
                    <a:pt x="11532" y="22245"/>
                    <a:pt x="11367" y="25407"/>
                    <a:pt x="11367" y="29052"/>
                  </a:cubicBezTo>
                  <a:lnTo>
                    <a:pt x="11367" y="31999"/>
                  </a:lnTo>
                  <a:cubicBezTo>
                    <a:pt x="11367" y="35072"/>
                    <a:pt x="11506" y="37904"/>
                    <a:pt x="11760" y="40470"/>
                  </a:cubicBezTo>
                  <a:cubicBezTo>
                    <a:pt x="12002" y="43035"/>
                    <a:pt x="12827" y="44991"/>
                    <a:pt x="14199" y="46350"/>
                  </a:cubicBezTo>
                  <a:lnTo>
                    <a:pt x="21641" y="49507"/>
                  </a:lnTo>
                  <a:lnTo>
                    <a:pt x="21641" y="59718"/>
                  </a:lnTo>
                  <a:lnTo>
                    <a:pt x="5779" y="53297"/>
                  </a:lnTo>
                  <a:cubicBezTo>
                    <a:pt x="4331" y="51811"/>
                    <a:pt x="3239" y="50185"/>
                    <a:pt x="2464" y="48420"/>
                  </a:cubicBezTo>
                  <a:cubicBezTo>
                    <a:pt x="1714" y="46655"/>
                    <a:pt x="1118" y="44877"/>
                    <a:pt x="724" y="43035"/>
                  </a:cubicBezTo>
                  <a:cubicBezTo>
                    <a:pt x="368" y="41194"/>
                    <a:pt x="127" y="39327"/>
                    <a:pt x="76" y="37498"/>
                  </a:cubicBezTo>
                  <a:cubicBezTo>
                    <a:pt x="25" y="35644"/>
                    <a:pt x="0" y="33929"/>
                    <a:pt x="0" y="32329"/>
                  </a:cubicBezTo>
                  <a:lnTo>
                    <a:pt x="0" y="27465"/>
                  </a:lnTo>
                  <a:cubicBezTo>
                    <a:pt x="0" y="24557"/>
                    <a:pt x="76" y="22055"/>
                    <a:pt x="254" y="19921"/>
                  </a:cubicBezTo>
                  <a:cubicBezTo>
                    <a:pt x="419" y="17800"/>
                    <a:pt x="724" y="15933"/>
                    <a:pt x="1143" y="14320"/>
                  </a:cubicBezTo>
                  <a:cubicBezTo>
                    <a:pt x="1575" y="12695"/>
                    <a:pt x="2172" y="11272"/>
                    <a:pt x="2921" y="10015"/>
                  </a:cubicBezTo>
                  <a:cubicBezTo>
                    <a:pt x="3645" y="8783"/>
                    <a:pt x="4610" y="7589"/>
                    <a:pt x="5779" y="6446"/>
                  </a:cubicBezTo>
                  <a:lnTo>
                    <a:pt x="21641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Shape 91">
              <a:extLst>
                <a:ext uri="{FF2B5EF4-FFF2-40B4-BE49-F238E27FC236}">
                  <a16:creationId xmlns:a16="http://schemas.microsoft.com/office/drawing/2014/main" xmlns="" id="{367924E6-919A-49AF-98BF-53C07323A95A}"/>
                </a:ext>
              </a:extLst>
            </p:cNvPr>
            <p:cNvSpPr/>
            <p:nvPr/>
          </p:nvSpPr>
          <p:spPr>
            <a:xfrm>
              <a:off x="1392902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13" y="0"/>
                  </a:moveTo>
                  <a:cubicBezTo>
                    <a:pt x="6363" y="0"/>
                    <a:pt x="11646" y="2146"/>
                    <a:pt x="15824" y="6452"/>
                  </a:cubicBezTo>
                  <a:cubicBezTo>
                    <a:pt x="17843" y="8522"/>
                    <a:pt x="19317" y="11087"/>
                    <a:pt x="20257" y="14122"/>
                  </a:cubicBezTo>
                  <a:cubicBezTo>
                    <a:pt x="21184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28" y="35865"/>
                    <a:pt x="21527" y="37757"/>
                  </a:cubicBezTo>
                  <a:cubicBezTo>
                    <a:pt x="21438" y="39637"/>
                    <a:pt x="21235" y="41504"/>
                    <a:pt x="20866" y="43332"/>
                  </a:cubicBezTo>
                  <a:cubicBezTo>
                    <a:pt x="20511" y="45136"/>
                    <a:pt x="19939" y="46876"/>
                    <a:pt x="19139" y="48565"/>
                  </a:cubicBezTo>
                  <a:cubicBezTo>
                    <a:pt x="18364" y="50229"/>
                    <a:pt x="17247" y="51816"/>
                    <a:pt x="15824" y="53302"/>
                  </a:cubicBezTo>
                  <a:cubicBezTo>
                    <a:pt x="11697" y="57607"/>
                    <a:pt x="6414" y="59728"/>
                    <a:pt x="13" y="59728"/>
                  </a:cubicBezTo>
                  <a:lnTo>
                    <a:pt x="0" y="59723"/>
                  </a:lnTo>
                  <a:lnTo>
                    <a:pt x="0" y="49512"/>
                  </a:lnTo>
                  <a:lnTo>
                    <a:pt x="13" y="49517"/>
                  </a:lnTo>
                  <a:cubicBezTo>
                    <a:pt x="3099" y="49517"/>
                    <a:pt x="5563" y="48450"/>
                    <a:pt x="7379" y="46355"/>
                  </a:cubicBezTo>
                  <a:cubicBezTo>
                    <a:pt x="8001" y="45707"/>
                    <a:pt x="8484" y="44971"/>
                    <a:pt x="8877" y="44183"/>
                  </a:cubicBezTo>
                  <a:cubicBezTo>
                    <a:pt x="9271" y="43371"/>
                    <a:pt x="9550" y="42329"/>
                    <a:pt x="9741" y="41046"/>
                  </a:cubicBezTo>
                  <a:cubicBezTo>
                    <a:pt x="9944" y="39738"/>
                    <a:pt x="10071" y="38138"/>
                    <a:pt x="10147" y="36170"/>
                  </a:cubicBezTo>
                  <a:cubicBezTo>
                    <a:pt x="10249" y="34226"/>
                    <a:pt x="10274" y="31763"/>
                    <a:pt x="10274" y="28791"/>
                  </a:cubicBezTo>
                  <a:cubicBezTo>
                    <a:pt x="10274" y="26378"/>
                    <a:pt x="10249" y="24321"/>
                    <a:pt x="10147" y="22657"/>
                  </a:cubicBezTo>
                  <a:cubicBezTo>
                    <a:pt x="10071" y="20968"/>
                    <a:pt x="9919" y="19558"/>
                    <a:pt x="9715" y="18402"/>
                  </a:cubicBezTo>
                  <a:cubicBezTo>
                    <a:pt x="9474" y="17234"/>
                    <a:pt x="9195" y="16281"/>
                    <a:pt x="8801" y="15519"/>
                  </a:cubicBezTo>
                  <a:cubicBezTo>
                    <a:pt x="8420" y="14757"/>
                    <a:pt x="7938" y="14046"/>
                    <a:pt x="7379" y="13373"/>
                  </a:cubicBezTo>
                  <a:cubicBezTo>
                    <a:pt x="5563" y="11278"/>
                    <a:pt x="3099" y="10236"/>
                    <a:pt x="13" y="10236"/>
                  </a:cubicBezTo>
                  <a:lnTo>
                    <a:pt x="0" y="10239"/>
                  </a:lnTo>
                  <a:lnTo>
                    <a:pt x="0" y="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Shape 92">
              <a:extLst>
                <a:ext uri="{FF2B5EF4-FFF2-40B4-BE49-F238E27FC236}">
                  <a16:creationId xmlns:a16="http://schemas.microsoft.com/office/drawing/2014/main" xmlns="" id="{5DC4382B-7E2D-4EA6-BFC3-DB8197238418}"/>
                </a:ext>
              </a:extLst>
            </p:cNvPr>
            <p:cNvSpPr/>
            <p:nvPr/>
          </p:nvSpPr>
          <p:spPr>
            <a:xfrm>
              <a:off x="1426340" y="504"/>
              <a:ext cx="21050" cy="58725"/>
            </a:xfrm>
            <a:custGeom>
              <a:avLst/>
              <a:gdLst/>
              <a:ahLst/>
              <a:cxnLst/>
              <a:rect l="0" t="0" r="0" b="0"/>
              <a:pathLst>
                <a:path w="21050" h="58725">
                  <a:moveTo>
                    <a:pt x="0" y="0"/>
                  </a:moveTo>
                  <a:lnTo>
                    <a:pt x="21050" y="0"/>
                  </a:lnTo>
                  <a:lnTo>
                    <a:pt x="21050" y="10224"/>
                  </a:lnTo>
                  <a:lnTo>
                    <a:pt x="11405" y="10224"/>
                  </a:lnTo>
                  <a:lnTo>
                    <a:pt x="11405" y="26314"/>
                  </a:lnTo>
                  <a:lnTo>
                    <a:pt x="21050" y="26314"/>
                  </a:lnTo>
                  <a:lnTo>
                    <a:pt x="21050" y="36627"/>
                  </a:lnTo>
                  <a:lnTo>
                    <a:pt x="11405" y="36627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Shape 93">
              <a:extLst>
                <a:ext uri="{FF2B5EF4-FFF2-40B4-BE49-F238E27FC236}">
                  <a16:creationId xmlns:a16="http://schemas.microsoft.com/office/drawing/2014/main" xmlns="" id="{A0B5F7D1-58FF-4810-8599-0F0A4C540FA4}"/>
                </a:ext>
              </a:extLst>
            </p:cNvPr>
            <p:cNvSpPr/>
            <p:nvPr/>
          </p:nvSpPr>
          <p:spPr>
            <a:xfrm>
              <a:off x="1447390" y="504"/>
              <a:ext cx="21025" cy="36627"/>
            </a:xfrm>
            <a:custGeom>
              <a:avLst/>
              <a:gdLst/>
              <a:ahLst/>
              <a:cxnLst/>
              <a:rect l="0" t="0" r="0" b="0"/>
              <a:pathLst>
                <a:path w="21025" h="36627">
                  <a:moveTo>
                    <a:pt x="0" y="0"/>
                  </a:moveTo>
                  <a:lnTo>
                    <a:pt x="1695" y="0"/>
                  </a:lnTo>
                  <a:cubicBezTo>
                    <a:pt x="4502" y="0"/>
                    <a:pt x="7093" y="457"/>
                    <a:pt x="9468" y="1359"/>
                  </a:cubicBezTo>
                  <a:cubicBezTo>
                    <a:pt x="11855" y="2261"/>
                    <a:pt x="13900" y="3543"/>
                    <a:pt x="15589" y="5169"/>
                  </a:cubicBezTo>
                  <a:cubicBezTo>
                    <a:pt x="17291" y="6782"/>
                    <a:pt x="18612" y="8699"/>
                    <a:pt x="19602" y="10922"/>
                  </a:cubicBezTo>
                  <a:cubicBezTo>
                    <a:pt x="20555" y="13157"/>
                    <a:pt x="21025" y="15608"/>
                    <a:pt x="21025" y="18313"/>
                  </a:cubicBezTo>
                  <a:cubicBezTo>
                    <a:pt x="21025" y="21006"/>
                    <a:pt x="20555" y="23457"/>
                    <a:pt x="19602" y="25692"/>
                  </a:cubicBezTo>
                  <a:cubicBezTo>
                    <a:pt x="18612" y="27927"/>
                    <a:pt x="17291" y="29832"/>
                    <a:pt x="15589" y="31471"/>
                  </a:cubicBezTo>
                  <a:cubicBezTo>
                    <a:pt x="13875" y="33096"/>
                    <a:pt x="11855" y="34354"/>
                    <a:pt x="9468" y="35255"/>
                  </a:cubicBezTo>
                  <a:cubicBezTo>
                    <a:pt x="7118" y="36157"/>
                    <a:pt x="4502" y="36627"/>
                    <a:pt x="1645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099" y="26314"/>
                  </a:lnTo>
                  <a:cubicBezTo>
                    <a:pt x="3715" y="26314"/>
                    <a:pt x="5798" y="25590"/>
                    <a:pt x="7322" y="24168"/>
                  </a:cubicBezTo>
                  <a:cubicBezTo>
                    <a:pt x="8871" y="22746"/>
                    <a:pt x="9646" y="20790"/>
                    <a:pt x="9646" y="18313"/>
                  </a:cubicBezTo>
                  <a:cubicBezTo>
                    <a:pt x="9646" y="15850"/>
                    <a:pt x="8871" y="13881"/>
                    <a:pt x="7322" y="12421"/>
                  </a:cubicBezTo>
                  <a:cubicBezTo>
                    <a:pt x="5798" y="10947"/>
                    <a:pt x="3715" y="10224"/>
                    <a:pt x="1099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Shape 94">
              <a:extLst>
                <a:ext uri="{FF2B5EF4-FFF2-40B4-BE49-F238E27FC236}">
                  <a16:creationId xmlns:a16="http://schemas.microsoft.com/office/drawing/2014/main" xmlns="" id="{A32CE233-8CEE-443B-8A5F-604859D0CE16}"/>
                </a:ext>
              </a:extLst>
            </p:cNvPr>
            <p:cNvSpPr/>
            <p:nvPr/>
          </p:nvSpPr>
          <p:spPr>
            <a:xfrm>
              <a:off x="1476154" y="0"/>
              <a:ext cx="21679" cy="59728"/>
            </a:xfrm>
            <a:custGeom>
              <a:avLst/>
              <a:gdLst/>
              <a:ahLst/>
              <a:cxnLst/>
              <a:rect l="0" t="0" r="0" b="0"/>
              <a:pathLst>
                <a:path w="21679" h="59728">
                  <a:moveTo>
                    <a:pt x="21666" y="0"/>
                  </a:moveTo>
                  <a:lnTo>
                    <a:pt x="21679" y="5"/>
                  </a:lnTo>
                  <a:lnTo>
                    <a:pt x="21679" y="10242"/>
                  </a:lnTo>
                  <a:lnTo>
                    <a:pt x="21666" y="10236"/>
                  </a:lnTo>
                  <a:cubicBezTo>
                    <a:pt x="20193" y="10236"/>
                    <a:pt x="18783" y="10503"/>
                    <a:pt x="17526" y="11024"/>
                  </a:cubicBezTo>
                  <a:cubicBezTo>
                    <a:pt x="16256" y="11570"/>
                    <a:pt x="15164" y="12332"/>
                    <a:pt x="14224" y="13373"/>
                  </a:cubicBezTo>
                  <a:cubicBezTo>
                    <a:pt x="12890" y="14796"/>
                    <a:pt x="12078" y="16878"/>
                    <a:pt x="11824" y="19558"/>
                  </a:cubicBezTo>
                  <a:cubicBezTo>
                    <a:pt x="11544" y="22250"/>
                    <a:pt x="11405" y="25413"/>
                    <a:pt x="11405" y="29058"/>
                  </a:cubicBezTo>
                  <a:lnTo>
                    <a:pt x="11405" y="32004"/>
                  </a:lnTo>
                  <a:cubicBezTo>
                    <a:pt x="11405" y="35077"/>
                    <a:pt x="11506" y="37910"/>
                    <a:pt x="11773" y="40475"/>
                  </a:cubicBezTo>
                  <a:cubicBezTo>
                    <a:pt x="12027" y="43040"/>
                    <a:pt x="12827" y="44996"/>
                    <a:pt x="14224" y="46355"/>
                  </a:cubicBezTo>
                  <a:cubicBezTo>
                    <a:pt x="16307" y="48450"/>
                    <a:pt x="18783" y="49517"/>
                    <a:pt x="21666" y="49517"/>
                  </a:cubicBezTo>
                  <a:lnTo>
                    <a:pt x="21679" y="49512"/>
                  </a:lnTo>
                  <a:lnTo>
                    <a:pt x="21679" y="59723"/>
                  </a:lnTo>
                  <a:lnTo>
                    <a:pt x="21666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56" y="51816"/>
                    <a:pt x="3251" y="50190"/>
                    <a:pt x="2502" y="48425"/>
                  </a:cubicBezTo>
                  <a:cubicBezTo>
                    <a:pt x="1715" y="46660"/>
                    <a:pt x="1143" y="44882"/>
                    <a:pt x="762" y="43040"/>
                  </a:cubicBezTo>
                  <a:cubicBezTo>
                    <a:pt x="368" y="41199"/>
                    <a:pt x="165" y="39332"/>
                    <a:pt x="114" y="37503"/>
                  </a:cubicBezTo>
                  <a:cubicBezTo>
                    <a:pt x="64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114" y="22060"/>
                    <a:pt x="267" y="19926"/>
                  </a:cubicBezTo>
                  <a:cubicBezTo>
                    <a:pt x="419" y="17805"/>
                    <a:pt x="737" y="15938"/>
                    <a:pt x="1169" y="14326"/>
                  </a:cubicBezTo>
                  <a:cubicBezTo>
                    <a:pt x="1613" y="12700"/>
                    <a:pt x="2210" y="11278"/>
                    <a:pt x="2934" y="10020"/>
                  </a:cubicBezTo>
                  <a:cubicBezTo>
                    <a:pt x="3683" y="8788"/>
                    <a:pt x="4648" y="7595"/>
                    <a:pt x="5779" y="6452"/>
                  </a:cubicBezTo>
                  <a:cubicBezTo>
                    <a:pt x="9957" y="2146"/>
                    <a:pt x="15240" y="0"/>
                    <a:pt x="2166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Shape 95">
              <a:extLst>
                <a:ext uri="{FF2B5EF4-FFF2-40B4-BE49-F238E27FC236}">
                  <a16:creationId xmlns:a16="http://schemas.microsoft.com/office/drawing/2014/main" xmlns="" id="{4CF51FF0-6694-4B90-8DC9-0CF1AF2D6C61}"/>
                </a:ext>
              </a:extLst>
            </p:cNvPr>
            <p:cNvSpPr/>
            <p:nvPr/>
          </p:nvSpPr>
          <p:spPr>
            <a:xfrm>
              <a:off x="1497833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7"/>
                    <a:pt x="19317" y="11082"/>
                    <a:pt x="20244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09" y="41498"/>
                    <a:pt x="20866" y="43327"/>
                  </a:cubicBezTo>
                  <a:cubicBezTo>
                    <a:pt x="20511" y="45131"/>
                    <a:pt x="19939" y="46871"/>
                    <a:pt x="19139" y="48560"/>
                  </a:cubicBezTo>
                  <a:cubicBezTo>
                    <a:pt x="18326" y="50223"/>
                    <a:pt x="17247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58" y="44966"/>
                    <a:pt x="8852" y="44178"/>
                  </a:cubicBezTo>
                  <a:cubicBezTo>
                    <a:pt x="9233" y="43365"/>
                    <a:pt x="9525" y="42324"/>
                    <a:pt x="9728" y="41041"/>
                  </a:cubicBezTo>
                  <a:cubicBezTo>
                    <a:pt x="9906" y="39733"/>
                    <a:pt x="10058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58" y="20963"/>
                    <a:pt x="9906" y="19553"/>
                    <a:pt x="9678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Shape 96">
              <a:extLst>
                <a:ext uri="{FF2B5EF4-FFF2-40B4-BE49-F238E27FC236}">
                  <a16:creationId xmlns:a16="http://schemas.microsoft.com/office/drawing/2014/main" xmlns="" id="{A573A86D-1E5A-47FE-A572-DBBAB9AE9159}"/>
                </a:ext>
              </a:extLst>
            </p:cNvPr>
            <p:cNvSpPr/>
            <p:nvPr/>
          </p:nvSpPr>
          <p:spPr>
            <a:xfrm>
              <a:off x="1531266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Shape 97">
              <a:extLst>
                <a:ext uri="{FF2B5EF4-FFF2-40B4-BE49-F238E27FC236}">
                  <a16:creationId xmlns:a16="http://schemas.microsoft.com/office/drawing/2014/main" xmlns="" id="{3A4D68BE-5A69-4D4F-84E0-A85576D6B462}"/>
                </a:ext>
              </a:extLst>
            </p:cNvPr>
            <p:cNvSpPr/>
            <p:nvPr/>
          </p:nvSpPr>
          <p:spPr>
            <a:xfrm>
              <a:off x="1552525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18" y="381"/>
                    <a:pt x="9779" y="1156"/>
                  </a:cubicBezTo>
                  <a:cubicBezTo>
                    <a:pt x="12027" y="1930"/>
                    <a:pt x="13919" y="3023"/>
                    <a:pt x="15507" y="4420"/>
                  </a:cubicBezTo>
                  <a:cubicBezTo>
                    <a:pt x="17056" y="5829"/>
                    <a:pt x="18275" y="7493"/>
                    <a:pt x="19126" y="9500"/>
                  </a:cubicBezTo>
                  <a:cubicBezTo>
                    <a:pt x="19990" y="11468"/>
                    <a:pt x="20396" y="13703"/>
                    <a:pt x="20396" y="16154"/>
                  </a:cubicBezTo>
                  <a:cubicBezTo>
                    <a:pt x="20396" y="21768"/>
                    <a:pt x="17970" y="25933"/>
                    <a:pt x="13145" y="28626"/>
                  </a:cubicBezTo>
                  <a:cubicBezTo>
                    <a:pt x="14313" y="29210"/>
                    <a:pt x="15164" y="29756"/>
                    <a:pt x="15786" y="30201"/>
                  </a:cubicBezTo>
                  <a:cubicBezTo>
                    <a:pt x="16383" y="30645"/>
                    <a:pt x="16980" y="31166"/>
                    <a:pt x="17602" y="31763"/>
                  </a:cubicBezTo>
                  <a:cubicBezTo>
                    <a:pt x="18872" y="33122"/>
                    <a:pt x="19774" y="34658"/>
                    <a:pt x="20345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19990" y="48870"/>
                  </a:cubicBezTo>
                  <a:cubicBezTo>
                    <a:pt x="19152" y="50914"/>
                    <a:pt x="17970" y="52692"/>
                    <a:pt x="16408" y="54127"/>
                  </a:cubicBezTo>
                  <a:cubicBezTo>
                    <a:pt x="14834" y="55626"/>
                    <a:pt x="12941" y="56718"/>
                    <a:pt x="10732" y="57531"/>
                  </a:cubicBezTo>
                  <a:cubicBezTo>
                    <a:pt x="8509" y="58331"/>
                    <a:pt x="6020" y="58725"/>
                    <a:pt x="3277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34" y="48489"/>
                  </a:lnTo>
                  <a:cubicBezTo>
                    <a:pt x="4521" y="48489"/>
                    <a:pt x="6375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375" y="34709"/>
                    <a:pt x="4521" y="34061"/>
                    <a:pt x="2134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59" y="23749"/>
                    <a:pt x="5626" y="23152"/>
                    <a:pt x="6985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6985" y="12040"/>
                  </a:cubicBezTo>
                  <a:cubicBezTo>
                    <a:pt x="5626" y="10846"/>
                    <a:pt x="3759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Shape 98">
              <a:extLst>
                <a:ext uri="{FF2B5EF4-FFF2-40B4-BE49-F238E27FC236}">
                  <a16:creationId xmlns:a16="http://schemas.microsoft.com/office/drawing/2014/main" xmlns="" id="{B83C77E5-830B-41D9-8EE4-059A36BB7943}"/>
                </a:ext>
              </a:extLst>
            </p:cNvPr>
            <p:cNvSpPr/>
            <p:nvPr/>
          </p:nvSpPr>
          <p:spPr>
            <a:xfrm>
              <a:off x="1585539" y="496"/>
              <a:ext cx="21095" cy="58725"/>
            </a:xfrm>
            <a:custGeom>
              <a:avLst/>
              <a:gdLst/>
              <a:ahLst/>
              <a:cxnLst/>
              <a:rect l="0" t="0" r="0" b="0"/>
              <a:pathLst>
                <a:path w="21095" h="58725">
                  <a:moveTo>
                    <a:pt x="0" y="0"/>
                  </a:moveTo>
                  <a:lnTo>
                    <a:pt x="11405" y="0"/>
                  </a:lnTo>
                  <a:lnTo>
                    <a:pt x="11405" y="22136"/>
                  </a:lnTo>
                  <a:lnTo>
                    <a:pt x="21095" y="22136"/>
                  </a:lnTo>
                  <a:lnTo>
                    <a:pt x="21095" y="32334"/>
                  </a:lnTo>
                  <a:lnTo>
                    <a:pt x="11405" y="32334"/>
                  </a:lnTo>
                  <a:lnTo>
                    <a:pt x="11405" y="48501"/>
                  </a:lnTo>
                  <a:lnTo>
                    <a:pt x="21095" y="48501"/>
                  </a:lnTo>
                  <a:lnTo>
                    <a:pt x="2109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Shape 99">
              <a:extLst>
                <a:ext uri="{FF2B5EF4-FFF2-40B4-BE49-F238E27FC236}">
                  <a16:creationId xmlns:a16="http://schemas.microsoft.com/office/drawing/2014/main" xmlns="" id="{8D151EB8-1E20-4D1E-A015-D6B351808C6D}"/>
                </a:ext>
              </a:extLst>
            </p:cNvPr>
            <p:cNvSpPr/>
            <p:nvPr/>
          </p:nvSpPr>
          <p:spPr>
            <a:xfrm>
              <a:off x="1606634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13" y="0"/>
                    <a:pt x="7430" y="432"/>
                    <a:pt x="9766" y="1334"/>
                  </a:cubicBezTo>
                  <a:cubicBezTo>
                    <a:pt x="12116" y="2235"/>
                    <a:pt x="14148" y="3518"/>
                    <a:pt x="15799" y="5118"/>
                  </a:cubicBezTo>
                  <a:cubicBezTo>
                    <a:pt x="17488" y="6756"/>
                    <a:pt x="18783" y="8661"/>
                    <a:pt x="19710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710" y="25667"/>
                  </a:cubicBezTo>
                  <a:cubicBezTo>
                    <a:pt x="18809" y="27889"/>
                    <a:pt x="17513" y="29832"/>
                    <a:pt x="15824" y="31445"/>
                  </a:cubicBezTo>
                  <a:cubicBezTo>
                    <a:pt x="14148" y="33071"/>
                    <a:pt x="12141" y="34341"/>
                    <a:pt x="9817" y="35255"/>
                  </a:cubicBezTo>
                  <a:cubicBezTo>
                    <a:pt x="7455" y="36157"/>
                    <a:pt x="4864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04" y="24194"/>
                  </a:cubicBezTo>
                  <a:cubicBezTo>
                    <a:pt x="8903" y="22746"/>
                    <a:pt x="9690" y="20765"/>
                    <a:pt x="9690" y="18275"/>
                  </a:cubicBezTo>
                  <a:cubicBezTo>
                    <a:pt x="9690" y="15875"/>
                    <a:pt x="8903" y="13919"/>
                    <a:pt x="7404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Shape 100">
              <a:extLst>
                <a:ext uri="{FF2B5EF4-FFF2-40B4-BE49-F238E27FC236}">
                  <a16:creationId xmlns:a16="http://schemas.microsoft.com/office/drawing/2014/main" xmlns="" id="{3500A51D-29F6-4EEB-BC2B-D0C268045D3A}"/>
                </a:ext>
              </a:extLst>
            </p:cNvPr>
            <p:cNvSpPr/>
            <p:nvPr/>
          </p:nvSpPr>
          <p:spPr>
            <a:xfrm>
              <a:off x="1637358" y="502"/>
              <a:ext cx="38583" cy="58725"/>
            </a:xfrm>
            <a:custGeom>
              <a:avLst/>
              <a:gdLst/>
              <a:ahLst/>
              <a:cxnLst/>
              <a:rect l="0" t="0" r="0" b="0"/>
              <a:pathLst>
                <a:path w="38583" h="58725">
                  <a:moveTo>
                    <a:pt x="0" y="0"/>
                  </a:moveTo>
                  <a:lnTo>
                    <a:pt x="38583" y="0"/>
                  </a:lnTo>
                  <a:lnTo>
                    <a:pt x="38583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31" y="24016"/>
                  </a:lnTo>
                  <a:lnTo>
                    <a:pt x="34531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583" y="48489"/>
                  </a:lnTo>
                  <a:lnTo>
                    <a:pt x="38583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Shape 101">
              <a:extLst>
                <a:ext uri="{FF2B5EF4-FFF2-40B4-BE49-F238E27FC236}">
                  <a16:creationId xmlns:a16="http://schemas.microsoft.com/office/drawing/2014/main" xmlns="" id="{40AAE339-2D1C-42ED-996D-FDE57A2BB953}"/>
                </a:ext>
              </a:extLst>
            </p:cNvPr>
            <p:cNvSpPr/>
            <p:nvPr/>
          </p:nvSpPr>
          <p:spPr>
            <a:xfrm>
              <a:off x="170637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Shape 102">
              <a:extLst>
                <a:ext uri="{FF2B5EF4-FFF2-40B4-BE49-F238E27FC236}">
                  <a16:creationId xmlns:a16="http://schemas.microsoft.com/office/drawing/2014/main" xmlns="" id="{4A19223B-5B2A-47D5-AACB-EB2D91E91D81}"/>
                </a:ext>
              </a:extLst>
            </p:cNvPr>
            <p:cNvSpPr/>
            <p:nvPr/>
          </p:nvSpPr>
          <p:spPr>
            <a:xfrm>
              <a:off x="1778064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63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Shape 103">
              <a:extLst>
                <a:ext uri="{FF2B5EF4-FFF2-40B4-BE49-F238E27FC236}">
                  <a16:creationId xmlns:a16="http://schemas.microsoft.com/office/drawing/2014/main" xmlns="" id="{2B67B264-5A72-46B3-94FF-FF790CD41FFD}"/>
                </a:ext>
              </a:extLst>
            </p:cNvPr>
            <p:cNvSpPr/>
            <p:nvPr/>
          </p:nvSpPr>
          <p:spPr>
            <a:xfrm>
              <a:off x="1805445" y="496"/>
              <a:ext cx="27203" cy="71768"/>
            </a:xfrm>
            <a:custGeom>
              <a:avLst/>
              <a:gdLst/>
              <a:ahLst/>
              <a:cxnLst/>
              <a:rect l="0" t="0" r="0" b="0"/>
              <a:pathLst>
                <a:path w="27203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03" y="48501"/>
                  </a:lnTo>
                  <a:lnTo>
                    <a:pt x="27203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Shape 104">
              <a:extLst>
                <a:ext uri="{FF2B5EF4-FFF2-40B4-BE49-F238E27FC236}">
                  <a16:creationId xmlns:a16="http://schemas.microsoft.com/office/drawing/2014/main" xmlns="" id="{F378D5CD-E88F-43B2-9A58-8C078F29DFF6}"/>
                </a:ext>
              </a:extLst>
            </p:cNvPr>
            <p:cNvSpPr/>
            <p:nvPr/>
          </p:nvSpPr>
          <p:spPr>
            <a:xfrm>
              <a:off x="1835367" y="498"/>
              <a:ext cx="47282" cy="58725"/>
            </a:xfrm>
            <a:custGeom>
              <a:avLst/>
              <a:gdLst/>
              <a:ahLst/>
              <a:cxnLst/>
              <a:rect l="0" t="0" r="0" b="0"/>
              <a:pathLst>
                <a:path w="47282" h="58725">
                  <a:moveTo>
                    <a:pt x="0" y="0"/>
                  </a:moveTo>
                  <a:lnTo>
                    <a:pt x="11963" y="0"/>
                  </a:lnTo>
                  <a:lnTo>
                    <a:pt x="24282" y="28296"/>
                  </a:lnTo>
                  <a:lnTo>
                    <a:pt x="35420" y="0"/>
                  </a:lnTo>
                  <a:lnTo>
                    <a:pt x="47282" y="0"/>
                  </a:lnTo>
                  <a:lnTo>
                    <a:pt x="26480" y="48832"/>
                  </a:lnTo>
                  <a:cubicBezTo>
                    <a:pt x="25933" y="50152"/>
                    <a:pt x="25286" y="51422"/>
                    <a:pt x="24486" y="52642"/>
                  </a:cubicBezTo>
                  <a:cubicBezTo>
                    <a:pt x="23686" y="53835"/>
                    <a:pt x="22746" y="54902"/>
                    <a:pt x="21666" y="55804"/>
                  </a:cubicBezTo>
                  <a:cubicBezTo>
                    <a:pt x="20600" y="56706"/>
                    <a:pt x="19380" y="57442"/>
                    <a:pt x="18009" y="57963"/>
                  </a:cubicBezTo>
                  <a:cubicBezTo>
                    <a:pt x="16637" y="58471"/>
                    <a:pt x="15088" y="58725"/>
                    <a:pt x="13373" y="58725"/>
                  </a:cubicBezTo>
                  <a:lnTo>
                    <a:pt x="6376" y="58725"/>
                  </a:lnTo>
                  <a:lnTo>
                    <a:pt x="6376" y="48501"/>
                  </a:lnTo>
                  <a:lnTo>
                    <a:pt x="10986" y="48501"/>
                  </a:lnTo>
                  <a:cubicBezTo>
                    <a:pt x="12598" y="48501"/>
                    <a:pt x="13856" y="48184"/>
                    <a:pt x="14821" y="47562"/>
                  </a:cubicBezTo>
                  <a:cubicBezTo>
                    <a:pt x="15773" y="46926"/>
                    <a:pt x="16535" y="46012"/>
                    <a:pt x="17107" y="44793"/>
                  </a:cubicBezTo>
                  <a:lnTo>
                    <a:pt x="18834" y="40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Shape 105">
              <a:extLst>
                <a:ext uri="{FF2B5EF4-FFF2-40B4-BE49-F238E27FC236}">
                  <a16:creationId xmlns:a16="http://schemas.microsoft.com/office/drawing/2014/main" xmlns="" id="{1CFC8B15-CCF8-4A6E-BE37-40EBE9B800DC}"/>
                </a:ext>
              </a:extLst>
            </p:cNvPr>
            <p:cNvSpPr/>
            <p:nvPr/>
          </p:nvSpPr>
          <p:spPr>
            <a:xfrm>
              <a:off x="1883374" y="502"/>
              <a:ext cx="48946" cy="58725"/>
            </a:xfrm>
            <a:custGeom>
              <a:avLst/>
              <a:gdLst/>
              <a:ahLst/>
              <a:cxnLst/>
              <a:rect l="0" t="0" r="0" b="0"/>
              <a:pathLst>
                <a:path w="48946" h="58725">
                  <a:moveTo>
                    <a:pt x="1168" y="0"/>
                  </a:moveTo>
                  <a:lnTo>
                    <a:pt x="14199" y="0"/>
                  </a:lnTo>
                  <a:lnTo>
                    <a:pt x="24422" y="18961"/>
                  </a:lnTo>
                  <a:lnTo>
                    <a:pt x="34747" y="0"/>
                  </a:lnTo>
                  <a:lnTo>
                    <a:pt x="47701" y="0"/>
                  </a:lnTo>
                  <a:lnTo>
                    <a:pt x="30620" y="28626"/>
                  </a:lnTo>
                  <a:lnTo>
                    <a:pt x="48946" y="58725"/>
                  </a:lnTo>
                  <a:lnTo>
                    <a:pt x="35801" y="58725"/>
                  </a:lnTo>
                  <a:lnTo>
                    <a:pt x="24422" y="38290"/>
                  </a:lnTo>
                  <a:lnTo>
                    <a:pt x="13132" y="58725"/>
                  </a:lnTo>
                  <a:lnTo>
                    <a:pt x="0" y="58725"/>
                  </a:lnTo>
                  <a:lnTo>
                    <a:pt x="18237" y="28626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Shape 106">
              <a:extLst>
                <a:ext uri="{FF2B5EF4-FFF2-40B4-BE49-F238E27FC236}">
                  <a16:creationId xmlns:a16="http://schemas.microsoft.com/office/drawing/2014/main" xmlns="" id="{03DAC16C-3B7D-41D1-A10D-71ED410277CF}"/>
                </a:ext>
              </a:extLst>
            </p:cNvPr>
            <p:cNvSpPr/>
            <p:nvPr/>
          </p:nvSpPr>
          <p:spPr>
            <a:xfrm>
              <a:off x="1936772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40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99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30" y="41199"/>
                    <a:pt x="127" y="39332"/>
                    <a:pt x="51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51" y="22060"/>
                    <a:pt x="229" y="19926"/>
                  </a:cubicBezTo>
                  <a:cubicBezTo>
                    <a:pt x="394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Shape 107">
              <a:extLst>
                <a:ext uri="{FF2B5EF4-FFF2-40B4-BE49-F238E27FC236}">
                  <a16:creationId xmlns:a16="http://schemas.microsoft.com/office/drawing/2014/main" xmlns="" id="{2F9F1458-2688-4211-A249-42B502C8617E}"/>
                </a:ext>
              </a:extLst>
            </p:cNvPr>
            <p:cNvSpPr/>
            <p:nvPr/>
          </p:nvSpPr>
          <p:spPr>
            <a:xfrm>
              <a:off x="1958400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Shape 108">
              <a:extLst>
                <a:ext uri="{FF2B5EF4-FFF2-40B4-BE49-F238E27FC236}">
                  <a16:creationId xmlns:a16="http://schemas.microsoft.com/office/drawing/2014/main" xmlns="" id="{2704BE0B-EEDD-48AF-93D5-25B46C8BCAA9}"/>
                </a:ext>
              </a:extLst>
            </p:cNvPr>
            <p:cNvSpPr/>
            <p:nvPr/>
          </p:nvSpPr>
          <p:spPr>
            <a:xfrm>
              <a:off x="199185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1241" y="0"/>
                  </a:lnTo>
                  <a:lnTo>
                    <a:pt x="21241" y="10224"/>
                  </a:lnTo>
                  <a:lnTo>
                    <a:pt x="11366" y="10224"/>
                  </a:lnTo>
                  <a:lnTo>
                    <a:pt x="11366" y="23749"/>
                  </a:lnTo>
                  <a:lnTo>
                    <a:pt x="21241" y="23749"/>
                  </a:lnTo>
                  <a:lnTo>
                    <a:pt x="21241" y="34061"/>
                  </a:lnTo>
                  <a:lnTo>
                    <a:pt x="11366" y="34061"/>
                  </a:lnTo>
                  <a:lnTo>
                    <a:pt x="11366" y="48489"/>
                  </a:lnTo>
                  <a:lnTo>
                    <a:pt x="21241" y="48489"/>
                  </a:lnTo>
                  <a:lnTo>
                    <a:pt x="21241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Shape 109">
              <a:extLst>
                <a:ext uri="{FF2B5EF4-FFF2-40B4-BE49-F238E27FC236}">
                  <a16:creationId xmlns:a16="http://schemas.microsoft.com/office/drawing/2014/main" xmlns="" id="{6535E144-292D-4364-8784-83FB1BD8A2EE}"/>
                </a:ext>
              </a:extLst>
            </p:cNvPr>
            <p:cNvSpPr/>
            <p:nvPr/>
          </p:nvSpPr>
          <p:spPr>
            <a:xfrm>
              <a:off x="201309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305" y="0"/>
                  </a:lnTo>
                  <a:cubicBezTo>
                    <a:pt x="5061" y="0"/>
                    <a:pt x="7538" y="381"/>
                    <a:pt x="9798" y="1156"/>
                  </a:cubicBezTo>
                  <a:cubicBezTo>
                    <a:pt x="12046" y="1930"/>
                    <a:pt x="13938" y="3023"/>
                    <a:pt x="15526" y="4420"/>
                  </a:cubicBezTo>
                  <a:cubicBezTo>
                    <a:pt x="17075" y="5829"/>
                    <a:pt x="18294" y="7493"/>
                    <a:pt x="19145" y="9500"/>
                  </a:cubicBezTo>
                  <a:cubicBezTo>
                    <a:pt x="19996" y="11468"/>
                    <a:pt x="20415" y="13703"/>
                    <a:pt x="20415" y="16154"/>
                  </a:cubicBezTo>
                  <a:cubicBezTo>
                    <a:pt x="20415" y="21768"/>
                    <a:pt x="17990" y="25933"/>
                    <a:pt x="13164" y="28626"/>
                  </a:cubicBezTo>
                  <a:cubicBezTo>
                    <a:pt x="14307" y="29210"/>
                    <a:pt x="15183" y="29756"/>
                    <a:pt x="15805" y="30201"/>
                  </a:cubicBezTo>
                  <a:cubicBezTo>
                    <a:pt x="16402" y="30645"/>
                    <a:pt x="16999" y="31166"/>
                    <a:pt x="17621" y="31763"/>
                  </a:cubicBezTo>
                  <a:cubicBezTo>
                    <a:pt x="18891" y="33122"/>
                    <a:pt x="19793" y="34658"/>
                    <a:pt x="20365" y="36284"/>
                  </a:cubicBezTo>
                  <a:cubicBezTo>
                    <a:pt x="20936" y="37948"/>
                    <a:pt x="21241" y="39802"/>
                    <a:pt x="21241" y="41910"/>
                  </a:cubicBezTo>
                  <a:cubicBezTo>
                    <a:pt x="21241" y="44501"/>
                    <a:pt x="20834" y="46799"/>
                    <a:pt x="19996" y="48870"/>
                  </a:cubicBezTo>
                  <a:cubicBezTo>
                    <a:pt x="19171" y="50914"/>
                    <a:pt x="17990" y="52692"/>
                    <a:pt x="16427" y="54127"/>
                  </a:cubicBezTo>
                  <a:cubicBezTo>
                    <a:pt x="14853" y="55626"/>
                    <a:pt x="12960" y="56718"/>
                    <a:pt x="10725" y="57531"/>
                  </a:cubicBezTo>
                  <a:cubicBezTo>
                    <a:pt x="8528" y="58331"/>
                    <a:pt x="6039" y="58725"/>
                    <a:pt x="3296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3" y="48489"/>
                  </a:lnTo>
                  <a:cubicBezTo>
                    <a:pt x="4528" y="48489"/>
                    <a:pt x="6395" y="47841"/>
                    <a:pt x="7766" y="46584"/>
                  </a:cubicBezTo>
                  <a:cubicBezTo>
                    <a:pt x="9176" y="45276"/>
                    <a:pt x="9874" y="43485"/>
                    <a:pt x="9874" y="41237"/>
                  </a:cubicBezTo>
                  <a:cubicBezTo>
                    <a:pt x="9874" y="38976"/>
                    <a:pt x="9176" y="37211"/>
                    <a:pt x="7766" y="35954"/>
                  </a:cubicBezTo>
                  <a:cubicBezTo>
                    <a:pt x="6395" y="34709"/>
                    <a:pt x="4528" y="34061"/>
                    <a:pt x="2153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03" y="23749"/>
                  </a:lnTo>
                  <a:cubicBezTo>
                    <a:pt x="3778" y="23749"/>
                    <a:pt x="5645" y="23152"/>
                    <a:pt x="6991" y="21933"/>
                  </a:cubicBezTo>
                  <a:cubicBezTo>
                    <a:pt x="8338" y="20714"/>
                    <a:pt x="9023" y="19088"/>
                    <a:pt x="9023" y="16993"/>
                  </a:cubicBezTo>
                  <a:cubicBezTo>
                    <a:pt x="9023" y="14910"/>
                    <a:pt x="8338" y="13259"/>
                    <a:pt x="6991" y="12040"/>
                  </a:cubicBezTo>
                  <a:cubicBezTo>
                    <a:pt x="5645" y="10846"/>
                    <a:pt x="3778" y="10224"/>
                    <a:pt x="1403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Shape 110">
              <a:extLst>
                <a:ext uri="{FF2B5EF4-FFF2-40B4-BE49-F238E27FC236}">
                  <a16:creationId xmlns:a16="http://schemas.microsoft.com/office/drawing/2014/main" xmlns="" id="{B3DEBAA8-B58D-4656-A6DC-B2539C2FFC38}"/>
                </a:ext>
              </a:extLst>
            </p:cNvPr>
            <p:cNvSpPr/>
            <p:nvPr/>
          </p:nvSpPr>
          <p:spPr>
            <a:xfrm>
              <a:off x="2046130" y="502"/>
              <a:ext cx="42723" cy="58725"/>
            </a:xfrm>
            <a:custGeom>
              <a:avLst/>
              <a:gdLst/>
              <a:ahLst/>
              <a:cxnLst/>
              <a:rect l="0" t="0" r="0" b="0"/>
              <a:pathLst>
                <a:path w="42723" h="58725">
                  <a:moveTo>
                    <a:pt x="0" y="0"/>
                  </a:moveTo>
                  <a:lnTo>
                    <a:pt x="11367" y="0"/>
                  </a:lnTo>
                  <a:lnTo>
                    <a:pt x="11367" y="24016"/>
                  </a:lnTo>
                  <a:lnTo>
                    <a:pt x="31344" y="24016"/>
                  </a:lnTo>
                  <a:lnTo>
                    <a:pt x="31344" y="0"/>
                  </a:lnTo>
                  <a:lnTo>
                    <a:pt x="42723" y="0"/>
                  </a:lnTo>
                  <a:lnTo>
                    <a:pt x="42723" y="58725"/>
                  </a:lnTo>
                  <a:lnTo>
                    <a:pt x="31344" y="58725"/>
                  </a:lnTo>
                  <a:lnTo>
                    <a:pt x="31344" y="34163"/>
                  </a:lnTo>
                  <a:lnTo>
                    <a:pt x="11367" y="34163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Shape 111">
              <a:extLst>
                <a:ext uri="{FF2B5EF4-FFF2-40B4-BE49-F238E27FC236}">
                  <a16:creationId xmlns:a16="http://schemas.microsoft.com/office/drawing/2014/main" xmlns="" id="{4FC51DAF-EE42-4A98-853D-99D041004CDD}"/>
                </a:ext>
              </a:extLst>
            </p:cNvPr>
            <p:cNvSpPr/>
            <p:nvPr/>
          </p:nvSpPr>
          <p:spPr>
            <a:xfrm>
              <a:off x="2100663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488" y="11024"/>
                  </a:cubicBezTo>
                  <a:cubicBezTo>
                    <a:pt x="16218" y="11570"/>
                    <a:pt x="15126" y="12332"/>
                    <a:pt x="14161" y="13373"/>
                  </a:cubicBezTo>
                  <a:cubicBezTo>
                    <a:pt x="12840" y="14796"/>
                    <a:pt x="12052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61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Shape 112">
              <a:extLst>
                <a:ext uri="{FF2B5EF4-FFF2-40B4-BE49-F238E27FC236}">
                  <a16:creationId xmlns:a16="http://schemas.microsoft.com/office/drawing/2014/main" xmlns="" id="{56FA4AF1-355D-471F-A3F1-E7911C1DDE3A}"/>
                </a:ext>
              </a:extLst>
            </p:cNvPr>
            <p:cNvSpPr/>
            <p:nvPr/>
          </p:nvSpPr>
          <p:spPr>
            <a:xfrm>
              <a:off x="2122291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24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24" y="53302"/>
                  </a:cubicBezTo>
                  <a:cubicBezTo>
                    <a:pt x="11709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31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Shape 113">
              <a:extLst>
                <a:ext uri="{FF2B5EF4-FFF2-40B4-BE49-F238E27FC236}">
                  <a16:creationId xmlns:a16="http://schemas.microsoft.com/office/drawing/2014/main" xmlns="" id="{32AEC820-3F09-49B0-8E85-DB690793678A}"/>
                </a:ext>
              </a:extLst>
            </p:cNvPr>
            <p:cNvSpPr/>
            <p:nvPr/>
          </p:nvSpPr>
          <p:spPr>
            <a:xfrm>
              <a:off x="2153779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6" y="0"/>
                  </a:moveTo>
                  <a:cubicBezTo>
                    <a:pt x="24270" y="0"/>
                    <a:pt x="26835" y="381"/>
                    <a:pt x="29248" y="1168"/>
                  </a:cubicBezTo>
                  <a:cubicBezTo>
                    <a:pt x="31623" y="1943"/>
                    <a:pt x="33744" y="3111"/>
                    <a:pt x="35674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8" y="15494"/>
                    <a:pt x="43129" y="18580"/>
                  </a:cubicBezTo>
                  <a:lnTo>
                    <a:pt x="31496" y="18580"/>
                  </a:lnTo>
                  <a:cubicBezTo>
                    <a:pt x="30899" y="16192"/>
                    <a:pt x="29807" y="14224"/>
                    <a:pt x="28283" y="12611"/>
                  </a:cubicBezTo>
                  <a:cubicBezTo>
                    <a:pt x="26721" y="11036"/>
                    <a:pt x="24498" y="10224"/>
                    <a:pt x="21603" y="10224"/>
                  </a:cubicBezTo>
                  <a:cubicBezTo>
                    <a:pt x="19990" y="10224"/>
                    <a:pt x="18593" y="10516"/>
                    <a:pt x="17348" y="11062"/>
                  </a:cubicBezTo>
                  <a:cubicBezTo>
                    <a:pt x="16103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65" y="15316"/>
                  </a:cubicBezTo>
                  <a:cubicBezTo>
                    <a:pt x="12446" y="16027"/>
                    <a:pt x="12167" y="17018"/>
                    <a:pt x="11938" y="18237"/>
                  </a:cubicBezTo>
                  <a:cubicBezTo>
                    <a:pt x="11722" y="19431"/>
                    <a:pt x="11570" y="20980"/>
                    <a:pt x="11493" y="22847"/>
                  </a:cubicBezTo>
                  <a:cubicBezTo>
                    <a:pt x="11417" y="24714"/>
                    <a:pt x="11366" y="27051"/>
                    <a:pt x="11366" y="29858"/>
                  </a:cubicBezTo>
                  <a:cubicBezTo>
                    <a:pt x="11366" y="32664"/>
                    <a:pt x="11417" y="35001"/>
                    <a:pt x="11493" y="36855"/>
                  </a:cubicBezTo>
                  <a:cubicBezTo>
                    <a:pt x="11570" y="38760"/>
                    <a:pt x="11722" y="40284"/>
                    <a:pt x="11938" y="41491"/>
                  </a:cubicBezTo>
                  <a:cubicBezTo>
                    <a:pt x="12167" y="42685"/>
                    <a:pt x="12446" y="43675"/>
                    <a:pt x="12865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03" y="48108"/>
                    <a:pt x="17348" y="48679"/>
                  </a:cubicBezTo>
                  <a:cubicBezTo>
                    <a:pt x="18593" y="49225"/>
                    <a:pt x="19990" y="49505"/>
                    <a:pt x="21603" y="49505"/>
                  </a:cubicBezTo>
                  <a:cubicBezTo>
                    <a:pt x="24498" y="49505"/>
                    <a:pt x="26721" y="48704"/>
                    <a:pt x="28283" y="47104"/>
                  </a:cubicBezTo>
                  <a:cubicBezTo>
                    <a:pt x="29807" y="45517"/>
                    <a:pt x="30899" y="43523"/>
                    <a:pt x="31496" y="41161"/>
                  </a:cubicBezTo>
                  <a:lnTo>
                    <a:pt x="43129" y="41161"/>
                  </a:lnTo>
                  <a:cubicBezTo>
                    <a:pt x="42608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74" y="55054"/>
                  </a:cubicBezTo>
                  <a:cubicBezTo>
                    <a:pt x="33744" y="56629"/>
                    <a:pt x="31597" y="57798"/>
                    <a:pt x="29184" y="58572"/>
                  </a:cubicBezTo>
                  <a:cubicBezTo>
                    <a:pt x="26746" y="59334"/>
                    <a:pt x="24219" y="59715"/>
                    <a:pt x="21526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47" y="56960"/>
                    <a:pt x="7785" y="55385"/>
                    <a:pt x="5715" y="53289"/>
                  </a:cubicBezTo>
                  <a:cubicBezTo>
                    <a:pt x="4242" y="51816"/>
                    <a:pt x="3099" y="50228"/>
                    <a:pt x="2324" y="48552"/>
                  </a:cubicBezTo>
                  <a:cubicBezTo>
                    <a:pt x="1524" y="46863"/>
                    <a:pt x="978" y="45085"/>
                    <a:pt x="635" y="43129"/>
                  </a:cubicBezTo>
                  <a:cubicBezTo>
                    <a:pt x="330" y="41211"/>
                    <a:pt x="127" y="39167"/>
                    <a:pt x="63" y="36970"/>
                  </a:cubicBezTo>
                  <a:cubicBezTo>
                    <a:pt x="13" y="34760"/>
                    <a:pt x="0" y="32385"/>
                    <a:pt x="0" y="29858"/>
                  </a:cubicBezTo>
                  <a:cubicBezTo>
                    <a:pt x="0" y="27330"/>
                    <a:pt x="13" y="24981"/>
                    <a:pt x="63" y="22771"/>
                  </a:cubicBezTo>
                  <a:cubicBezTo>
                    <a:pt x="127" y="20574"/>
                    <a:pt x="330" y="18491"/>
                    <a:pt x="635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099" y="9512"/>
                    <a:pt x="4242" y="7925"/>
                    <a:pt x="5715" y="6452"/>
                  </a:cubicBezTo>
                  <a:cubicBezTo>
                    <a:pt x="7785" y="4356"/>
                    <a:pt x="10147" y="2743"/>
                    <a:pt x="12738" y="1664"/>
                  </a:cubicBezTo>
                  <a:cubicBezTo>
                    <a:pt x="15354" y="571"/>
                    <a:pt x="18263" y="0"/>
                    <a:pt x="2152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Shape 114">
              <a:extLst>
                <a:ext uri="{FF2B5EF4-FFF2-40B4-BE49-F238E27FC236}">
                  <a16:creationId xmlns:a16="http://schemas.microsoft.com/office/drawing/2014/main" xmlns="" id="{3296B318-62CB-42A4-91C8-EF634D8C7458}"/>
                </a:ext>
              </a:extLst>
            </p:cNvPr>
            <p:cNvSpPr/>
            <p:nvPr/>
          </p:nvSpPr>
          <p:spPr>
            <a:xfrm>
              <a:off x="2201703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16" y="58725"/>
                  </a:lnTo>
                  <a:lnTo>
                    <a:pt x="15316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Shape 115">
              <a:extLst>
                <a:ext uri="{FF2B5EF4-FFF2-40B4-BE49-F238E27FC236}">
                  <a16:creationId xmlns:a16="http://schemas.microsoft.com/office/drawing/2014/main" xmlns="" id="{D7C99678-873D-4783-BFDD-D1F0E43449EC}"/>
                </a:ext>
              </a:extLst>
            </p:cNvPr>
            <p:cNvSpPr/>
            <p:nvPr/>
          </p:nvSpPr>
          <p:spPr>
            <a:xfrm>
              <a:off x="2253157" y="496"/>
              <a:ext cx="21082" cy="58725"/>
            </a:xfrm>
            <a:custGeom>
              <a:avLst/>
              <a:gdLst/>
              <a:ahLst/>
              <a:cxnLst/>
              <a:rect l="0" t="0" r="0" b="0"/>
              <a:pathLst>
                <a:path w="21082" h="58725">
                  <a:moveTo>
                    <a:pt x="0" y="0"/>
                  </a:moveTo>
                  <a:lnTo>
                    <a:pt x="11392" y="0"/>
                  </a:lnTo>
                  <a:lnTo>
                    <a:pt x="11392" y="22136"/>
                  </a:lnTo>
                  <a:lnTo>
                    <a:pt x="21082" y="22136"/>
                  </a:lnTo>
                  <a:lnTo>
                    <a:pt x="21082" y="32334"/>
                  </a:lnTo>
                  <a:lnTo>
                    <a:pt x="11392" y="32334"/>
                  </a:lnTo>
                  <a:lnTo>
                    <a:pt x="11392" y="48501"/>
                  </a:lnTo>
                  <a:lnTo>
                    <a:pt x="21082" y="48501"/>
                  </a:lnTo>
                  <a:lnTo>
                    <a:pt x="2108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Shape 116">
              <a:extLst>
                <a:ext uri="{FF2B5EF4-FFF2-40B4-BE49-F238E27FC236}">
                  <a16:creationId xmlns:a16="http://schemas.microsoft.com/office/drawing/2014/main" xmlns="" id="{FA3F2F42-83BA-4198-B6CB-F88118F28E34}"/>
                </a:ext>
              </a:extLst>
            </p:cNvPr>
            <p:cNvSpPr/>
            <p:nvPr/>
          </p:nvSpPr>
          <p:spPr>
            <a:xfrm>
              <a:off x="2274239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26" y="0"/>
                    <a:pt x="7442" y="432"/>
                    <a:pt x="9766" y="1334"/>
                  </a:cubicBezTo>
                  <a:cubicBezTo>
                    <a:pt x="12129" y="2235"/>
                    <a:pt x="14122" y="3518"/>
                    <a:pt x="15799" y="5118"/>
                  </a:cubicBezTo>
                  <a:cubicBezTo>
                    <a:pt x="17488" y="6756"/>
                    <a:pt x="18783" y="8661"/>
                    <a:pt x="19698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698" y="25667"/>
                  </a:cubicBezTo>
                  <a:cubicBezTo>
                    <a:pt x="18809" y="27889"/>
                    <a:pt x="17488" y="29832"/>
                    <a:pt x="15824" y="31445"/>
                  </a:cubicBezTo>
                  <a:cubicBezTo>
                    <a:pt x="14148" y="33071"/>
                    <a:pt x="12154" y="34341"/>
                    <a:pt x="9792" y="35255"/>
                  </a:cubicBezTo>
                  <a:cubicBezTo>
                    <a:pt x="7468" y="36157"/>
                    <a:pt x="4877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17" y="24194"/>
                  </a:cubicBezTo>
                  <a:cubicBezTo>
                    <a:pt x="8915" y="22746"/>
                    <a:pt x="9690" y="20765"/>
                    <a:pt x="9690" y="18275"/>
                  </a:cubicBezTo>
                  <a:cubicBezTo>
                    <a:pt x="9690" y="15875"/>
                    <a:pt x="8915" y="13919"/>
                    <a:pt x="7417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Shape 117">
              <a:extLst>
                <a:ext uri="{FF2B5EF4-FFF2-40B4-BE49-F238E27FC236}">
                  <a16:creationId xmlns:a16="http://schemas.microsoft.com/office/drawing/2014/main" xmlns="" id="{8CD8F5DC-DABC-4AD3-8635-38DA780B28C7}"/>
                </a:ext>
              </a:extLst>
            </p:cNvPr>
            <p:cNvSpPr/>
            <p:nvPr/>
          </p:nvSpPr>
          <p:spPr>
            <a:xfrm>
              <a:off x="0" y="1316884"/>
              <a:ext cx="127978" cy="249517"/>
            </a:xfrm>
            <a:custGeom>
              <a:avLst/>
              <a:gdLst/>
              <a:ahLst/>
              <a:cxnLst/>
              <a:rect l="0" t="0" r="0" b="0"/>
              <a:pathLst>
                <a:path w="127978" h="249517">
                  <a:moveTo>
                    <a:pt x="1422" y="0"/>
                  </a:moveTo>
                  <a:lnTo>
                    <a:pt x="52032" y="0"/>
                  </a:lnTo>
                  <a:lnTo>
                    <a:pt x="63094" y="87313"/>
                  </a:lnTo>
                  <a:lnTo>
                    <a:pt x="64872" y="87313"/>
                  </a:lnTo>
                  <a:lnTo>
                    <a:pt x="75933" y="0"/>
                  </a:lnTo>
                  <a:lnTo>
                    <a:pt x="126543" y="0"/>
                  </a:lnTo>
                  <a:lnTo>
                    <a:pt x="102311" y="122263"/>
                  </a:lnTo>
                  <a:lnTo>
                    <a:pt x="127978" y="249517"/>
                  </a:lnTo>
                  <a:lnTo>
                    <a:pt x="77000" y="249517"/>
                  </a:lnTo>
                  <a:lnTo>
                    <a:pt x="64872" y="159664"/>
                  </a:lnTo>
                  <a:lnTo>
                    <a:pt x="63094" y="159664"/>
                  </a:lnTo>
                  <a:lnTo>
                    <a:pt x="50965" y="249517"/>
                  </a:lnTo>
                  <a:lnTo>
                    <a:pt x="0" y="249517"/>
                  </a:lnTo>
                  <a:lnTo>
                    <a:pt x="25667" y="122263"/>
                  </a:lnTo>
                  <a:lnTo>
                    <a:pt x="142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Shape 118">
              <a:extLst>
                <a:ext uri="{FF2B5EF4-FFF2-40B4-BE49-F238E27FC236}">
                  <a16:creationId xmlns:a16="http://schemas.microsoft.com/office/drawing/2014/main" xmlns="" id="{075FC0C7-7ABF-4219-A313-88E5E30BEFC5}"/>
                </a:ext>
              </a:extLst>
            </p:cNvPr>
            <p:cNvSpPr/>
            <p:nvPr/>
          </p:nvSpPr>
          <p:spPr>
            <a:xfrm>
              <a:off x="428558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65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65" y="249530"/>
                  </a:lnTo>
                  <a:lnTo>
                    <a:pt x="72365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Shape 119">
              <a:extLst>
                <a:ext uri="{FF2B5EF4-FFF2-40B4-BE49-F238E27FC236}">
                  <a16:creationId xmlns:a16="http://schemas.microsoft.com/office/drawing/2014/main" xmlns="" id="{5166BF79-9FF9-4452-AAC8-6EB173DC1F5D}"/>
                </a:ext>
              </a:extLst>
            </p:cNvPr>
            <p:cNvSpPr/>
            <p:nvPr/>
          </p:nvSpPr>
          <p:spPr>
            <a:xfrm>
              <a:off x="854789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57747" y="0"/>
                  </a:lnTo>
                  <a:lnTo>
                    <a:pt x="57747" y="27457"/>
                  </a:lnTo>
                  <a:lnTo>
                    <a:pt x="49911" y="27457"/>
                  </a:lnTo>
                  <a:lnTo>
                    <a:pt x="49911" y="99809"/>
                  </a:lnTo>
                  <a:lnTo>
                    <a:pt x="57747" y="99809"/>
                  </a:lnTo>
                  <a:lnTo>
                    <a:pt x="57747" y="127978"/>
                  </a:lnTo>
                  <a:lnTo>
                    <a:pt x="56312" y="127267"/>
                  </a:lnTo>
                  <a:lnTo>
                    <a:pt x="49911" y="127267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Shape 120">
              <a:extLst>
                <a:ext uri="{FF2B5EF4-FFF2-40B4-BE49-F238E27FC236}">
                  <a16:creationId xmlns:a16="http://schemas.microsoft.com/office/drawing/2014/main" xmlns="" id="{00C5EE66-F5D6-4558-9333-D16DDFEA126B}"/>
                </a:ext>
              </a:extLst>
            </p:cNvPr>
            <p:cNvSpPr/>
            <p:nvPr/>
          </p:nvSpPr>
          <p:spPr>
            <a:xfrm>
              <a:off x="912536" y="1416670"/>
              <a:ext cx="57747" cy="149720"/>
            </a:xfrm>
            <a:custGeom>
              <a:avLst/>
              <a:gdLst/>
              <a:ahLst/>
              <a:cxnLst/>
              <a:rect l="0" t="0" r="0" b="0"/>
              <a:pathLst>
                <a:path w="57747" h="149720">
                  <a:moveTo>
                    <a:pt x="0" y="0"/>
                  </a:moveTo>
                  <a:lnTo>
                    <a:pt x="20663" y="0"/>
                  </a:lnTo>
                  <a:cubicBezTo>
                    <a:pt x="55613" y="0"/>
                    <a:pt x="57747" y="27089"/>
                    <a:pt x="57747" y="44577"/>
                  </a:cubicBezTo>
                  <a:lnTo>
                    <a:pt x="57747" y="105156"/>
                  </a:lnTo>
                  <a:cubicBezTo>
                    <a:pt x="57747" y="122644"/>
                    <a:pt x="55613" y="149720"/>
                    <a:pt x="20663" y="149720"/>
                  </a:cubicBezTo>
                  <a:lnTo>
                    <a:pt x="0" y="149720"/>
                  </a:lnTo>
                  <a:lnTo>
                    <a:pt x="0" y="121575"/>
                  </a:lnTo>
                  <a:lnTo>
                    <a:pt x="5205" y="118988"/>
                  </a:lnTo>
                  <a:cubicBezTo>
                    <a:pt x="6855" y="116846"/>
                    <a:pt x="7836" y="113722"/>
                    <a:pt x="7836" y="109792"/>
                  </a:cubicBezTo>
                  <a:lnTo>
                    <a:pt x="7836" y="39942"/>
                  </a:lnTo>
                  <a:cubicBezTo>
                    <a:pt x="7836" y="36011"/>
                    <a:pt x="6855" y="32890"/>
                    <a:pt x="5205" y="30751"/>
                  </a:cubicBezTo>
                  <a:lnTo>
                    <a:pt x="0" y="28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Shape 17498">
              <a:extLst>
                <a:ext uri="{FF2B5EF4-FFF2-40B4-BE49-F238E27FC236}">
                  <a16:creationId xmlns:a16="http://schemas.microsoft.com/office/drawing/2014/main" xmlns="" id="{5D6B31E7-5471-4AAD-99D1-E428369C4C6F}"/>
                </a:ext>
              </a:extLst>
            </p:cNvPr>
            <p:cNvSpPr/>
            <p:nvPr/>
          </p:nvSpPr>
          <p:spPr>
            <a:xfrm>
              <a:off x="912536" y="1316860"/>
              <a:ext cx="52756" cy="27457"/>
            </a:xfrm>
            <a:custGeom>
              <a:avLst/>
              <a:gdLst/>
              <a:ahLst/>
              <a:cxnLst/>
              <a:rect l="0" t="0" r="0" b="0"/>
              <a:pathLst>
                <a:path w="52756" h="27457">
                  <a:moveTo>
                    <a:pt x="0" y="0"/>
                  </a:moveTo>
                  <a:lnTo>
                    <a:pt x="52756" y="0"/>
                  </a:lnTo>
                  <a:lnTo>
                    <a:pt x="52756" y="27457"/>
                  </a:lnTo>
                  <a:lnTo>
                    <a:pt x="0" y="27457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Shape 122">
              <a:extLst>
                <a:ext uri="{FF2B5EF4-FFF2-40B4-BE49-F238E27FC236}">
                  <a16:creationId xmlns:a16="http://schemas.microsoft.com/office/drawing/2014/main" xmlns="" id="{2FCB8F5A-B7F7-4646-9038-D3521C87A18C}"/>
                </a:ext>
              </a:extLst>
            </p:cNvPr>
            <p:cNvSpPr/>
            <p:nvPr/>
          </p:nvSpPr>
          <p:spPr>
            <a:xfrm>
              <a:off x="1273962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52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52" y="249530"/>
                  </a:lnTo>
                  <a:lnTo>
                    <a:pt x="72352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Shape 123">
              <a:extLst>
                <a:ext uri="{FF2B5EF4-FFF2-40B4-BE49-F238E27FC236}">
                  <a16:creationId xmlns:a16="http://schemas.microsoft.com/office/drawing/2014/main" xmlns="" id="{E9990C77-3C51-4651-8EB7-45B978325B80}"/>
                </a:ext>
              </a:extLst>
            </p:cNvPr>
            <p:cNvSpPr/>
            <p:nvPr/>
          </p:nvSpPr>
          <p:spPr>
            <a:xfrm>
              <a:off x="1700195" y="1316860"/>
              <a:ext cx="115494" cy="249530"/>
            </a:xfrm>
            <a:custGeom>
              <a:avLst/>
              <a:gdLst/>
              <a:ahLst/>
              <a:cxnLst/>
              <a:rect l="0" t="0" r="0" b="0"/>
              <a:pathLst>
                <a:path w="115494" h="249530">
                  <a:moveTo>
                    <a:pt x="0" y="0"/>
                  </a:moveTo>
                  <a:lnTo>
                    <a:pt x="49924" y="0"/>
                  </a:lnTo>
                  <a:lnTo>
                    <a:pt x="49924" y="104800"/>
                  </a:lnTo>
                  <a:lnTo>
                    <a:pt x="65595" y="104800"/>
                  </a:lnTo>
                  <a:lnTo>
                    <a:pt x="65595" y="0"/>
                  </a:lnTo>
                  <a:lnTo>
                    <a:pt x="115494" y="0"/>
                  </a:lnTo>
                  <a:lnTo>
                    <a:pt x="115494" y="249530"/>
                  </a:lnTo>
                  <a:lnTo>
                    <a:pt x="65595" y="249530"/>
                  </a:lnTo>
                  <a:lnTo>
                    <a:pt x="65595" y="132258"/>
                  </a:lnTo>
                  <a:lnTo>
                    <a:pt x="49924" y="132258"/>
                  </a:lnTo>
                  <a:lnTo>
                    <a:pt x="49924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Shape 124">
              <a:extLst>
                <a:ext uri="{FF2B5EF4-FFF2-40B4-BE49-F238E27FC236}">
                  <a16:creationId xmlns:a16="http://schemas.microsoft.com/office/drawing/2014/main" xmlns="" id="{7E78103C-BB4E-4666-8D05-5236908C2B88}"/>
                </a:ext>
              </a:extLst>
            </p:cNvPr>
            <p:cNvSpPr/>
            <p:nvPr/>
          </p:nvSpPr>
          <p:spPr>
            <a:xfrm>
              <a:off x="2119654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49911" y="0"/>
                  </a:lnTo>
                  <a:lnTo>
                    <a:pt x="49911" y="92329"/>
                  </a:lnTo>
                  <a:lnTo>
                    <a:pt x="57747" y="92329"/>
                  </a:lnTo>
                  <a:lnTo>
                    <a:pt x="57747" y="120499"/>
                  </a:lnTo>
                  <a:lnTo>
                    <a:pt x="56312" y="119786"/>
                  </a:lnTo>
                  <a:lnTo>
                    <a:pt x="49911" y="119786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Shape 125">
              <a:extLst>
                <a:ext uri="{FF2B5EF4-FFF2-40B4-BE49-F238E27FC236}">
                  <a16:creationId xmlns:a16="http://schemas.microsoft.com/office/drawing/2014/main" xmlns="" id="{447D7636-F885-473F-8637-60F4DD45AF43}"/>
                </a:ext>
              </a:extLst>
            </p:cNvPr>
            <p:cNvSpPr/>
            <p:nvPr/>
          </p:nvSpPr>
          <p:spPr>
            <a:xfrm>
              <a:off x="2177401" y="1409189"/>
              <a:ext cx="57747" cy="157200"/>
            </a:xfrm>
            <a:custGeom>
              <a:avLst/>
              <a:gdLst/>
              <a:ahLst/>
              <a:cxnLst/>
              <a:rect l="0" t="0" r="0" b="0"/>
              <a:pathLst>
                <a:path w="57747" h="157200">
                  <a:moveTo>
                    <a:pt x="0" y="0"/>
                  </a:moveTo>
                  <a:lnTo>
                    <a:pt x="20676" y="0"/>
                  </a:lnTo>
                  <a:cubicBezTo>
                    <a:pt x="55613" y="0"/>
                    <a:pt x="57747" y="27102"/>
                    <a:pt x="57747" y="44564"/>
                  </a:cubicBezTo>
                  <a:lnTo>
                    <a:pt x="57747" y="112636"/>
                  </a:lnTo>
                  <a:cubicBezTo>
                    <a:pt x="57747" y="130124"/>
                    <a:pt x="55613" y="157200"/>
                    <a:pt x="20676" y="157200"/>
                  </a:cubicBezTo>
                  <a:lnTo>
                    <a:pt x="0" y="157200"/>
                  </a:lnTo>
                  <a:lnTo>
                    <a:pt x="0" y="129055"/>
                  </a:lnTo>
                  <a:lnTo>
                    <a:pt x="5205" y="126468"/>
                  </a:lnTo>
                  <a:cubicBezTo>
                    <a:pt x="6855" y="124327"/>
                    <a:pt x="7836" y="121202"/>
                    <a:pt x="7836" y="117272"/>
                  </a:cubicBezTo>
                  <a:lnTo>
                    <a:pt x="7836" y="39929"/>
                  </a:lnTo>
                  <a:cubicBezTo>
                    <a:pt x="7836" y="36011"/>
                    <a:pt x="6855" y="32893"/>
                    <a:pt x="5205" y="30755"/>
                  </a:cubicBezTo>
                  <a:lnTo>
                    <a:pt x="0" y="28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Shape 17499">
              <a:extLst>
                <a:ext uri="{FF2B5EF4-FFF2-40B4-BE49-F238E27FC236}">
                  <a16:creationId xmlns:a16="http://schemas.microsoft.com/office/drawing/2014/main" xmlns="" id="{72A1DDF4-7449-432D-B7A1-A579DD15C6E5}"/>
                </a:ext>
              </a:extLst>
            </p:cNvPr>
            <p:cNvSpPr/>
            <p:nvPr/>
          </p:nvSpPr>
          <p:spPr>
            <a:xfrm>
              <a:off x="2250820" y="1316860"/>
              <a:ext cx="49936" cy="249530"/>
            </a:xfrm>
            <a:custGeom>
              <a:avLst/>
              <a:gdLst/>
              <a:ahLst/>
              <a:cxnLst/>
              <a:rect l="0" t="0" r="0" b="0"/>
              <a:pathLst>
                <a:path w="49936" h="249530">
                  <a:moveTo>
                    <a:pt x="0" y="0"/>
                  </a:moveTo>
                  <a:lnTo>
                    <a:pt x="49936" y="0"/>
                  </a:lnTo>
                  <a:lnTo>
                    <a:pt x="49936" y="249530"/>
                  </a:lnTo>
                  <a:lnTo>
                    <a:pt x="0" y="249530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46" name="Picture 2">
            <a:extLst>
              <a:ext uri="{FF2B5EF4-FFF2-40B4-BE49-F238E27FC236}">
                <a16:creationId xmlns:a16="http://schemas.microsoft.com/office/drawing/2014/main" xmlns="" id="{E869B6B9-F60C-43A7-AE32-749966387F3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0" y="148981"/>
            <a:ext cx="1228938" cy="104991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8" name="Диаграмма 147"/>
          <p:cNvGraphicFramePr/>
          <p:nvPr>
            <p:extLst>
              <p:ext uri="{D42A27DB-BD31-4B8C-83A1-F6EECF244321}">
                <p14:modId xmlns:p14="http://schemas.microsoft.com/office/powerpoint/2010/main" val="1512003985"/>
              </p:ext>
            </p:extLst>
          </p:nvPr>
        </p:nvGraphicFramePr>
        <p:xfrm>
          <a:off x="1371601" y="1326776"/>
          <a:ext cx="9009529" cy="3711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9" name="Прямоугольник 148"/>
          <p:cNvSpPr/>
          <p:nvPr/>
        </p:nvSpPr>
        <p:spPr>
          <a:xfrm>
            <a:off x="1504950" y="4938236"/>
            <a:ext cx="9048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5. Как вы оцениваете уровень  материально-технического оснащения секции «ДРОЗД»</a:t>
            </a:r>
          </a:p>
          <a:p>
            <a:pPr algn="ctr"/>
            <a:r>
              <a:rPr lang="ru-RU" b="1" dirty="0"/>
              <a:t>А. </a:t>
            </a:r>
            <a:r>
              <a:rPr lang="ru-RU" dirty="0"/>
              <a:t>Высокий </a:t>
            </a:r>
            <a:r>
              <a:rPr lang="ru-RU" b="1" dirty="0"/>
              <a:t>Б. </a:t>
            </a:r>
            <a:r>
              <a:rPr lang="ru-RU" dirty="0"/>
              <a:t>Средний</a:t>
            </a:r>
            <a:r>
              <a:rPr lang="ru-RU" b="1" dirty="0"/>
              <a:t> В. </a:t>
            </a:r>
            <a:r>
              <a:rPr lang="ru-RU" dirty="0"/>
              <a:t>Низкий</a:t>
            </a:r>
          </a:p>
        </p:txBody>
      </p:sp>
    </p:spTree>
    <p:extLst>
      <p:ext uri="{BB962C8B-B14F-4D97-AF65-F5344CB8AC3E}">
        <p14:creationId xmlns:p14="http://schemas.microsoft.com/office/powerpoint/2010/main" val="2316398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28529" y="6492875"/>
            <a:ext cx="2743200" cy="365125"/>
          </a:xfrm>
        </p:spPr>
        <p:txBody>
          <a:bodyPr/>
          <a:lstStyle/>
          <a:p>
            <a:fld id="{32D93C3F-6B7A-465C-B6E3-62511948D2CF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41588" y="458382"/>
            <a:ext cx="9114520" cy="8865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родителей о работе секций «ДРОЗД» 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07877" y="2461071"/>
            <a:ext cx="424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Выездные соревнования </a:t>
            </a:r>
          </a:p>
        </p:txBody>
      </p:sp>
      <p:grpSp>
        <p:nvGrpSpPr>
          <p:cNvPr id="2" name="Group 16963">
            <a:extLst>
              <a:ext uri="{FF2B5EF4-FFF2-40B4-BE49-F238E27FC236}">
                <a16:creationId xmlns:a16="http://schemas.microsoft.com/office/drawing/2014/main" xmlns="" id="{2416C256-8B3E-4049-8907-CA9BB502AE60}"/>
              </a:ext>
            </a:extLst>
          </p:cNvPr>
          <p:cNvGrpSpPr/>
          <p:nvPr/>
        </p:nvGrpSpPr>
        <p:grpSpPr>
          <a:xfrm>
            <a:off x="10664015" y="157730"/>
            <a:ext cx="1379570" cy="906485"/>
            <a:chOff x="0" y="0"/>
            <a:chExt cx="2300756" cy="1566401"/>
          </a:xfrm>
        </p:grpSpPr>
        <p:sp>
          <p:nvSpPr>
            <p:cNvPr id="18" name="Shape 17496">
              <a:extLst>
                <a:ext uri="{FF2B5EF4-FFF2-40B4-BE49-F238E27FC236}">
                  <a16:creationId xmlns:a16="http://schemas.microsoft.com/office/drawing/2014/main" xmlns="" id="{58C63338-AB95-48C6-890B-4492D943822A}"/>
                </a:ext>
              </a:extLst>
            </p:cNvPr>
            <p:cNvSpPr/>
            <p:nvPr/>
          </p:nvSpPr>
          <p:spPr>
            <a:xfrm>
              <a:off x="170" y="1183684"/>
              <a:ext cx="2295131" cy="23965"/>
            </a:xfrm>
            <a:custGeom>
              <a:avLst/>
              <a:gdLst/>
              <a:ahLst/>
              <a:cxnLst/>
              <a:rect l="0" t="0" r="0" b="0"/>
              <a:pathLst>
                <a:path w="2295131" h="23965">
                  <a:moveTo>
                    <a:pt x="0" y="0"/>
                  </a:moveTo>
                  <a:lnTo>
                    <a:pt x="2295131" y="0"/>
                  </a:lnTo>
                  <a:lnTo>
                    <a:pt x="2295131" y="23965"/>
                  </a:lnTo>
                  <a:lnTo>
                    <a:pt x="0" y="23965"/>
                  </a:lnTo>
                  <a:lnTo>
                    <a:pt x="0" y="0"/>
                  </a:lnTo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Shape 7">
              <a:extLst>
                <a:ext uri="{FF2B5EF4-FFF2-40B4-BE49-F238E27FC236}">
                  <a16:creationId xmlns:a16="http://schemas.microsoft.com/office/drawing/2014/main" xmlns="" id="{82420FE1-00A7-43FB-B5F8-8C086D8B657D}"/>
                </a:ext>
              </a:extLst>
            </p:cNvPr>
            <p:cNvSpPr/>
            <p:nvPr/>
          </p:nvSpPr>
          <p:spPr>
            <a:xfrm>
              <a:off x="162" y="254606"/>
              <a:ext cx="150019" cy="765150"/>
            </a:xfrm>
            <a:custGeom>
              <a:avLst/>
              <a:gdLst/>
              <a:ahLst/>
              <a:cxnLst/>
              <a:rect l="0" t="0" r="0" b="0"/>
              <a:pathLst>
                <a:path w="150019" h="765150">
                  <a:moveTo>
                    <a:pt x="49708" y="0"/>
                  </a:moveTo>
                  <a:lnTo>
                    <a:pt x="150019" y="0"/>
                  </a:lnTo>
                  <a:lnTo>
                    <a:pt x="150019" y="62751"/>
                  </a:lnTo>
                  <a:lnTo>
                    <a:pt x="139205" y="62751"/>
                  </a:lnTo>
                  <a:lnTo>
                    <a:pt x="139205" y="540360"/>
                  </a:lnTo>
                  <a:cubicBezTo>
                    <a:pt x="139205" y="574104"/>
                    <a:pt x="128334" y="587197"/>
                    <a:pt x="120180" y="592823"/>
                  </a:cubicBezTo>
                  <a:lnTo>
                    <a:pt x="150019" y="592823"/>
                  </a:lnTo>
                  <a:lnTo>
                    <a:pt x="150019" y="655561"/>
                  </a:lnTo>
                  <a:lnTo>
                    <a:pt x="89497" y="655561"/>
                  </a:lnTo>
                  <a:lnTo>
                    <a:pt x="89497" y="765150"/>
                  </a:lnTo>
                  <a:lnTo>
                    <a:pt x="0" y="765150"/>
                  </a:lnTo>
                  <a:lnTo>
                    <a:pt x="0" y="592823"/>
                  </a:lnTo>
                  <a:lnTo>
                    <a:pt x="6350" y="592823"/>
                  </a:lnTo>
                  <a:cubicBezTo>
                    <a:pt x="45187" y="592823"/>
                    <a:pt x="49708" y="563779"/>
                    <a:pt x="49708" y="540360"/>
                  </a:cubicBezTo>
                  <a:lnTo>
                    <a:pt x="4970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Shape 8">
              <a:extLst>
                <a:ext uri="{FF2B5EF4-FFF2-40B4-BE49-F238E27FC236}">
                  <a16:creationId xmlns:a16="http://schemas.microsoft.com/office/drawing/2014/main" xmlns="" id="{8D2C8431-CDCF-4E88-AFD9-250C99860F68}"/>
                </a:ext>
              </a:extLst>
            </p:cNvPr>
            <p:cNvSpPr/>
            <p:nvPr/>
          </p:nvSpPr>
          <p:spPr>
            <a:xfrm>
              <a:off x="150181" y="254606"/>
              <a:ext cx="141903" cy="765150"/>
            </a:xfrm>
            <a:custGeom>
              <a:avLst/>
              <a:gdLst/>
              <a:ahLst/>
              <a:cxnLst/>
              <a:rect l="0" t="0" r="0" b="0"/>
              <a:pathLst>
                <a:path w="141903" h="765150">
                  <a:moveTo>
                    <a:pt x="0" y="0"/>
                  </a:moveTo>
                  <a:lnTo>
                    <a:pt x="119335" y="0"/>
                  </a:lnTo>
                  <a:lnTo>
                    <a:pt x="119335" y="592823"/>
                  </a:lnTo>
                  <a:lnTo>
                    <a:pt x="141903" y="592823"/>
                  </a:lnTo>
                  <a:lnTo>
                    <a:pt x="141903" y="765150"/>
                  </a:lnTo>
                  <a:lnTo>
                    <a:pt x="52432" y="765150"/>
                  </a:lnTo>
                  <a:lnTo>
                    <a:pt x="52432" y="655561"/>
                  </a:lnTo>
                  <a:lnTo>
                    <a:pt x="0" y="655561"/>
                  </a:lnTo>
                  <a:lnTo>
                    <a:pt x="0" y="592823"/>
                  </a:lnTo>
                  <a:lnTo>
                    <a:pt x="29839" y="592823"/>
                  </a:lnTo>
                  <a:lnTo>
                    <a:pt x="29839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Shape 9">
              <a:extLst>
                <a:ext uri="{FF2B5EF4-FFF2-40B4-BE49-F238E27FC236}">
                  <a16:creationId xmlns:a16="http://schemas.microsoft.com/office/drawing/2014/main" xmlns="" id="{86B5D81F-25B3-4A6E-BD35-5B223D3E3820}"/>
                </a:ext>
              </a:extLst>
            </p:cNvPr>
            <p:cNvSpPr/>
            <p:nvPr/>
          </p:nvSpPr>
          <p:spPr>
            <a:xfrm>
              <a:off x="388577" y="309367"/>
              <a:ext cx="110280" cy="655612"/>
            </a:xfrm>
            <a:custGeom>
              <a:avLst/>
              <a:gdLst/>
              <a:ahLst/>
              <a:cxnLst/>
              <a:rect l="0" t="0" r="0" b="0"/>
              <a:pathLst>
                <a:path w="110280" h="655612">
                  <a:moveTo>
                    <a:pt x="0" y="0"/>
                  </a:moveTo>
                  <a:lnTo>
                    <a:pt x="110280" y="0"/>
                  </a:lnTo>
                  <a:lnTo>
                    <a:pt x="110280" y="61096"/>
                  </a:lnTo>
                  <a:lnTo>
                    <a:pt x="101232" y="59931"/>
                  </a:lnTo>
                  <a:lnTo>
                    <a:pt x="89497" y="59931"/>
                  </a:lnTo>
                  <a:lnTo>
                    <a:pt x="89497" y="361531"/>
                  </a:lnTo>
                  <a:lnTo>
                    <a:pt x="100343" y="361531"/>
                  </a:lnTo>
                  <a:lnTo>
                    <a:pt x="110280" y="358113"/>
                  </a:lnTo>
                  <a:lnTo>
                    <a:pt x="110280" y="421462"/>
                  </a:lnTo>
                  <a:lnTo>
                    <a:pt x="89497" y="421462"/>
                  </a:lnTo>
                  <a:lnTo>
                    <a:pt x="89497" y="655612"/>
                  </a:lnTo>
                  <a:lnTo>
                    <a:pt x="0" y="655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Shape 10">
              <a:extLst>
                <a:ext uri="{FF2B5EF4-FFF2-40B4-BE49-F238E27FC236}">
                  <a16:creationId xmlns:a16="http://schemas.microsoft.com/office/drawing/2014/main" xmlns="" id="{4B41A596-3E48-4210-AB9C-A004ECE3BA11}"/>
                </a:ext>
              </a:extLst>
            </p:cNvPr>
            <p:cNvSpPr/>
            <p:nvPr/>
          </p:nvSpPr>
          <p:spPr>
            <a:xfrm>
              <a:off x="498857" y="309367"/>
              <a:ext cx="110230" cy="421462"/>
            </a:xfrm>
            <a:custGeom>
              <a:avLst/>
              <a:gdLst/>
              <a:ahLst/>
              <a:cxnLst/>
              <a:rect l="0" t="0" r="0" b="0"/>
              <a:pathLst>
                <a:path w="110230" h="421462">
                  <a:moveTo>
                    <a:pt x="0" y="0"/>
                  </a:moveTo>
                  <a:lnTo>
                    <a:pt x="28924" y="0"/>
                  </a:lnTo>
                  <a:cubicBezTo>
                    <a:pt x="58744" y="0"/>
                    <a:pt x="110230" y="0"/>
                    <a:pt x="110230" y="95555"/>
                  </a:cubicBezTo>
                  <a:lnTo>
                    <a:pt x="110230" y="321221"/>
                  </a:lnTo>
                  <a:cubicBezTo>
                    <a:pt x="110230" y="418655"/>
                    <a:pt x="61474" y="421462"/>
                    <a:pt x="28924" y="421462"/>
                  </a:cubicBezTo>
                  <a:lnTo>
                    <a:pt x="0" y="421462"/>
                  </a:lnTo>
                  <a:lnTo>
                    <a:pt x="0" y="358113"/>
                  </a:lnTo>
                  <a:lnTo>
                    <a:pt x="11857" y="354035"/>
                  </a:lnTo>
                  <a:cubicBezTo>
                    <a:pt x="17393" y="348882"/>
                    <a:pt x="20784" y="340919"/>
                    <a:pt x="20784" y="329679"/>
                  </a:cubicBezTo>
                  <a:lnTo>
                    <a:pt x="20784" y="93663"/>
                  </a:lnTo>
                  <a:cubicBezTo>
                    <a:pt x="20784" y="71898"/>
                    <a:pt x="10111" y="63806"/>
                    <a:pt x="193" y="61121"/>
                  </a:cubicBezTo>
                  <a:lnTo>
                    <a:pt x="0" y="610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Shape 11">
              <a:extLst>
                <a:ext uri="{FF2B5EF4-FFF2-40B4-BE49-F238E27FC236}">
                  <a16:creationId xmlns:a16="http://schemas.microsoft.com/office/drawing/2014/main" xmlns="" id="{320D9073-7999-4AD5-9BB5-F4AA06E8585A}"/>
                </a:ext>
              </a:extLst>
            </p:cNvPr>
            <p:cNvSpPr/>
            <p:nvPr/>
          </p:nvSpPr>
          <p:spPr>
            <a:xfrm>
              <a:off x="1685453" y="309366"/>
              <a:ext cx="221463" cy="656539"/>
            </a:xfrm>
            <a:custGeom>
              <a:avLst/>
              <a:gdLst/>
              <a:ahLst/>
              <a:cxnLst/>
              <a:rect l="0" t="0" r="0" b="0"/>
              <a:pathLst>
                <a:path w="221463" h="656539">
                  <a:moveTo>
                    <a:pt x="86741" y="0"/>
                  </a:moveTo>
                  <a:lnTo>
                    <a:pt x="131940" y="0"/>
                  </a:lnTo>
                  <a:cubicBezTo>
                    <a:pt x="219621" y="0"/>
                    <a:pt x="221463" y="67450"/>
                    <a:pt x="221463" y="103962"/>
                  </a:cubicBezTo>
                  <a:lnTo>
                    <a:pt x="221463" y="239763"/>
                  </a:lnTo>
                  <a:cubicBezTo>
                    <a:pt x="221463" y="259436"/>
                    <a:pt x="217805" y="305321"/>
                    <a:pt x="155448" y="308127"/>
                  </a:cubicBezTo>
                  <a:lnTo>
                    <a:pt x="155448" y="314706"/>
                  </a:lnTo>
                  <a:cubicBezTo>
                    <a:pt x="221463" y="312814"/>
                    <a:pt x="221463" y="372745"/>
                    <a:pt x="221463" y="385864"/>
                  </a:cubicBezTo>
                  <a:lnTo>
                    <a:pt x="221463" y="556324"/>
                  </a:lnTo>
                  <a:cubicBezTo>
                    <a:pt x="221463" y="656539"/>
                    <a:pt x="175298" y="655612"/>
                    <a:pt x="131940" y="655612"/>
                  </a:cubicBezTo>
                  <a:lnTo>
                    <a:pt x="81331" y="655612"/>
                  </a:lnTo>
                  <a:cubicBezTo>
                    <a:pt x="0" y="655612"/>
                    <a:pt x="0" y="586283"/>
                    <a:pt x="0" y="557263"/>
                  </a:cubicBezTo>
                  <a:lnTo>
                    <a:pt x="0" y="426149"/>
                  </a:lnTo>
                  <a:lnTo>
                    <a:pt x="89471" y="426149"/>
                  </a:lnTo>
                  <a:lnTo>
                    <a:pt x="89471" y="574103"/>
                  </a:lnTo>
                  <a:cubicBezTo>
                    <a:pt x="89471" y="585343"/>
                    <a:pt x="102146" y="595668"/>
                    <a:pt x="111176" y="595668"/>
                  </a:cubicBezTo>
                  <a:cubicBezTo>
                    <a:pt x="118389" y="595668"/>
                    <a:pt x="131940" y="588175"/>
                    <a:pt x="131940" y="574103"/>
                  </a:cubicBezTo>
                  <a:lnTo>
                    <a:pt x="131940" y="385864"/>
                  </a:lnTo>
                  <a:cubicBezTo>
                    <a:pt x="131940" y="367157"/>
                    <a:pt x="128346" y="341859"/>
                    <a:pt x="84938" y="341859"/>
                  </a:cubicBezTo>
                  <a:lnTo>
                    <a:pt x="49682" y="341859"/>
                  </a:lnTo>
                  <a:lnTo>
                    <a:pt x="49682" y="281915"/>
                  </a:lnTo>
                  <a:lnTo>
                    <a:pt x="84938" y="281915"/>
                  </a:lnTo>
                  <a:cubicBezTo>
                    <a:pt x="128346" y="281915"/>
                    <a:pt x="131940" y="258521"/>
                    <a:pt x="131940" y="236017"/>
                  </a:cubicBezTo>
                  <a:lnTo>
                    <a:pt x="131940" y="77737"/>
                  </a:lnTo>
                  <a:cubicBezTo>
                    <a:pt x="131940" y="62763"/>
                    <a:pt x="119317" y="59957"/>
                    <a:pt x="112065" y="59957"/>
                  </a:cubicBezTo>
                  <a:cubicBezTo>
                    <a:pt x="103035" y="59957"/>
                    <a:pt x="89471" y="66510"/>
                    <a:pt x="89471" y="77737"/>
                  </a:cubicBezTo>
                  <a:lnTo>
                    <a:pt x="89471" y="209804"/>
                  </a:lnTo>
                  <a:lnTo>
                    <a:pt x="0" y="209804"/>
                  </a:lnTo>
                  <a:lnTo>
                    <a:pt x="0" y="103962"/>
                  </a:lnTo>
                  <a:cubicBezTo>
                    <a:pt x="0" y="70256"/>
                    <a:pt x="3620" y="0"/>
                    <a:pt x="8674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Shape 12">
              <a:extLst>
                <a:ext uri="{FF2B5EF4-FFF2-40B4-BE49-F238E27FC236}">
                  <a16:creationId xmlns:a16="http://schemas.microsoft.com/office/drawing/2014/main" xmlns="" id="{DF8C71B7-76EA-45D6-8C32-D9C0294B887F}"/>
                </a:ext>
              </a:extLst>
            </p:cNvPr>
            <p:cNvSpPr/>
            <p:nvPr/>
          </p:nvSpPr>
          <p:spPr>
            <a:xfrm>
              <a:off x="2003381" y="254580"/>
              <a:ext cx="141891" cy="765175"/>
            </a:xfrm>
            <a:custGeom>
              <a:avLst/>
              <a:gdLst/>
              <a:ahLst/>
              <a:cxnLst/>
              <a:rect l="0" t="0" r="0" b="0"/>
              <a:pathLst>
                <a:path w="141891" h="765175">
                  <a:moveTo>
                    <a:pt x="22568" y="0"/>
                  </a:moveTo>
                  <a:lnTo>
                    <a:pt x="141891" y="0"/>
                  </a:lnTo>
                  <a:lnTo>
                    <a:pt x="141891" y="62751"/>
                  </a:lnTo>
                  <a:lnTo>
                    <a:pt x="112065" y="62751"/>
                  </a:lnTo>
                  <a:lnTo>
                    <a:pt x="112065" y="592849"/>
                  </a:lnTo>
                  <a:lnTo>
                    <a:pt x="141891" y="592849"/>
                  </a:lnTo>
                  <a:lnTo>
                    <a:pt x="141891" y="655587"/>
                  </a:lnTo>
                  <a:lnTo>
                    <a:pt x="89471" y="655587"/>
                  </a:lnTo>
                  <a:lnTo>
                    <a:pt x="89471" y="765175"/>
                  </a:lnTo>
                  <a:lnTo>
                    <a:pt x="0" y="765175"/>
                  </a:lnTo>
                  <a:lnTo>
                    <a:pt x="0" y="592849"/>
                  </a:lnTo>
                  <a:lnTo>
                    <a:pt x="22568" y="592849"/>
                  </a:lnTo>
                  <a:lnTo>
                    <a:pt x="225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Shape 13">
              <a:extLst>
                <a:ext uri="{FF2B5EF4-FFF2-40B4-BE49-F238E27FC236}">
                  <a16:creationId xmlns:a16="http://schemas.microsoft.com/office/drawing/2014/main" xmlns="" id="{2820737F-877C-4218-BCB5-0C0556A5C8FC}"/>
                </a:ext>
              </a:extLst>
            </p:cNvPr>
            <p:cNvSpPr/>
            <p:nvPr/>
          </p:nvSpPr>
          <p:spPr>
            <a:xfrm>
              <a:off x="2145271" y="254580"/>
              <a:ext cx="150032" cy="765175"/>
            </a:xfrm>
            <a:custGeom>
              <a:avLst/>
              <a:gdLst/>
              <a:ahLst/>
              <a:cxnLst/>
              <a:rect l="0" t="0" r="0" b="0"/>
              <a:pathLst>
                <a:path w="150032" h="765175">
                  <a:moveTo>
                    <a:pt x="0" y="0"/>
                  </a:moveTo>
                  <a:lnTo>
                    <a:pt x="100324" y="0"/>
                  </a:lnTo>
                  <a:lnTo>
                    <a:pt x="100324" y="540385"/>
                  </a:lnTo>
                  <a:cubicBezTo>
                    <a:pt x="100324" y="563804"/>
                    <a:pt x="104832" y="592849"/>
                    <a:pt x="143682" y="592849"/>
                  </a:cubicBezTo>
                  <a:lnTo>
                    <a:pt x="150032" y="592849"/>
                  </a:lnTo>
                  <a:lnTo>
                    <a:pt x="150032" y="765175"/>
                  </a:lnTo>
                  <a:lnTo>
                    <a:pt x="60560" y="765175"/>
                  </a:lnTo>
                  <a:lnTo>
                    <a:pt x="60560" y="655587"/>
                  </a:lnTo>
                  <a:lnTo>
                    <a:pt x="0" y="655587"/>
                  </a:lnTo>
                  <a:lnTo>
                    <a:pt x="0" y="592849"/>
                  </a:lnTo>
                  <a:lnTo>
                    <a:pt x="29826" y="592849"/>
                  </a:lnTo>
                  <a:cubicBezTo>
                    <a:pt x="21698" y="587223"/>
                    <a:pt x="10852" y="574129"/>
                    <a:pt x="10852" y="540385"/>
                  </a:cubicBezTo>
                  <a:lnTo>
                    <a:pt x="10852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Shape 15">
              <a:extLst>
                <a:ext uri="{FF2B5EF4-FFF2-40B4-BE49-F238E27FC236}">
                  <a16:creationId xmlns:a16="http://schemas.microsoft.com/office/drawing/2014/main" xmlns="" id="{04605877-81D5-4697-AC94-E572461CD777}"/>
                </a:ext>
              </a:extLst>
            </p:cNvPr>
            <p:cNvSpPr/>
            <p:nvPr/>
          </p:nvSpPr>
          <p:spPr>
            <a:xfrm>
              <a:off x="943394" y="732161"/>
              <a:ext cx="3620" cy="1892"/>
            </a:xfrm>
            <a:custGeom>
              <a:avLst/>
              <a:gdLst/>
              <a:ahLst/>
              <a:cxnLst/>
              <a:rect l="0" t="0" r="0" b="0"/>
              <a:pathLst>
                <a:path w="3620" h="1892">
                  <a:moveTo>
                    <a:pt x="0" y="0"/>
                  </a:moveTo>
                  <a:cubicBezTo>
                    <a:pt x="1207" y="597"/>
                    <a:pt x="2375" y="1295"/>
                    <a:pt x="3620" y="1892"/>
                  </a:cubicBezTo>
                  <a:lnTo>
                    <a:pt x="889" y="1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Shape 16">
              <a:extLst>
                <a:ext uri="{FF2B5EF4-FFF2-40B4-BE49-F238E27FC236}">
                  <a16:creationId xmlns:a16="http://schemas.microsoft.com/office/drawing/2014/main" xmlns="" id="{2828B061-5048-42CD-8FA8-9713AB3D5F12}"/>
                </a:ext>
              </a:extLst>
            </p:cNvPr>
            <p:cNvSpPr/>
            <p:nvPr/>
          </p:nvSpPr>
          <p:spPr>
            <a:xfrm>
              <a:off x="1508361" y="461993"/>
              <a:ext cx="92850" cy="370980"/>
            </a:xfrm>
            <a:custGeom>
              <a:avLst/>
              <a:gdLst/>
              <a:ahLst/>
              <a:cxnLst/>
              <a:rect l="0" t="0" r="0" b="0"/>
              <a:pathLst>
                <a:path w="92850" h="370980">
                  <a:moveTo>
                    <a:pt x="43612" y="0"/>
                  </a:moveTo>
                  <a:cubicBezTo>
                    <a:pt x="75070" y="47676"/>
                    <a:pt x="92850" y="101575"/>
                    <a:pt x="92850" y="158674"/>
                  </a:cubicBezTo>
                  <a:lnTo>
                    <a:pt x="92850" y="158725"/>
                  </a:lnTo>
                  <a:cubicBezTo>
                    <a:pt x="92850" y="238442"/>
                    <a:pt x="58191" y="312014"/>
                    <a:pt x="0" y="370980"/>
                  </a:cubicBezTo>
                  <a:cubicBezTo>
                    <a:pt x="4051" y="344564"/>
                    <a:pt x="6083" y="317729"/>
                    <a:pt x="6083" y="290538"/>
                  </a:cubicBezTo>
                  <a:cubicBezTo>
                    <a:pt x="6083" y="280365"/>
                    <a:pt x="5690" y="270269"/>
                    <a:pt x="5093" y="260223"/>
                  </a:cubicBezTo>
                  <a:lnTo>
                    <a:pt x="10694" y="265163"/>
                  </a:lnTo>
                  <a:lnTo>
                    <a:pt x="45949" y="296342"/>
                  </a:lnTo>
                  <a:lnTo>
                    <a:pt x="55347" y="250254"/>
                  </a:lnTo>
                  <a:lnTo>
                    <a:pt x="55613" y="248895"/>
                  </a:lnTo>
                  <a:lnTo>
                    <a:pt x="56515" y="247231"/>
                  </a:lnTo>
                  <a:lnTo>
                    <a:pt x="61913" y="237134"/>
                  </a:lnTo>
                  <a:lnTo>
                    <a:pt x="58445" y="226212"/>
                  </a:lnTo>
                  <a:lnTo>
                    <a:pt x="58001" y="224828"/>
                  </a:lnTo>
                  <a:lnTo>
                    <a:pt x="60300" y="222771"/>
                  </a:lnTo>
                  <a:lnTo>
                    <a:pt x="59766" y="210020"/>
                  </a:lnTo>
                  <a:lnTo>
                    <a:pt x="59309" y="199454"/>
                  </a:lnTo>
                  <a:lnTo>
                    <a:pt x="59068" y="193675"/>
                  </a:lnTo>
                  <a:lnTo>
                    <a:pt x="56541" y="188519"/>
                  </a:lnTo>
                  <a:lnTo>
                    <a:pt x="51676" y="178791"/>
                  </a:lnTo>
                  <a:lnTo>
                    <a:pt x="50063" y="175489"/>
                  </a:lnTo>
                  <a:lnTo>
                    <a:pt x="49263" y="171628"/>
                  </a:lnTo>
                  <a:lnTo>
                    <a:pt x="49835" y="170358"/>
                  </a:lnTo>
                  <a:lnTo>
                    <a:pt x="56185" y="156515"/>
                  </a:lnTo>
                  <a:lnTo>
                    <a:pt x="47676" y="143866"/>
                  </a:lnTo>
                  <a:lnTo>
                    <a:pt x="40538" y="133325"/>
                  </a:lnTo>
                  <a:lnTo>
                    <a:pt x="36690" y="127203"/>
                  </a:lnTo>
                  <a:lnTo>
                    <a:pt x="34087" y="123076"/>
                  </a:lnTo>
                  <a:lnTo>
                    <a:pt x="30239" y="120129"/>
                  </a:lnTo>
                  <a:lnTo>
                    <a:pt x="26048" y="116929"/>
                  </a:lnTo>
                  <a:lnTo>
                    <a:pt x="25553" y="114922"/>
                  </a:lnTo>
                  <a:lnTo>
                    <a:pt x="27915" y="112293"/>
                  </a:lnTo>
                  <a:lnTo>
                    <a:pt x="37338" y="108420"/>
                  </a:lnTo>
                  <a:lnTo>
                    <a:pt x="35877" y="88748"/>
                  </a:lnTo>
                  <a:lnTo>
                    <a:pt x="35700" y="86589"/>
                  </a:lnTo>
                  <a:lnTo>
                    <a:pt x="36475" y="85852"/>
                  </a:lnTo>
                  <a:lnTo>
                    <a:pt x="38608" y="81229"/>
                  </a:lnTo>
                  <a:lnTo>
                    <a:pt x="40538" y="77064"/>
                  </a:lnTo>
                  <a:lnTo>
                    <a:pt x="43383" y="70866"/>
                  </a:lnTo>
                  <a:lnTo>
                    <a:pt x="42990" y="64046"/>
                  </a:lnTo>
                  <a:lnTo>
                    <a:pt x="41897" y="46038"/>
                  </a:lnTo>
                  <a:lnTo>
                    <a:pt x="41758" y="43802"/>
                  </a:lnTo>
                  <a:lnTo>
                    <a:pt x="41262" y="41593"/>
                  </a:lnTo>
                  <a:lnTo>
                    <a:pt x="38697" y="30480"/>
                  </a:lnTo>
                  <a:lnTo>
                    <a:pt x="37859" y="21933"/>
                  </a:lnTo>
                  <a:lnTo>
                    <a:pt x="38849" y="10249"/>
                  </a:lnTo>
                  <a:lnTo>
                    <a:pt x="40666" y="6350"/>
                  </a:lnTo>
                  <a:lnTo>
                    <a:pt x="4361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Shape 17">
              <a:extLst>
                <a:ext uri="{FF2B5EF4-FFF2-40B4-BE49-F238E27FC236}">
                  <a16:creationId xmlns:a16="http://schemas.microsoft.com/office/drawing/2014/main" xmlns="" id="{A1ED496C-9AFE-403E-9F08-0D54963F85C2}"/>
                </a:ext>
              </a:extLst>
            </p:cNvPr>
            <p:cNvSpPr/>
            <p:nvPr/>
          </p:nvSpPr>
          <p:spPr>
            <a:xfrm>
              <a:off x="1431272" y="673701"/>
              <a:ext cx="61443" cy="193154"/>
            </a:xfrm>
            <a:custGeom>
              <a:avLst/>
              <a:gdLst/>
              <a:ahLst/>
              <a:cxnLst/>
              <a:rect l="0" t="0" r="0" b="0"/>
              <a:pathLst>
                <a:path w="61443" h="193154">
                  <a:moveTo>
                    <a:pt x="49759" y="0"/>
                  </a:moveTo>
                  <a:lnTo>
                    <a:pt x="52070" y="6871"/>
                  </a:lnTo>
                  <a:lnTo>
                    <a:pt x="52756" y="8852"/>
                  </a:lnTo>
                  <a:lnTo>
                    <a:pt x="53759" y="10719"/>
                  </a:lnTo>
                  <a:lnTo>
                    <a:pt x="57848" y="18555"/>
                  </a:lnTo>
                  <a:cubicBezTo>
                    <a:pt x="60198" y="38329"/>
                    <a:pt x="61443" y="58458"/>
                    <a:pt x="61443" y="78829"/>
                  </a:cubicBezTo>
                  <a:cubicBezTo>
                    <a:pt x="61443" y="114529"/>
                    <a:pt x="57798" y="149568"/>
                    <a:pt x="50559" y="183833"/>
                  </a:cubicBezTo>
                  <a:cubicBezTo>
                    <a:pt x="46812" y="187008"/>
                    <a:pt x="42964" y="190132"/>
                    <a:pt x="39014" y="193154"/>
                  </a:cubicBezTo>
                  <a:lnTo>
                    <a:pt x="39967" y="182956"/>
                  </a:lnTo>
                  <a:lnTo>
                    <a:pt x="43117" y="165176"/>
                  </a:lnTo>
                  <a:lnTo>
                    <a:pt x="44158" y="159372"/>
                  </a:lnTo>
                  <a:lnTo>
                    <a:pt x="42685" y="153695"/>
                  </a:lnTo>
                  <a:lnTo>
                    <a:pt x="39662" y="141935"/>
                  </a:lnTo>
                  <a:lnTo>
                    <a:pt x="38951" y="139154"/>
                  </a:lnTo>
                  <a:lnTo>
                    <a:pt x="37706" y="136627"/>
                  </a:lnTo>
                  <a:lnTo>
                    <a:pt x="31699" y="124549"/>
                  </a:lnTo>
                  <a:lnTo>
                    <a:pt x="30340" y="113259"/>
                  </a:lnTo>
                  <a:lnTo>
                    <a:pt x="29896" y="109614"/>
                  </a:lnTo>
                  <a:lnTo>
                    <a:pt x="28473" y="106210"/>
                  </a:lnTo>
                  <a:lnTo>
                    <a:pt x="21412" y="89027"/>
                  </a:lnTo>
                  <a:lnTo>
                    <a:pt x="18834" y="82779"/>
                  </a:lnTo>
                  <a:lnTo>
                    <a:pt x="13614" y="78461"/>
                  </a:lnTo>
                  <a:lnTo>
                    <a:pt x="6947" y="72898"/>
                  </a:lnTo>
                  <a:lnTo>
                    <a:pt x="0" y="67145"/>
                  </a:lnTo>
                  <a:lnTo>
                    <a:pt x="991" y="64910"/>
                  </a:lnTo>
                  <a:lnTo>
                    <a:pt x="826" y="58585"/>
                  </a:lnTo>
                  <a:lnTo>
                    <a:pt x="597" y="49238"/>
                  </a:lnTo>
                  <a:lnTo>
                    <a:pt x="698" y="48666"/>
                  </a:lnTo>
                  <a:lnTo>
                    <a:pt x="1842" y="47155"/>
                  </a:lnTo>
                  <a:lnTo>
                    <a:pt x="5182" y="42570"/>
                  </a:lnTo>
                  <a:lnTo>
                    <a:pt x="6452" y="37008"/>
                  </a:lnTo>
                  <a:lnTo>
                    <a:pt x="7861" y="30658"/>
                  </a:lnTo>
                  <a:lnTo>
                    <a:pt x="9525" y="27254"/>
                  </a:lnTo>
                  <a:lnTo>
                    <a:pt x="14110" y="24511"/>
                  </a:lnTo>
                  <a:lnTo>
                    <a:pt x="15329" y="23762"/>
                  </a:lnTo>
                  <a:lnTo>
                    <a:pt x="16472" y="22924"/>
                  </a:lnTo>
                  <a:lnTo>
                    <a:pt x="29743" y="12903"/>
                  </a:lnTo>
                  <a:lnTo>
                    <a:pt x="38798" y="6058"/>
                  </a:lnTo>
                  <a:lnTo>
                    <a:pt x="42469" y="4039"/>
                  </a:lnTo>
                  <a:lnTo>
                    <a:pt x="47727" y="1118"/>
                  </a:lnTo>
                  <a:lnTo>
                    <a:pt x="49759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Shape 18">
              <a:extLst>
                <a:ext uri="{FF2B5EF4-FFF2-40B4-BE49-F238E27FC236}">
                  <a16:creationId xmlns:a16="http://schemas.microsoft.com/office/drawing/2014/main" xmlns="" id="{F53230D2-6633-4F77-9F9F-1CE76CE75927}"/>
                </a:ext>
              </a:extLst>
            </p:cNvPr>
            <p:cNvSpPr/>
            <p:nvPr/>
          </p:nvSpPr>
          <p:spPr>
            <a:xfrm>
              <a:off x="701192" y="625060"/>
              <a:ext cx="92481" cy="207912"/>
            </a:xfrm>
            <a:custGeom>
              <a:avLst/>
              <a:gdLst/>
              <a:ahLst/>
              <a:cxnLst/>
              <a:rect l="0" t="0" r="0" b="0"/>
              <a:pathLst>
                <a:path w="92481" h="207912">
                  <a:moveTo>
                    <a:pt x="88684" y="0"/>
                  </a:moveTo>
                  <a:lnTo>
                    <a:pt x="89281" y="1168"/>
                  </a:lnTo>
                  <a:lnTo>
                    <a:pt x="92329" y="12497"/>
                  </a:lnTo>
                  <a:lnTo>
                    <a:pt x="92481" y="12967"/>
                  </a:lnTo>
                  <a:cubicBezTo>
                    <a:pt x="84265" y="49860"/>
                    <a:pt x="79870" y="88176"/>
                    <a:pt x="79870" y="127470"/>
                  </a:cubicBezTo>
                  <a:cubicBezTo>
                    <a:pt x="79870" y="154661"/>
                    <a:pt x="81940" y="181496"/>
                    <a:pt x="85928" y="207912"/>
                  </a:cubicBezTo>
                  <a:cubicBezTo>
                    <a:pt x="42913" y="164274"/>
                    <a:pt x="12802" y="112687"/>
                    <a:pt x="0" y="56502"/>
                  </a:cubicBezTo>
                  <a:lnTo>
                    <a:pt x="47307" y="52311"/>
                  </a:lnTo>
                  <a:lnTo>
                    <a:pt x="55791" y="32588"/>
                  </a:lnTo>
                  <a:lnTo>
                    <a:pt x="55842" y="32449"/>
                  </a:lnTo>
                  <a:lnTo>
                    <a:pt x="55918" y="32296"/>
                  </a:lnTo>
                  <a:lnTo>
                    <a:pt x="59512" y="23711"/>
                  </a:lnTo>
                  <a:lnTo>
                    <a:pt x="68262" y="23609"/>
                  </a:lnTo>
                  <a:lnTo>
                    <a:pt x="75908" y="16713"/>
                  </a:lnTo>
                  <a:lnTo>
                    <a:pt x="80391" y="12675"/>
                  </a:lnTo>
                  <a:lnTo>
                    <a:pt x="88062" y="5728"/>
                  </a:lnTo>
                  <a:lnTo>
                    <a:pt x="8868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Shape 19">
              <a:extLst>
                <a:ext uri="{FF2B5EF4-FFF2-40B4-BE49-F238E27FC236}">
                  <a16:creationId xmlns:a16="http://schemas.microsoft.com/office/drawing/2014/main" xmlns="" id="{A64841FC-6596-4CF0-9AFD-7FF461E7760D}"/>
                </a:ext>
              </a:extLst>
            </p:cNvPr>
            <p:cNvSpPr/>
            <p:nvPr/>
          </p:nvSpPr>
          <p:spPr>
            <a:xfrm>
              <a:off x="828769" y="302770"/>
              <a:ext cx="145224" cy="99593"/>
            </a:xfrm>
            <a:custGeom>
              <a:avLst/>
              <a:gdLst/>
              <a:ahLst/>
              <a:cxnLst/>
              <a:rect l="0" t="0" r="0" b="0"/>
              <a:pathLst>
                <a:path w="145224" h="99593">
                  <a:moveTo>
                    <a:pt x="128016" y="0"/>
                  </a:moveTo>
                  <a:cubicBezTo>
                    <a:pt x="130696" y="14884"/>
                    <a:pt x="136576" y="29045"/>
                    <a:pt x="145224" y="42075"/>
                  </a:cubicBezTo>
                  <a:cubicBezTo>
                    <a:pt x="138354" y="47727"/>
                    <a:pt x="131686" y="53607"/>
                    <a:pt x="125108" y="59576"/>
                  </a:cubicBezTo>
                  <a:lnTo>
                    <a:pt x="123673" y="42596"/>
                  </a:lnTo>
                  <a:lnTo>
                    <a:pt x="105562" y="42888"/>
                  </a:lnTo>
                  <a:lnTo>
                    <a:pt x="86195" y="53721"/>
                  </a:lnTo>
                  <a:lnTo>
                    <a:pt x="59855" y="65291"/>
                  </a:lnTo>
                  <a:lnTo>
                    <a:pt x="53353" y="76670"/>
                  </a:lnTo>
                  <a:lnTo>
                    <a:pt x="43675" y="81534"/>
                  </a:lnTo>
                  <a:lnTo>
                    <a:pt x="35078" y="81191"/>
                  </a:lnTo>
                  <a:lnTo>
                    <a:pt x="29299" y="96812"/>
                  </a:lnTo>
                  <a:lnTo>
                    <a:pt x="20561" y="99593"/>
                  </a:lnTo>
                  <a:lnTo>
                    <a:pt x="21908" y="86970"/>
                  </a:lnTo>
                  <a:lnTo>
                    <a:pt x="11062" y="77013"/>
                  </a:lnTo>
                  <a:lnTo>
                    <a:pt x="7963" y="68466"/>
                  </a:lnTo>
                  <a:lnTo>
                    <a:pt x="0" y="69037"/>
                  </a:lnTo>
                  <a:cubicBezTo>
                    <a:pt x="37008" y="40678"/>
                    <a:pt x="80264" y="17234"/>
                    <a:pt x="12801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Shape 20">
              <a:extLst>
                <a:ext uri="{FF2B5EF4-FFF2-40B4-BE49-F238E27FC236}">
                  <a16:creationId xmlns:a16="http://schemas.microsoft.com/office/drawing/2014/main" xmlns="" id="{40F23252-4B3E-430B-8B3A-A28FA8870AC8}"/>
                </a:ext>
              </a:extLst>
            </p:cNvPr>
            <p:cNvSpPr/>
            <p:nvPr/>
          </p:nvSpPr>
          <p:spPr>
            <a:xfrm>
              <a:off x="1097451" y="167189"/>
              <a:ext cx="100609" cy="72898"/>
            </a:xfrm>
            <a:custGeom>
              <a:avLst/>
              <a:gdLst/>
              <a:ahLst/>
              <a:cxnLst/>
              <a:rect l="0" t="0" r="0" b="0"/>
              <a:pathLst>
                <a:path w="100609" h="72898">
                  <a:moveTo>
                    <a:pt x="50305" y="0"/>
                  </a:moveTo>
                  <a:cubicBezTo>
                    <a:pt x="54127" y="0"/>
                    <a:pt x="57874" y="203"/>
                    <a:pt x="61671" y="267"/>
                  </a:cubicBezTo>
                  <a:cubicBezTo>
                    <a:pt x="75108" y="889"/>
                    <a:pt x="88151" y="2553"/>
                    <a:pt x="100609" y="5207"/>
                  </a:cubicBezTo>
                  <a:cubicBezTo>
                    <a:pt x="83096" y="25324"/>
                    <a:pt x="66281" y="47993"/>
                    <a:pt x="50305" y="72898"/>
                  </a:cubicBezTo>
                  <a:cubicBezTo>
                    <a:pt x="34354" y="47993"/>
                    <a:pt x="17539" y="25324"/>
                    <a:pt x="0" y="5207"/>
                  </a:cubicBezTo>
                  <a:cubicBezTo>
                    <a:pt x="12433" y="2553"/>
                    <a:pt x="25502" y="889"/>
                    <a:pt x="38938" y="267"/>
                  </a:cubicBezTo>
                  <a:cubicBezTo>
                    <a:pt x="42736" y="203"/>
                    <a:pt x="46507" y="0"/>
                    <a:pt x="5030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Shape 21">
              <a:extLst>
                <a:ext uri="{FF2B5EF4-FFF2-40B4-BE49-F238E27FC236}">
                  <a16:creationId xmlns:a16="http://schemas.microsoft.com/office/drawing/2014/main" xmlns="" id="{01CFF682-7980-4AFF-941A-121FBA98305F}"/>
                </a:ext>
              </a:extLst>
            </p:cNvPr>
            <p:cNvSpPr/>
            <p:nvPr/>
          </p:nvSpPr>
          <p:spPr>
            <a:xfrm>
              <a:off x="1321511" y="302770"/>
              <a:ext cx="165176" cy="161354"/>
            </a:xfrm>
            <a:custGeom>
              <a:avLst/>
              <a:gdLst/>
              <a:ahLst/>
              <a:cxnLst/>
              <a:rect l="0" t="0" r="0" b="0"/>
              <a:pathLst>
                <a:path w="165176" h="161354">
                  <a:moveTo>
                    <a:pt x="17221" y="0"/>
                  </a:moveTo>
                  <a:cubicBezTo>
                    <a:pt x="73825" y="20409"/>
                    <a:pt x="124155" y="49530"/>
                    <a:pt x="165176" y="85230"/>
                  </a:cubicBezTo>
                  <a:lnTo>
                    <a:pt x="164033" y="86944"/>
                  </a:lnTo>
                  <a:lnTo>
                    <a:pt x="155829" y="99314"/>
                  </a:lnTo>
                  <a:lnTo>
                    <a:pt x="139052" y="108128"/>
                  </a:lnTo>
                  <a:lnTo>
                    <a:pt x="123038" y="120129"/>
                  </a:lnTo>
                  <a:lnTo>
                    <a:pt x="115697" y="132537"/>
                  </a:lnTo>
                  <a:lnTo>
                    <a:pt x="110211" y="139649"/>
                  </a:lnTo>
                  <a:lnTo>
                    <a:pt x="114351" y="144094"/>
                  </a:lnTo>
                  <a:lnTo>
                    <a:pt x="122911" y="147587"/>
                  </a:lnTo>
                  <a:lnTo>
                    <a:pt x="121793" y="152819"/>
                  </a:lnTo>
                  <a:lnTo>
                    <a:pt x="110579" y="152349"/>
                  </a:lnTo>
                  <a:lnTo>
                    <a:pt x="107683" y="160706"/>
                  </a:lnTo>
                  <a:lnTo>
                    <a:pt x="106832" y="161354"/>
                  </a:lnTo>
                  <a:cubicBezTo>
                    <a:pt x="77394" y="116383"/>
                    <a:pt x="41377" y="76124"/>
                    <a:pt x="0" y="42075"/>
                  </a:cubicBezTo>
                  <a:cubicBezTo>
                    <a:pt x="8661" y="29045"/>
                    <a:pt x="14542" y="14884"/>
                    <a:pt x="1722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Shape 22">
              <a:extLst>
                <a:ext uri="{FF2B5EF4-FFF2-40B4-BE49-F238E27FC236}">
                  <a16:creationId xmlns:a16="http://schemas.microsoft.com/office/drawing/2014/main" xmlns="" id="{3E2B2721-D81F-4925-B13A-7C4AD83CE50D}"/>
                </a:ext>
              </a:extLst>
            </p:cNvPr>
            <p:cNvSpPr/>
            <p:nvPr/>
          </p:nvSpPr>
          <p:spPr>
            <a:xfrm>
              <a:off x="1305912" y="860975"/>
              <a:ext cx="56579" cy="88354"/>
            </a:xfrm>
            <a:custGeom>
              <a:avLst/>
              <a:gdLst/>
              <a:ahLst/>
              <a:cxnLst/>
              <a:rect l="0" t="0" r="0" b="0"/>
              <a:pathLst>
                <a:path w="56579" h="88354">
                  <a:moveTo>
                    <a:pt x="4216" y="0"/>
                  </a:moveTo>
                  <a:lnTo>
                    <a:pt x="4839" y="2553"/>
                  </a:lnTo>
                  <a:lnTo>
                    <a:pt x="6198" y="7912"/>
                  </a:lnTo>
                  <a:lnTo>
                    <a:pt x="9525" y="12357"/>
                  </a:lnTo>
                  <a:lnTo>
                    <a:pt x="17780" y="23292"/>
                  </a:lnTo>
                  <a:lnTo>
                    <a:pt x="24651" y="32423"/>
                  </a:lnTo>
                  <a:lnTo>
                    <a:pt x="35941" y="33884"/>
                  </a:lnTo>
                  <a:lnTo>
                    <a:pt x="45174" y="35103"/>
                  </a:lnTo>
                  <a:lnTo>
                    <a:pt x="49060" y="36462"/>
                  </a:lnTo>
                  <a:lnTo>
                    <a:pt x="54597" y="45339"/>
                  </a:lnTo>
                  <a:lnTo>
                    <a:pt x="56579" y="45415"/>
                  </a:lnTo>
                  <a:lnTo>
                    <a:pt x="41618" y="62255"/>
                  </a:lnTo>
                  <a:lnTo>
                    <a:pt x="49416" y="71196"/>
                  </a:lnTo>
                  <a:cubicBezTo>
                    <a:pt x="33439" y="77635"/>
                    <a:pt x="17018" y="83439"/>
                    <a:pt x="0" y="88354"/>
                  </a:cubicBezTo>
                  <a:cubicBezTo>
                    <a:pt x="2349" y="60770"/>
                    <a:pt x="3492" y="32245"/>
                    <a:pt x="3670" y="3226"/>
                  </a:cubicBezTo>
                  <a:lnTo>
                    <a:pt x="4216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Shape 23">
              <a:extLst>
                <a:ext uri="{FF2B5EF4-FFF2-40B4-BE49-F238E27FC236}">
                  <a16:creationId xmlns:a16="http://schemas.microsoft.com/office/drawing/2014/main" xmlns="" id="{DAD08CFB-E78F-48A6-85B4-B207F1705310}"/>
                </a:ext>
              </a:extLst>
            </p:cNvPr>
            <p:cNvSpPr/>
            <p:nvPr/>
          </p:nvSpPr>
          <p:spPr>
            <a:xfrm>
              <a:off x="896831" y="376042"/>
              <a:ext cx="31153" cy="34900"/>
            </a:xfrm>
            <a:custGeom>
              <a:avLst/>
              <a:gdLst/>
              <a:ahLst/>
              <a:cxnLst/>
              <a:rect l="0" t="0" r="0" b="0"/>
              <a:pathLst>
                <a:path w="31153" h="34900">
                  <a:moveTo>
                    <a:pt x="31153" y="0"/>
                  </a:moveTo>
                  <a:lnTo>
                    <a:pt x="24778" y="8192"/>
                  </a:lnTo>
                  <a:lnTo>
                    <a:pt x="26492" y="16497"/>
                  </a:lnTo>
                  <a:cubicBezTo>
                    <a:pt x="21133" y="22225"/>
                    <a:pt x="15926" y="28080"/>
                    <a:pt x="10846" y="34061"/>
                  </a:cubicBezTo>
                  <a:lnTo>
                    <a:pt x="10909" y="31902"/>
                  </a:lnTo>
                  <a:lnTo>
                    <a:pt x="8509" y="27610"/>
                  </a:lnTo>
                  <a:lnTo>
                    <a:pt x="6528" y="34900"/>
                  </a:lnTo>
                  <a:lnTo>
                    <a:pt x="2184" y="34709"/>
                  </a:lnTo>
                  <a:lnTo>
                    <a:pt x="597" y="31509"/>
                  </a:lnTo>
                  <a:lnTo>
                    <a:pt x="0" y="24067"/>
                  </a:lnTo>
                  <a:cubicBezTo>
                    <a:pt x="0" y="24067"/>
                    <a:pt x="4636" y="16866"/>
                    <a:pt x="11608" y="13970"/>
                  </a:cubicBezTo>
                  <a:cubicBezTo>
                    <a:pt x="18605" y="11138"/>
                    <a:pt x="17805" y="10020"/>
                    <a:pt x="17805" y="10020"/>
                  </a:cubicBezTo>
                  <a:lnTo>
                    <a:pt x="22479" y="1791"/>
                  </a:lnTo>
                  <a:lnTo>
                    <a:pt x="3115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Shape 24">
              <a:extLst>
                <a:ext uri="{FF2B5EF4-FFF2-40B4-BE49-F238E27FC236}">
                  <a16:creationId xmlns:a16="http://schemas.microsoft.com/office/drawing/2014/main" xmlns="" id="{AAF068EC-DEB3-415C-A1FC-4674352AFA4F}"/>
                </a:ext>
              </a:extLst>
            </p:cNvPr>
            <p:cNvSpPr/>
            <p:nvPr/>
          </p:nvSpPr>
          <p:spPr>
            <a:xfrm>
              <a:off x="1046059" y="416451"/>
              <a:ext cx="202235" cy="136284"/>
            </a:xfrm>
            <a:custGeom>
              <a:avLst/>
              <a:gdLst/>
              <a:ahLst/>
              <a:cxnLst/>
              <a:rect l="0" t="0" r="0" b="0"/>
              <a:pathLst>
                <a:path w="202235" h="136284">
                  <a:moveTo>
                    <a:pt x="39484" y="0"/>
                  </a:moveTo>
                  <a:cubicBezTo>
                    <a:pt x="59004" y="4813"/>
                    <a:pt x="79921" y="7468"/>
                    <a:pt x="101702" y="7468"/>
                  </a:cubicBezTo>
                  <a:cubicBezTo>
                    <a:pt x="123469" y="7468"/>
                    <a:pt x="144386" y="4813"/>
                    <a:pt x="163906" y="0"/>
                  </a:cubicBezTo>
                  <a:cubicBezTo>
                    <a:pt x="178486" y="39192"/>
                    <a:pt x="191338" y="80810"/>
                    <a:pt x="202235" y="124143"/>
                  </a:cubicBezTo>
                  <a:lnTo>
                    <a:pt x="199898" y="122885"/>
                  </a:lnTo>
                  <a:lnTo>
                    <a:pt x="198336" y="118593"/>
                  </a:lnTo>
                  <a:lnTo>
                    <a:pt x="192303" y="118339"/>
                  </a:lnTo>
                  <a:lnTo>
                    <a:pt x="181661" y="125285"/>
                  </a:lnTo>
                  <a:lnTo>
                    <a:pt x="175095" y="117653"/>
                  </a:lnTo>
                  <a:lnTo>
                    <a:pt x="170879" y="115392"/>
                  </a:lnTo>
                  <a:lnTo>
                    <a:pt x="164795" y="116167"/>
                  </a:lnTo>
                  <a:lnTo>
                    <a:pt x="162789" y="123482"/>
                  </a:lnTo>
                  <a:lnTo>
                    <a:pt x="140043" y="132055"/>
                  </a:lnTo>
                  <a:lnTo>
                    <a:pt x="141034" y="127826"/>
                  </a:lnTo>
                  <a:cubicBezTo>
                    <a:pt x="141034" y="127826"/>
                    <a:pt x="142977" y="122657"/>
                    <a:pt x="145720" y="119583"/>
                  </a:cubicBezTo>
                  <a:cubicBezTo>
                    <a:pt x="148425" y="116535"/>
                    <a:pt x="148501" y="114452"/>
                    <a:pt x="151130" y="113462"/>
                  </a:cubicBezTo>
                  <a:cubicBezTo>
                    <a:pt x="153734" y="112560"/>
                    <a:pt x="161798" y="104381"/>
                    <a:pt x="167132" y="100406"/>
                  </a:cubicBezTo>
                  <a:cubicBezTo>
                    <a:pt x="172466" y="96393"/>
                    <a:pt x="170802" y="95275"/>
                    <a:pt x="170802" y="95275"/>
                  </a:cubicBezTo>
                  <a:lnTo>
                    <a:pt x="172263" y="79477"/>
                  </a:lnTo>
                  <a:lnTo>
                    <a:pt x="171590" y="74168"/>
                  </a:lnTo>
                  <a:cubicBezTo>
                    <a:pt x="171590" y="74168"/>
                    <a:pt x="163982" y="70676"/>
                    <a:pt x="161430" y="69532"/>
                  </a:cubicBezTo>
                  <a:cubicBezTo>
                    <a:pt x="158903" y="68364"/>
                    <a:pt x="159068" y="64148"/>
                    <a:pt x="159068" y="64148"/>
                  </a:cubicBezTo>
                  <a:lnTo>
                    <a:pt x="155131" y="54419"/>
                  </a:lnTo>
                  <a:lnTo>
                    <a:pt x="151625" y="55359"/>
                  </a:lnTo>
                  <a:lnTo>
                    <a:pt x="141783" y="65507"/>
                  </a:lnTo>
                  <a:lnTo>
                    <a:pt x="131890" y="74613"/>
                  </a:lnTo>
                  <a:lnTo>
                    <a:pt x="123203" y="76378"/>
                  </a:lnTo>
                  <a:lnTo>
                    <a:pt x="113005" y="72822"/>
                  </a:lnTo>
                  <a:lnTo>
                    <a:pt x="101790" y="72301"/>
                  </a:lnTo>
                  <a:lnTo>
                    <a:pt x="89662" y="74981"/>
                  </a:lnTo>
                  <a:lnTo>
                    <a:pt x="80785" y="80912"/>
                  </a:lnTo>
                  <a:lnTo>
                    <a:pt x="79642" y="88303"/>
                  </a:lnTo>
                  <a:lnTo>
                    <a:pt x="69469" y="83617"/>
                  </a:lnTo>
                  <a:lnTo>
                    <a:pt x="62586" y="83350"/>
                  </a:lnTo>
                  <a:lnTo>
                    <a:pt x="56248" y="90488"/>
                  </a:lnTo>
                  <a:lnTo>
                    <a:pt x="53429" y="96736"/>
                  </a:lnTo>
                  <a:lnTo>
                    <a:pt x="55728" y="104229"/>
                  </a:lnTo>
                  <a:lnTo>
                    <a:pt x="52731" y="114643"/>
                  </a:lnTo>
                  <a:lnTo>
                    <a:pt x="51321" y="128346"/>
                  </a:lnTo>
                  <a:lnTo>
                    <a:pt x="47752" y="131318"/>
                  </a:lnTo>
                  <a:lnTo>
                    <a:pt x="48247" y="118745"/>
                  </a:lnTo>
                  <a:lnTo>
                    <a:pt x="49428" y="111354"/>
                  </a:lnTo>
                  <a:lnTo>
                    <a:pt x="47269" y="99619"/>
                  </a:lnTo>
                  <a:lnTo>
                    <a:pt x="38722" y="98196"/>
                  </a:lnTo>
                  <a:lnTo>
                    <a:pt x="39903" y="112039"/>
                  </a:lnTo>
                  <a:lnTo>
                    <a:pt x="32664" y="98971"/>
                  </a:lnTo>
                  <a:lnTo>
                    <a:pt x="33058" y="88481"/>
                  </a:lnTo>
                  <a:lnTo>
                    <a:pt x="34379" y="76924"/>
                  </a:lnTo>
                  <a:lnTo>
                    <a:pt x="30950" y="75679"/>
                  </a:lnTo>
                  <a:lnTo>
                    <a:pt x="27203" y="82944"/>
                  </a:lnTo>
                  <a:lnTo>
                    <a:pt x="23482" y="90195"/>
                  </a:lnTo>
                  <a:lnTo>
                    <a:pt x="18060" y="97333"/>
                  </a:lnTo>
                  <a:lnTo>
                    <a:pt x="14262" y="105639"/>
                  </a:lnTo>
                  <a:lnTo>
                    <a:pt x="9601" y="113957"/>
                  </a:lnTo>
                  <a:lnTo>
                    <a:pt x="9297" y="122314"/>
                  </a:lnTo>
                  <a:lnTo>
                    <a:pt x="13246" y="130975"/>
                  </a:lnTo>
                  <a:lnTo>
                    <a:pt x="13043" y="136284"/>
                  </a:lnTo>
                  <a:lnTo>
                    <a:pt x="9792" y="131864"/>
                  </a:lnTo>
                  <a:lnTo>
                    <a:pt x="5702" y="126429"/>
                  </a:lnTo>
                  <a:lnTo>
                    <a:pt x="0" y="128765"/>
                  </a:lnTo>
                  <a:cubicBezTo>
                    <a:pt x="2108" y="120180"/>
                    <a:pt x="4318" y="111671"/>
                    <a:pt x="6591" y="103238"/>
                  </a:cubicBezTo>
                  <a:lnTo>
                    <a:pt x="13221" y="88722"/>
                  </a:lnTo>
                  <a:lnTo>
                    <a:pt x="20434" y="79502"/>
                  </a:lnTo>
                  <a:lnTo>
                    <a:pt x="26835" y="70244"/>
                  </a:lnTo>
                  <a:lnTo>
                    <a:pt x="22098" y="59487"/>
                  </a:lnTo>
                  <a:lnTo>
                    <a:pt x="18148" y="63030"/>
                  </a:lnTo>
                  <a:cubicBezTo>
                    <a:pt x="24778" y="41453"/>
                    <a:pt x="31890" y="20396"/>
                    <a:pt x="3948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Shape 25">
              <a:extLst>
                <a:ext uri="{FF2B5EF4-FFF2-40B4-BE49-F238E27FC236}">
                  <a16:creationId xmlns:a16="http://schemas.microsoft.com/office/drawing/2014/main" xmlns="" id="{97CF5E5B-C88E-49A0-AB1C-114BCAEF81EC}"/>
                </a:ext>
              </a:extLst>
            </p:cNvPr>
            <p:cNvSpPr/>
            <p:nvPr/>
          </p:nvSpPr>
          <p:spPr>
            <a:xfrm>
              <a:off x="1230772" y="361979"/>
              <a:ext cx="189116" cy="197688"/>
            </a:xfrm>
            <a:custGeom>
              <a:avLst/>
              <a:gdLst/>
              <a:ahLst/>
              <a:cxnLst/>
              <a:rect l="0" t="0" r="0" b="0"/>
              <a:pathLst>
                <a:path w="189116" h="197688">
                  <a:moveTo>
                    <a:pt x="77229" y="0"/>
                  </a:moveTo>
                  <a:cubicBezTo>
                    <a:pt x="121374" y="36462"/>
                    <a:pt x="159321" y="80188"/>
                    <a:pt x="189116" y="129426"/>
                  </a:cubicBezTo>
                  <a:lnTo>
                    <a:pt x="188620" y="131763"/>
                  </a:lnTo>
                  <a:lnTo>
                    <a:pt x="175768" y="129083"/>
                  </a:lnTo>
                  <a:lnTo>
                    <a:pt x="174333" y="122682"/>
                  </a:lnTo>
                  <a:lnTo>
                    <a:pt x="166624" y="120231"/>
                  </a:lnTo>
                  <a:lnTo>
                    <a:pt x="159474" y="127318"/>
                  </a:lnTo>
                  <a:lnTo>
                    <a:pt x="154064" y="132410"/>
                  </a:lnTo>
                  <a:lnTo>
                    <a:pt x="148616" y="140665"/>
                  </a:lnTo>
                  <a:lnTo>
                    <a:pt x="144437" y="137300"/>
                  </a:lnTo>
                  <a:lnTo>
                    <a:pt x="127851" y="141910"/>
                  </a:lnTo>
                  <a:lnTo>
                    <a:pt x="123241" y="150190"/>
                  </a:lnTo>
                  <a:lnTo>
                    <a:pt x="118644" y="156299"/>
                  </a:lnTo>
                  <a:lnTo>
                    <a:pt x="113017" y="145479"/>
                  </a:lnTo>
                  <a:lnTo>
                    <a:pt x="103518" y="146152"/>
                  </a:lnTo>
                  <a:lnTo>
                    <a:pt x="96545" y="148006"/>
                  </a:lnTo>
                  <a:lnTo>
                    <a:pt x="92926" y="153124"/>
                  </a:lnTo>
                  <a:lnTo>
                    <a:pt x="98501" y="164998"/>
                  </a:lnTo>
                  <a:lnTo>
                    <a:pt x="98933" y="175539"/>
                  </a:lnTo>
                  <a:lnTo>
                    <a:pt x="93663" y="178524"/>
                  </a:lnTo>
                  <a:lnTo>
                    <a:pt x="90018" y="182588"/>
                  </a:lnTo>
                  <a:lnTo>
                    <a:pt x="81140" y="189662"/>
                  </a:lnTo>
                  <a:lnTo>
                    <a:pt x="71641" y="190297"/>
                  </a:lnTo>
                  <a:lnTo>
                    <a:pt x="71349" y="197688"/>
                  </a:lnTo>
                  <a:lnTo>
                    <a:pt x="62738" y="197320"/>
                  </a:lnTo>
                  <a:lnTo>
                    <a:pt x="47257" y="172390"/>
                  </a:lnTo>
                  <a:lnTo>
                    <a:pt x="40729" y="164706"/>
                  </a:lnTo>
                  <a:lnTo>
                    <a:pt x="36487" y="164897"/>
                  </a:lnTo>
                  <a:cubicBezTo>
                    <a:pt x="25971" y="124346"/>
                    <a:pt x="13729" y="85357"/>
                    <a:pt x="0" y="48374"/>
                  </a:cubicBezTo>
                  <a:cubicBezTo>
                    <a:pt x="31356" y="37529"/>
                    <a:pt x="58026" y="20714"/>
                    <a:pt x="7722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Shape 26">
              <a:extLst>
                <a:ext uri="{FF2B5EF4-FFF2-40B4-BE49-F238E27FC236}">
                  <a16:creationId xmlns:a16="http://schemas.microsoft.com/office/drawing/2014/main" xmlns="" id="{FC505A71-C730-4B51-A75D-DCC1E3D7E79B}"/>
                </a:ext>
              </a:extLst>
            </p:cNvPr>
            <p:cNvSpPr/>
            <p:nvPr/>
          </p:nvSpPr>
          <p:spPr>
            <a:xfrm>
              <a:off x="1172467" y="281662"/>
              <a:ext cx="118593" cy="108471"/>
            </a:xfrm>
            <a:custGeom>
              <a:avLst/>
              <a:gdLst/>
              <a:ahLst/>
              <a:cxnLst/>
              <a:rect l="0" t="0" r="0" b="0"/>
              <a:pathLst>
                <a:path w="118593" h="108471">
                  <a:moveTo>
                    <a:pt x="0" y="0"/>
                  </a:moveTo>
                  <a:cubicBezTo>
                    <a:pt x="42710" y="16942"/>
                    <a:pt x="82474" y="39611"/>
                    <a:pt x="118593" y="66904"/>
                  </a:cubicBezTo>
                  <a:cubicBezTo>
                    <a:pt x="101790" y="84633"/>
                    <a:pt x="78334" y="99047"/>
                    <a:pt x="50597" y="108471"/>
                  </a:cubicBezTo>
                  <a:cubicBezTo>
                    <a:pt x="35293" y="69672"/>
                    <a:pt x="18351" y="33287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Shape 27">
              <a:extLst>
                <a:ext uri="{FF2B5EF4-FFF2-40B4-BE49-F238E27FC236}">
                  <a16:creationId xmlns:a16="http://schemas.microsoft.com/office/drawing/2014/main" xmlns="" id="{0071A3C6-1308-4633-A506-308CD5E4473B}"/>
                </a:ext>
              </a:extLst>
            </p:cNvPr>
            <p:cNvSpPr/>
            <p:nvPr/>
          </p:nvSpPr>
          <p:spPr>
            <a:xfrm>
              <a:off x="1093366" y="281864"/>
              <a:ext cx="108763" cy="120320"/>
            </a:xfrm>
            <a:custGeom>
              <a:avLst/>
              <a:gdLst/>
              <a:ahLst/>
              <a:cxnLst/>
              <a:rect l="0" t="0" r="0" b="0"/>
              <a:pathLst>
                <a:path w="108763" h="120320">
                  <a:moveTo>
                    <a:pt x="54369" y="0"/>
                  </a:moveTo>
                  <a:cubicBezTo>
                    <a:pt x="74206" y="34620"/>
                    <a:pt x="92443" y="72949"/>
                    <a:pt x="108763" y="114173"/>
                  </a:cubicBezTo>
                  <a:cubicBezTo>
                    <a:pt x="91669" y="118123"/>
                    <a:pt x="73419" y="120320"/>
                    <a:pt x="54369" y="120320"/>
                  </a:cubicBezTo>
                  <a:cubicBezTo>
                    <a:pt x="35395" y="120320"/>
                    <a:pt x="17082" y="118123"/>
                    <a:pt x="0" y="114173"/>
                  </a:cubicBezTo>
                  <a:cubicBezTo>
                    <a:pt x="16345" y="72949"/>
                    <a:pt x="34569" y="34620"/>
                    <a:pt x="5436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Shape 28">
              <a:extLst>
                <a:ext uri="{FF2B5EF4-FFF2-40B4-BE49-F238E27FC236}">
                  <a16:creationId xmlns:a16="http://schemas.microsoft.com/office/drawing/2014/main" xmlns="" id="{32049263-9948-4ED1-997B-DD066A67F814}"/>
                </a:ext>
              </a:extLst>
            </p:cNvPr>
            <p:cNvSpPr/>
            <p:nvPr/>
          </p:nvSpPr>
          <p:spPr>
            <a:xfrm>
              <a:off x="1004466" y="281662"/>
              <a:ext cx="118554" cy="108471"/>
            </a:xfrm>
            <a:custGeom>
              <a:avLst/>
              <a:gdLst/>
              <a:ahLst/>
              <a:cxnLst/>
              <a:rect l="0" t="0" r="0" b="0"/>
              <a:pathLst>
                <a:path w="118554" h="108471">
                  <a:moveTo>
                    <a:pt x="118554" y="0"/>
                  </a:moveTo>
                  <a:cubicBezTo>
                    <a:pt x="100203" y="33287"/>
                    <a:pt x="83287" y="69672"/>
                    <a:pt x="68008" y="108471"/>
                  </a:cubicBezTo>
                  <a:cubicBezTo>
                    <a:pt x="40272" y="99047"/>
                    <a:pt x="16789" y="84633"/>
                    <a:pt x="0" y="66904"/>
                  </a:cubicBezTo>
                  <a:cubicBezTo>
                    <a:pt x="36106" y="39611"/>
                    <a:pt x="75895" y="16942"/>
                    <a:pt x="1185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Shape 29">
              <a:extLst>
                <a:ext uri="{FF2B5EF4-FFF2-40B4-BE49-F238E27FC236}">
                  <a16:creationId xmlns:a16="http://schemas.microsoft.com/office/drawing/2014/main" xmlns="" id="{FE1C6F2D-5F00-4971-9F7B-6C58AF4DBDC1}"/>
                </a:ext>
              </a:extLst>
            </p:cNvPr>
            <p:cNvSpPr/>
            <p:nvPr/>
          </p:nvSpPr>
          <p:spPr>
            <a:xfrm>
              <a:off x="924883" y="361974"/>
              <a:ext cx="139878" cy="162852"/>
            </a:xfrm>
            <a:custGeom>
              <a:avLst/>
              <a:gdLst/>
              <a:ahLst/>
              <a:cxnLst/>
              <a:rect l="0" t="0" r="0" b="0"/>
              <a:pathLst>
                <a:path w="139878" h="162852">
                  <a:moveTo>
                    <a:pt x="62662" y="0"/>
                  </a:moveTo>
                  <a:cubicBezTo>
                    <a:pt x="81839" y="20714"/>
                    <a:pt x="108471" y="37529"/>
                    <a:pt x="139878" y="48374"/>
                  </a:cubicBezTo>
                  <a:cubicBezTo>
                    <a:pt x="128867" y="77991"/>
                    <a:pt x="118821" y="108902"/>
                    <a:pt x="109842" y="140894"/>
                  </a:cubicBezTo>
                  <a:lnTo>
                    <a:pt x="106769" y="143078"/>
                  </a:lnTo>
                  <a:lnTo>
                    <a:pt x="107112" y="151016"/>
                  </a:lnTo>
                  <a:cubicBezTo>
                    <a:pt x="106045" y="154965"/>
                    <a:pt x="104953" y="158877"/>
                    <a:pt x="103937" y="162852"/>
                  </a:cubicBezTo>
                  <a:lnTo>
                    <a:pt x="96673" y="158509"/>
                  </a:lnTo>
                  <a:lnTo>
                    <a:pt x="95161" y="153149"/>
                  </a:lnTo>
                  <a:lnTo>
                    <a:pt x="96393" y="143726"/>
                  </a:lnTo>
                  <a:lnTo>
                    <a:pt x="91554" y="135065"/>
                  </a:lnTo>
                  <a:lnTo>
                    <a:pt x="87490" y="128562"/>
                  </a:lnTo>
                  <a:lnTo>
                    <a:pt x="84887" y="107340"/>
                  </a:lnTo>
                  <a:lnTo>
                    <a:pt x="81915" y="116688"/>
                  </a:lnTo>
                  <a:lnTo>
                    <a:pt x="78232" y="122885"/>
                  </a:lnTo>
                  <a:lnTo>
                    <a:pt x="72161" y="123711"/>
                  </a:lnTo>
                  <a:lnTo>
                    <a:pt x="67297" y="116065"/>
                  </a:lnTo>
                  <a:lnTo>
                    <a:pt x="62167" y="114821"/>
                  </a:lnTo>
                  <a:lnTo>
                    <a:pt x="58839" y="110414"/>
                  </a:lnTo>
                  <a:lnTo>
                    <a:pt x="58344" y="102006"/>
                  </a:lnTo>
                  <a:lnTo>
                    <a:pt x="53340" y="97561"/>
                  </a:lnTo>
                  <a:lnTo>
                    <a:pt x="45873" y="90868"/>
                  </a:lnTo>
                  <a:lnTo>
                    <a:pt x="34900" y="84074"/>
                  </a:lnTo>
                  <a:lnTo>
                    <a:pt x="26302" y="83718"/>
                  </a:lnTo>
                  <a:lnTo>
                    <a:pt x="21184" y="81394"/>
                  </a:lnTo>
                  <a:lnTo>
                    <a:pt x="22327" y="74041"/>
                  </a:lnTo>
                  <a:lnTo>
                    <a:pt x="32791" y="71349"/>
                  </a:lnTo>
                  <a:lnTo>
                    <a:pt x="35573" y="66129"/>
                  </a:lnTo>
                  <a:lnTo>
                    <a:pt x="33172" y="61798"/>
                  </a:lnTo>
                  <a:lnTo>
                    <a:pt x="20866" y="67653"/>
                  </a:lnTo>
                  <a:lnTo>
                    <a:pt x="13627" y="75781"/>
                  </a:lnTo>
                  <a:lnTo>
                    <a:pt x="10351" y="71438"/>
                  </a:lnTo>
                  <a:lnTo>
                    <a:pt x="6274" y="64922"/>
                  </a:lnTo>
                  <a:lnTo>
                    <a:pt x="0" y="61493"/>
                  </a:lnTo>
                  <a:cubicBezTo>
                    <a:pt x="2134" y="58991"/>
                    <a:pt x="4216" y="56464"/>
                    <a:pt x="6401" y="54000"/>
                  </a:cubicBezTo>
                  <a:lnTo>
                    <a:pt x="8344" y="56566"/>
                  </a:lnTo>
                  <a:lnTo>
                    <a:pt x="17272" y="49543"/>
                  </a:lnTo>
                  <a:lnTo>
                    <a:pt x="21158" y="38125"/>
                  </a:lnTo>
                  <a:cubicBezTo>
                    <a:pt x="34265" y="24663"/>
                    <a:pt x="48146" y="11989"/>
                    <a:pt x="6266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Shape 30">
              <a:extLst>
                <a:ext uri="{FF2B5EF4-FFF2-40B4-BE49-F238E27FC236}">
                  <a16:creationId xmlns:a16="http://schemas.microsoft.com/office/drawing/2014/main" xmlns="" id="{EC1CFCEE-B526-42AD-8C9E-61847CD32285}"/>
                </a:ext>
              </a:extLst>
            </p:cNvPr>
            <p:cNvSpPr/>
            <p:nvPr/>
          </p:nvSpPr>
          <p:spPr>
            <a:xfrm>
              <a:off x="1207533" y="273076"/>
              <a:ext cx="110337" cy="58318"/>
            </a:xfrm>
            <a:custGeom>
              <a:avLst/>
              <a:gdLst/>
              <a:ahLst/>
              <a:cxnLst/>
              <a:rect l="0" t="0" r="0" b="0"/>
              <a:pathLst>
                <a:path w="110337" h="58318">
                  <a:moveTo>
                    <a:pt x="0" y="0"/>
                  </a:moveTo>
                  <a:cubicBezTo>
                    <a:pt x="38494" y="3975"/>
                    <a:pt x="75463" y="11709"/>
                    <a:pt x="110337" y="22670"/>
                  </a:cubicBezTo>
                  <a:cubicBezTo>
                    <a:pt x="108598" y="35255"/>
                    <a:pt x="103987" y="47231"/>
                    <a:pt x="96964" y="58318"/>
                  </a:cubicBezTo>
                  <a:cubicBezTo>
                    <a:pt x="66954" y="35598"/>
                    <a:pt x="34480" y="1600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Shape 31">
              <a:extLst>
                <a:ext uri="{FF2B5EF4-FFF2-40B4-BE49-F238E27FC236}">
                  <a16:creationId xmlns:a16="http://schemas.microsoft.com/office/drawing/2014/main" xmlns="" id="{E98C8176-59EB-4BD3-AADF-59136CFF8EB0}"/>
                </a:ext>
              </a:extLst>
            </p:cNvPr>
            <p:cNvSpPr/>
            <p:nvPr/>
          </p:nvSpPr>
          <p:spPr>
            <a:xfrm>
              <a:off x="1225494" y="246239"/>
              <a:ext cx="92304" cy="26645"/>
            </a:xfrm>
            <a:custGeom>
              <a:avLst/>
              <a:gdLst/>
              <a:ahLst/>
              <a:cxnLst/>
              <a:rect l="0" t="0" r="0" b="0"/>
              <a:pathLst>
                <a:path w="92304" h="26645">
                  <a:moveTo>
                    <a:pt x="83617" y="0"/>
                  </a:moveTo>
                  <a:lnTo>
                    <a:pt x="83668" y="0"/>
                  </a:lnTo>
                  <a:cubicBezTo>
                    <a:pt x="88011" y="8484"/>
                    <a:pt x="90932" y="17386"/>
                    <a:pt x="92304" y="26645"/>
                  </a:cubicBezTo>
                  <a:cubicBezTo>
                    <a:pt x="62776" y="17793"/>
                    <a:pt x="31979" y="11062"/>
                    <a:pt x="0" y="6947"/>
                  </a:cubicBezTo>
                  <a:cubicBezTo>
                    <a:pt x="27216" y="2438"/>
                    <a:pt x="55143" y="0"/>
                    <a:pt x="8361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Shape 32">
              <a:extLst>
                <a:ext uri="{FF2B5EF4-FFF2-40B4-BE49-F238E27FC236}">
                  <a16:creationId xmlns:a16="http://schemas.microsoft.com/office/drawing/2014/main" xmlns="" id="{8A761E7B-435C-4F8E-8317-DCA085AA7AA0}"/>
                </a:ext>
              </a:extLst>
            </p:cNvPr>
            <p:cNvSpPr/>
            <p:nvPr/>
          </p:nvSpPr>
          <p:spPr>
            <a:xfrm>
              <a:off x="1171990" y="178727"/>
              <a:ext cx="122657" cy="63868"/>
            </a:xfrm>
            <a:custGeom>
              <a:avLst/>
              <a:gdLst/>
              <a:ahLst/>
              <a:cxnLst/>
              <a:rect l="0" t="0" r="0" b="0"/>
              <a:pathLst>
                <a:path w="122657" h="63868">
                  <a:moveTo>
                    <a:pt x="49555" y="0"/>
                  </a:moveTo>
                  <a:cubicBezTo>
                    <a:pt x="79997" y="10071"/>
                    <a:pt x="105473" y="26162"/>
                    <a:pt x="122657" y="46012"/>
                  </a:cubicBezTo>
                  <a:cubicBezTo>
                    <a:pt x="80366" y="47180"/>
                    <a:pt x="39268" y="53302"/>
                    <a:pt x="0" y="63868"/>
                  </a:cubicBezTo>
                  <a:cubicBezTo>
                    <a:pt x="15723" y="40208"/>
                    <a:pt x="32347" y="18821"/>
                    <a:pt x="4955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Shape 33">
              <a:extLst>
                <a:ext uri="{FF2B5EF4-FFF2-40B4-BE49-F238E27FC236}">
                  <a16:creationId xmlns:a16="http://schemas.microsoft.com/office/drawing/2014/main" xmlns="" id="{B1E7FF87-C3B2-4EB6-909A-9909A713ADD5}"/>
                </a:ext>
              </a:extLst>
            </p:cNvPr>
            <p:cNvSpPr/>
            <p:nvPr/>
          </p:nvSpPr>
          <p:spPr>
            <a:xfrm>
              <a:off x="1288473" y="189662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0" y="0"/>
                  </a:moveTo>
                  <a:cubicBezTo>
                    <a:pt x="30505" y="9970"/>
                    <a:pt x="59550" y="23114"/>
                    <a:pt x="86843" y="39014"/>
                  </a:cubicBezTo>
                  <a:cubicBezTo>
                    <a:pt x="69050" y="36779"/>
                    <a:pt x="51117" y="35420"/>
                    <a:pt x="33134" y="35027"/>
                  </a:cubicBezTo>
                  <a:cubicBezTo>
                    <a:pt x="24600" y="22123"/>
                    <a:pt x="13373" y="1031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Shape 34">
              <a:extLst>
                <a:ext uri="{FF2B5EF4-FFF2-40B4-BE49-F238E27FC236}">
                  <a16:creationId xmlns:a16="http://schemas.microsoft.com/office/drawing/2014/main" xmlns="" id="{0E85CE2D-CE93-4B8A-8F11-38152E24E63F}"/>
                </a:ext>
              </a:extLst>
            </p:cNvPr>
            <p:cNvSpPr/>
            <p:nvPr/>
          </p:nvSpPr>
          <p:spPr>
            <a:xfrm>
              <a:off x="920192" y="189659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86843" y="0"/>
                  </a:moveTo>
                  <a:cubicBezTo>
                    <a:pt x="73482" y="10325"/>
                    <a:pt x="62243" y="22123"/>
                    <a:pt x="53708" y="35027"/>
                  </a:cubicBezTo>
                  <a:cubicBezTo>
                    <a:pt x="35725" y="35420"/>
                    <a:pt x="17793" y="36792"/>
                    <a:pt x="0" y="39014"/>
                  </a:cubicBezTo>
                  <a:cubicBezTo>
                    <a:pt x="27292" y="23127"/>
                    <a:pt x="56337" y="9970"/>
                    <a:pt x="8684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Shape 35">
              <a:extLst>
                <a:ext uri="{FF2B5EF4-FFF2-40B4-BE49-F238E27FC236}">
                  <a16:creationId xmlns:a16="http://schemas.microsoft.com/office/drawing/2014/main" xmlns="" id="{E184110A-0206-4846-95D6-635527D3E0C7}"/>
                </a:ext>
              </a:extLst>
            </p:cNvPr>
            <p:cNvSpPr/>
            <p:nvPr/>
          </p:nvSpPr>
          <p:spPr>
            <a:xfrm>
              <a:off x="1000862" y="178723"/>
              <a:ext cx="122656" cy="63868"/>
            </a:xfrm>
            <a:custGeom>
              <a:avLst/>
              <a:gdLst/>
              <a:ahLst/>
              <a:cxnLst/>
              <a:rect l="0" t="0" r="0" b="0"/>
              <a:pathLst>
                <a:path w="122656" h="63868">
                  <a:moveTo>
                    <a:pt x="73101" y="0"/>
                  </a:moveTo>
                  <a:cubicBezTo>
                    <a:pt x="90310" y="18821"/>
                    <a:pt x="106934" y="40208"/>
                    <a:pt x="122656" y="63868"/>
                  </a:cubicBezTo>
                  <a:cubicBezTo>
                    <a:pt x="83401" y="53302"/>
                    <a:pt x="42291" y="47180"/>
                    <a:pt x="0" y="46012"/>
                  </a:cubicBezTo>
                  <a:cubicBezTo>
                    <a:pt x="17221" y="26175"/>
                    <a:pt x="42647" y="10071"/>
                    <a:pt x="7310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Shape 36">
              <a:extLst>
                <a:ext uri="{FF2B5EF4-FFF2-40B4-BE49-F238E27FC236}">
                  <a16:creationId xmlns:a16="http://schemas.microsoft.com/office/drawing/2014/main" xmlns="" id="{68E0D324-8835-4732-9FB1-91EE08B81E59}"/>
                </a:ext>
              </a:extLst>
            </p:cNvPr>
            <p:cNvSpPr/>
            <p:nvPr/>
          </p:nvSpPr>
          <p:spPr>
            <a:xfrm>
              <a:off x="977741" y="246241"/>
              <a:ext cx="92278" cy="26645"/>
            </a:xfrm>
            <a:custGeom>
              <a:avLst/>
              <a:gdLst/>
              <a:ahLst/>
              <a:cxnLst/>
              <a:rect l="0" t="0" r="0" b="0"/>
              <a:pathLst>
                <a:path w="92278" h="26645">
                  <a:moveTo>
                    <a:pt x="8560" y="0"/>
                  </a:moveTo>
                  <a:lnTo>
                    <a:pt x="8661" y="0"/>
                  </a:lnTo>
                  <a:cubicBezTo>
                    <a:pt x="37135" y="0"/>
                    <a:pt x="65088" y="2400"/>
                    <a:pt x="92278" y="6972"/>
                  </a:cubicBezTo>
                  <a:cubicBezTo>
                    <a:pt x="60325" y="11062"/>
                    <a:pt x="29502" y="17780"/>
                    <a:pt x="0" y="26645"/>
                  </a:cubicBezTo>
                  <a:cubicBezTo>
                    <a:pt x="1346" y="17386"/>
                    <a:pt x="4267" y="8484"/>
                    <a:pt x="856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Shape 37">
              <a:extLst>
                <a:ext uri="{FF2B5EF4-FFF2-40B4-BE49-F238E27FC236}">
                  <a16:creationId xmlns:a16="http://schemas.microsoft.com/office/drawing/2014/main" xmlns="" id="{B80278DD-2614-4E01-825D-B8B77684FDDB}"/>
                </a:ext>
              </a:extLst>
            </p:cNvPr>
            <p:cNvSpPr/>
            <p:nvPr/>
          </p:nvSpPr>
          <p:spPr>
            <a:xfrm>
              <a:off x="977652" y="273079"/>
              <a:ext cx="110350" cy="58344"/>
            </a:xfrm>
            <a:custGeom>
              <a:avLst/>
              <a:gdLst/>
              <a:ahLst/>
              <a:cxnLst/>
              <a:rect l="0" t="0" r="0" b="0"/>
              <a:pathLst>
                <a:path w="110350" h="58344">
                  <a:moveTo>
                    <a:pt x="110350" y="0"/>
                  </a:moveTo>
                  <a:cubicBezTo>
                    <a:pt x="75844" y="16002"/>
                    <a:pt x="43358" y="35598"/>
                    <a:pt x="13360" y="58344"/>
                  </a:cubicBezTo>
                  <a:cubicBezTo>
                    <a:pt x="6325" y="47231"/>
                    <a:pt x="1727" y="35243"/>
                    <a:pt x="0" y="22670"/>
                  </a:cubicBezTo>
                  <a:cubicBezTo>
                    <a:pt x="34849" y="11735"/>
                    <a:pt x="71831" y="3950"/>
                    <a:pt x="11035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Shape 38">
              <a:extLst>
                <a:ext uri="{FF2B5EF4-FFF2-40B4-BE49-F238E27FC236}">
                  <a16:creationId xmlns:a16="http://schemas.microsoft.com/office/drawing/2014/main" xmlns="" id="{7B8E004B-EDB5-43CB-8F7C-9CB6711B014A}"/>
                </a:ext>
              </a:extLst>
            </p:cNvPr>
            <p:cNvSpPr/>
            <p:nvPr/>
          </p:nvSpPr>
          <p:spPr>
            <a:xfrm>
              <a:off x="717246" y="468486"/>
              <a:ext cx="22073" cy="41948"/>
            </a:xfrm>
            <a:custGeom>
              <a:avLst/>
              <a:gdLst/>
              <a:ahLst/>
              <a:cxnLst/>
              <a:rect l="0" t="0" r="0" b="0"/>
              <a:pathLst>
                <a:path w="22073" h="41948">
                  <a:moveTo>
                    <a:pt x="22073" y="0"/>
                  </a:moveTo>
                  <a:lnTo>
                    <a:pt x="21704" y="30886"/>
                  </a:lnTo>
                  <a:lnTo>
                    <a:pt x="0" y="41948"/>
                  </a:lnTo>
                  <a:cubicBezTo>
                    <a:pt x="6198" y="27534"/>
                    <a:pt x="13614" y="13526"/>
                    <a:pt x="2207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Shape 39">
              <a:extLst>
                <a:ext uri="{FF2B5EF4-FFF2-40B4-BE49-F238E27FC236}">
                  <a16:creationId xmlns:a16="http://schemas.microsoft.com/office/drawing/2014/main" xmlns="" id="{82D6828B-3B42-4EB0-9D75-298517908C68}"/>
                </a:ext>
              </a:extLst>
            </p:cNvPr>
            <p:cNvSpPr/>
            <p:nvPr/>
          </p:nvSpPr>
          <p:spPr>
            <a:xfrm>
              <a:off x="802822" y="669582"/>
              <a:ext cx="186779" cy="279743"/>
            </a:xfrm>
            <a:custGeom>
              <a:avLst/>
              <a:gdLst/>
              <a:ahLst/>
              <a:cxnLst/>
              <a:rect l="0" t="0" r="0" b="0"/>
              <a:pathLst>
                <a:path w="186779" h="279743">
                  <a:moveTo>
                    <a:pt x="6896" y="0"/>
                  </a:moveTo>
                  <a:lnTo>
                    <a:pt x="7074" y="229"/>
                  </a:lnTo>
                  <a:lnTo>
                    <a:pt x="9627" y="10541"/>
                  </a:lnTo>
                  <a:lnTo>
                    <a:pt x="14161" y="28600"/>
                  </a:lnTo>
                  <a:lnTo>
                    <a:pt x="32614" y="30912"/>
                  </a:lnTo>
                  <a:lnTo>
                    <a:pt x="45466" y="32525"/>
                  </a:lnTo>
                  <a:lnTo>
                    <a:pt x="62039" y="34608"/>
                  </a:lnTo>
                  <a:lnTo>
                    <a:pt x="68936" y="24409"/>
                  </a:lnTo>
                  <a:lnTo>
                    <a:pt x="71145" y="26416"/>
                  </a:lnTo>
                  <a:lnTo>
                    <a:pt x="77813" y="28080"/>
                  </a:lnTo>
                  <a:lnTo>
                    <a:pt x="92824" y="31826"/>
                  </a:lnTo>
                  <a:lnTo>
                    <a:pt x="100978" y="34112"/>
                  </a:lnTo>
                  <a:lnTo>
                    <a:pt x="101498" y="35001"/>
                  </a:lnTo>
                  <a:lnTo>
                    <a:pt x="102095" y="36043"/>
                  </a:lnTo>
                  <a:lnTo>
                    <a:pt x="101803" y="37655"/>
                  </a:lnTo>
                  <a:lnTo>
                    <a:pt x="99720" y="48666"/>
                  </a:lnTo>
                  <a:lnTo>
                    <a:pt x="105994" y="57937"/>
                  </a:lnTo>
                  <a:lnTo>
                    <a:pt x="112471" y="67488"/>
                  </a:lnTo>
                  <a:lnTo>
                    <a:pt x="117348" y="76898"/>
                  </a:lnTo>
                  <a:lnTo>
                    <a:pt x="124600" y="90856"/>
                  </a:lnTo>
                  <a:lnTo>
                    <a:pt x="136754" y="91351"/>
                  </a:lnTo>
                  <a:cubicBezTo>
                    <a:pt x="137389" y="94412"/>
                    <a:pt x="137884" y="96939"/>
                    <a:pt x="138062" y="98222"/>
                  </a:cubicBezTo>
                  <a:cubicBezTo>
                    <a:pt x="138214" y="102794"/>
                    <a:pt x="139255" y="106985"/>
                    <a:pt x="140475" y="110477"/>
                  </a:cubicBezTo>
                  <a:lnTo>
                    <a:pt x="140716" y="118961"/>
                  </a:lnTo>
                  <a:lnTo>
                    <a:pt x="140894" y="126479"/>
                  </a:lnTo>
                  <a:lnTo>
                    <a:pt x="144907" y="132829"/>
                  </a:lnTo>
                  <a:lnTo>
                    <a:pt x="153835" y="146914"/>
                  </a:lnTo>
                  <a:lnTo>
                    <a:pt x="157531" y="152743"/>
                  </a:lnTo>
                  <a:lnTo>
                    <a:pt x="163563" y="156121"/>
                  </a:lnTo>
                  <a:lnTo>
                    <a:pt x="169024" y="159169"/>
                  </a:lnTo>
                  <a:lnTo>
                    <a:pt x="174155" y="173292"/>
                  </a:lnTo>
                  <a:lnTo>
                    <a:pt x="174676" y="174701"/>
                  </a:lnTo>
                  <a:lnTo>
                    <a:pt x="175349" y="176035"/>
                  </a:lnTo>
                  <a:lnTo>
                    <a:pt x="181724" y="188963"/>
                  </a:lnTo>
                  <a:lnTo>
                    <a:pt x="182855" y="191224"/>
                  </a:lnTo>
                  <a:lnTo>
                    <a:pt x="183058" y="191541"/>
                  </a:lnTo>
                  <a:cubicBezTo>
                    <a:pt x="183210" y="221602"/>
                    <a:pt x="184353" y="251168"/>
                    <a:pt x="186779" y="279743"/>
                  </a:cubicBezTo>
                  <a:cubicBezTo>
                    <a:pt x="119012" y="260172"/>
                    <a:pt x="58890" y="228422"/>
                    <a:pt x="10846" y="187947"/>
                  </a:cubicBezTo>
                  <a:cubicBezTo>
                    <a:pt x="3645" y="153695"/>
                    <a:pt x="0" y="118643"/>
                    <a:pt x="0" y="82944"/>
                  </a:cubicBezTo>
                  <a:cubicBezTo>
                    <a:pt x="0" y="54699"/>
                    <a:pt x="2400" y="27013"/>
                    <a:pt x="689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Shape 40">
              <a:extLst>
                <a:ext uri="{FF2B5EF4-FFF2-40B4-BE49-F238E27FC236}">
                  <a16:creationId xmlns:a16="http://schemas.microsoft.com/office/drawing/2014/main" xmlns="" id="{6944FA7A-8D43-4AEC-A40A-A4A6ED815E86}"/>
                </a:ext>
              </a:extLst>
            </p:cNvPr>
            <p:cNvSpPr/>
            <p:nvPr/>
          </p:nvSpPr>
          <p:spPr>
            <a:xfrm>
              <a:off x="822275" y="892006"/>
              <a:ext cx="181610" cy="158598"/>
            </a:xfrm>
            <a:custGeom>
              <a:avLst/>
              <a:gdLst/>
              <a:ahLst/>
              <a:cxnLst/>
              <a:rect l="0" t="0" r="0" b="0"/>
              <a:pathLst>
                <a:path w="181610" h="158598">
                  <a:moveTo>
                    <a:pt x="0" y="0"/>
                  </a:moveTo>
                  <a:cubicBezTo>
                    <a:pt x="48158" y="35496"/>
                    <a:pt x="105766" y="63233"/>
                    <a:pt x="169583" y="80594"/>
                  </a:cubicBezTo>
                  <a:cubicBezTo>
                    <a:pt x="172517" y="107556"/>
                    <a:pt x="176555" y="133604"/>
                    <a:pt x="181610" y="158598"/>
                  </a:cubicBezTo>
                  <a:cubicBezTo>
                    <a:pt x="123304" y="139027"/>
                    <a:pt x="70269" y="107975"/>
                    <a:pt x="25197" y="68059"/>
                  </a:cubicBezTo>
                  <a:lnTo>
                    <a:pt x="23558" y="65088"/>
                  </a:lnTo>
                  <a:cubicBezTo>
                    <a:pt x="14160" y="43828"/>
                    <a:pt x="6325" y="2212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Shape 41">
              <a:extLst>
                <a:ext uri="{FF2B5EF4-FFF2-40B4-BE49-F238E27FC236}">
                  <a16:creationId xmlns:a16="http://schemas.microsoft.com/office/drawing/2014/main" xmlns="" id="{4F7C2AE5-038E-41C6-B891-793EE7701989}"/>
                </a:ext>
              </a:extLst>
            </p:cNvPr>
            <p:cNvSpPr/>
            <p:nvPr/>
          </p:nvSpPr>
          <p:spPr>
            <a:xfrm>
              <a:off x="1008007" y="876529"/>
              <a:ext cx="278511" cy="94856"/>
            </a:xfrm>
            <a:custGeom>
              <a:avLst/>
              <a:gdLst/>
              <a:ahLst/>
              <a:cxnLst/>
              <a:rect l="0" t="0" r="0" b="0"/>
              <a:pathLst>
                <a:path w="278511" h="94856">
                  <a:moveTo>
                    <a:pt x="47333" y="0"/>
                  </a:moveTo>
                  <a:lnTo>
                    <a:pt x="53873" y="10122"/>
                  </a:lnTo>
                  <a:lnTo>
                    <a:pt x="57645" y="15951"/>
                  </a:lnTo>
                  <a:lnTo>
                    <a:pt x="63729" y="19253"/>
                  </a:lnTo>
                  <a:lnTo>
                    <a:pt x="76429" y="26124"/>
                  </a:lnTo>
                  <a:lnTo>
                    <a:pt x="95453" y="36411"/>
                  </a:lnTo>
                  <a:lnTo>
                    <a:pt x="109766" y="20218"/>
                  </a:lnTo>
                  <a:lnTo>
                    <a:pt x="115659" y="13513"/>
                  </a:lnTo>
                  <a:lnTo>
                    <a:pt x="117221" y="16866"/>
                  </a:lnTo>
                  <a:lnTo>
                    <a:pt x="124168" y="31902"/>
                  </a:lnTo>
                  <a:lnTo>
                    <a:pt x="140741" y="32588"/>
                  </a:lnTo>
                  <a:lnTo>
                    <a:pt x="147371" y="32868"/>
                  </a:lnTo>
                  <a:lnTo>
                    <a:pt x="150736" y="39662"/>
                  </a:lnTo>
                  <a:lnTo>
                    <a:pt x="161773" y="43117"/>
                  </a:lnTo>
                  <a:cubicBezTo>
                    <a:pt x="162916" y="43459"/>
                    <a:pt x="189230" y="51689"/>
                    <a:pt x="193624" y="53010"/>
                  </a:cubicBezTo>
                  <a:cubicBezTo>
                    <a:pt x="198145" y="54318"/>
                    <a:pt x="202971" y="54915"/>
                    <a:pt x="209182" y="54915"/>
                  </a:cubicBezTo>
                  <a:cubicBezTo>
                    <a:pt x="212877" y="54915"/>
                    <a:pt x="215900" y="54699"/>
                    <a:pt x="216446" y="54648"/>
                  </a:cubicBezTo>
                  <a:lnTo>
                    <a:pt x="230188" y="53581"/>
                  </a:lnTo>
                  <a:lnTo>
                    <a:pt x="237477" y="41872"/>
                  </a:lnTo>
                  <a:lnTo>
                    <a:pt x="240652" y="36767"/>
                  </a:lnTo>
                  <a:cubicBezTo>
                    <a:pt x="242938" y="36856"/>
                    <a:pt x="244996" y="36932"/>
                    <a:pt x="245885" y="36982"/>
                  </a:cubicBezTo>
                  <a:cubicBezTo>
                    <a:pt x="248488" y="37059"/>
                    <a:pt x="254419" y="37300"/>
                    <a:pt x="254419" y="37300"/>
                  </a:cubicBezTo>
                  <a:lnTo>
                    <a:pt x="257378" y="37427"/>
                  </a:lnTo>
                  <a:lnTo>
                    <a:pt x="260299" y="36906"/>
                  </a:lnTo>
                  <a:lnTo>
                    <a:pt x="269926" y="35192"/>
                  </a:lnTo>
                  <a:lnTo>
                    <a:pt x="278511" y="33680"/>
                  </a:lnTo>
                  <a:cubicBezTo>
                    <a:pt x="277787" y="48920"/>
                    <a:pt x="276873" y="64021"/>
                    <a:pt x="275476" y="78778"/>
                  </a:cubicBezTo>
                  <a:cubicBezTo>
                    <a:pt x="232613" y="89192"/>
                    <a:pt x="187033" y="94856"/>
                    <a:pt x="139751" y="94856"/>
                  </a:cubicBezTo>
                  <a:cubicBezTo>
                    <a:pt x="92469" y="94856"/>
                    <a:pt x="46876" y="89192"/>
                    <a:pt x="4013" y="78778"/>
                  </a:cubicBezTo>
                  <a:cubicBezTo>
                    <a:pt x="1854" y="55931"/>
                    <a:pt x="597" y="32398"/>
                    <a:pt x="0" y="8458"/>
                  </a:cubicBezTo>
                  <a:cubicBezTo>
                    <a:pt x="4585" y="10770"/>
                    <a:pt x="9055" y="11481"/>
                    <a:pt x="12624" y="11481"/>
                  </a:cubicBezTo>
                  <a:cubicBezTo>
                    <a:pt x="18034" y="11481"/>
                    <a:pt x="23089" y="9944"/>
                    <a:pt x="27330" y="7264"/>
                  </a:cubicBezTo>
                  <a:lnTo>
                    <a:pt x="39141" y="3442"/>
                  </a:lnTo>
                  <a:lnTo>
                    <a:pt x="40500" y="3023"/>
                  </a:lnTo>
                  <a:lnTo>
                    <a:pt x="41846" y="2451"/>
                  </a:lnTo>
                  <a:lnTo>
                    <a:pt x="4733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Shape 42">
              <a:extLst>
                <a:ext uri="{FF2B5EF4-FFF2-40B4-BE49-F238E27FC236}">
                  <a16:creationId xmlns:a16="http://schemas.microsoft.com/office/drawing/2014/main" xmlns="" id="{D92CED0A-1E49-48D6-9AB7-5335F83B9BF3}"/>
                </a:ext>
              </a:extLst>
            </p:cNvPr>
            <p:cNvSpPr/>
            <p:nvPr/>
          </p:nvSpPr>
          <p:spPr>
            <a:xfrm>
              <a:off x="1291627" y="892002"/>
              <a:ext cx="181623" cy="158610"/>
            </a:xfrm>
            <a:custGeom>
              <a:avLst/>
              <a:gdLst/>
              <a:ahLst/>
              <a:cxnLst/>
              <a:rect l="0" t="0" r="0" b="0"/>
              <a:pathLst>
                <a:path w="181623" h="158610">
                  <a:moveTo>
                    <a:pt x="181623" y="0"/>
                  </a:moveTo>
                  <a:cubicBezTo>
                    <a:pt x="175285" y="22123"/>
                    <a:pt x="167450" y="43828"/>
                    <a:pt x="158052" y="65088"/>
                  </a:cubicBezTo>
                  <a:lnTo>
                    <a:pt x="156235" y="68212"/>
                  </a:lnTo>
                  <a:cubicBezTo>
                    <a:pt x="111201" y="108052"/>
                    <a:pt x="58242" y="139065"/>
                    <a:pt x="0" y="158610"/>
                  </a:cubicBezTo>
                  <a:cubicBezTo>
                    <a:pt x="5055" y="133604"/>
                    <a:pt x="9106" y="107556"/>
                    <a:pt x="12027" y="80594"/>
                  </a:cubicBezTo>
                  <a:cubicBezTo>
                    <a:pt x="35192" y="74270"/>
                    <a:pt x="57544" y="66573"/>
                    <a:pt x="78905" y="57671"/>
                  </a:cubicBezTo>
                  <a:lnTo>
                    <a:pt x="86741" y="66624"/>
                  </a:lnTo>
                  <a:lnTo>
                    <a:pt x="99606" y="66230"/>
                  </a:lnTo>
                  <a:lnTo>
                    <a:pt x="113449" y="65786"/>
                  </a:lnTo>
                  <a:lnTo>
                    <a:pt x="121615" y="65519"/>
                  </a:lnTo>
                  <a:lnTo>
                    <a:pt x="128283" y="60795"/>
                  </a:lnTo>
                  <a:cubicBezTo>
                    <a:pt x="129845" y="59690"/>
                    <a:pt x="131979" y="58293"/>
                    <a:pt x="133096" y="57620"/>
                  </a:cubicBezTo>
                  <a:cubicBezTo>
                    <a:pt x="136690" y="56109"/>
                    <a:pt x="143243" y="52565"/>
                    <a:pt x="149936" y="42621"/>
                  </a:cubicBezTo>
                  <a:lnTo>
                    <a:pt x="155918" y="36614"/>
                  </a:lnTo>
                  <a:lnTo>
                    <a:pt x="161900" y="30607"/>
                  </a:lnTo>
                  <a:lnTo>
                    <a:pt x="163436" y="22276"/>
                  </a:lnTo>
                  <a:lnTo>
                    <a:pt x="165418" y="11341"/>
                  </a:lnTo>
                  <a:cubicBezTo>
                    <a:pt x="170929" y="7645"/>
                    <a:pt x="176352" y="3899"/>
                    <a:pt x="18162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Shape 43">
              <a:extLst>
                <a:ext uri="{FF2B5EF4-FFF2-40B4-BE49-F238E27FC236}">
                  <a16:creationId xmlns:a16="http://schemas.microsoft.com/office/drawing/2014/main" xmlns="" id="{553CF6E9-060C-4788-91D5-79DF106C9DB6}"/>
                </a:ext>
              </a:extLst>
            </p:cNvPr>
            <p:cNvSpPr/>
            <p:nvPr/>
          </p:nvSpPr>
          <p:spPr>
            <a:xfrm>
              <a:off x="1333116" y="246836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0" y="0"/>
                  </a:moveTo>
                  <a:cubicBezTo>
                    <a:pt x="29223" y="1359"/>
                    <a:pt x="58268" y="5207"/>
                    <a:pt x="86601" y="11532"/>
                  </a:cubicBezTo>
                  <a:lnTo>
                    <a:pt x="87224" y="11684"/>
                  </a:lnTo>
                  <a:cubicBezTo>
                    <a:pt x="149632" y="58788"/>
                    <a:pt x="199479" y="121615"/>
                    <a:pt x="230937" y="194221"/>
                  </a:cubicBezTo>
                  <a:cubicBezTo>
                    <a:pt x="180950" y="123203"/>
                    <a:pt x="102273" y="66383"/>
                    <a:pt x="7099" y="33287"/>
                  </a:cubicBezTo>
                  <a:cubicBezTo>
                    <a:pt x="6604" y="21806"/>
                    <a:pt x="4178" y="1064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Shape 44">
              <a:extLst>
                <a:ext uri="{FF2B5EF4-FFF2-40B4-BE49-F238E27FC236}">
                  <a16:creationId xmlns:a16="http://schemas.microsoft.com/office/drawing/2014/main" xmlns="" id="{B5C4B484-3EFF-4E39-880F-65A576890629}"/>
                </a:ext>
              </a:extLst>
            </p:cNvPr>
            <p:cNvSpPr/>
            <p:nvPr/>
          </p:nvSpPr>
          <p:spPr>
            <a:xfrm>
              <a:off x="731453" y="246834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230937" y="0"/>
                  </a:moveTo>
                  <a:cubicBezTo>
                    <a:pt x="226797" y="10643"/>
                    <a:pt x="224346" y="21781"/>
                    <a:pt x="223838" y="33287"/>
                  </a:cubicBezTo>
                  <a:cubicBezTo>
                    <a:pt x="128664" y="66383"/>
                    <a:pt x="49987" y="123203"/>
                    <a:pt x="0" y="194221"/>
                  </a:cubicBezTo>
                  <a:cubicBezTo>
                    <a:pt x="31433" y="121641"/>
                    <a:pt x="81293" y="58814"/>
                    <a:pt x="143675" y="11735"/>
                  </a:cubicBezTo>
                  <a:lnTo>
                    <a:pt x="144348" y="11532"/>
                  </a:lnTo>
                  <a:cubicBezTo>
                    <a:pt x="172669" y="5207"/>
                    <a:pt x="201689" y="1397"/>
                    <a:pt x="23093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Shape 45">
              <a:extLst>
                <a:ext uri="{FF2B5EF4-FFF2-40B4-BE49-F238E27FC236}">
                  <a16:creationId xmlns:a16="http://schemas.microsoft.com/office/drawing/2014/main" xmlns="" id="{19581F46-1C34-4304-8A0E-F1E226A81BCC}"/>
                </a:ext>
              </a:extLst>
            </p:cNvPr>
            <p:cNvSpPr/>
            <p:nvPr/>
          </p:nvSpPr>
          <p:spPr>
            <a:xfrm>
              <a:off x="731533" y="800449"/>
              <a:ext cx="77140" cy="120878"/>
            </a:xfrm>
            <a:custGeom>
              <a:avLst/>
              <a:gdLst/>
              <a:ahLst/>
              <a:cxnLst/>
              <a:rect l="0" t="0" r="0" b="0"/>
              <a:pathLst>
                <a:path w="77140" h="120878">
                  <a:moveTo>
                    <a:pt x="0" y="0"/>
                  </a:moveTo>
                  <a:cubicBezTo>
                    <a:pt x="17539" y="24854"/>
                    <a:pt x="38494" y="47981"/>
                    <a:pt x="62509" y="68910"/>
                  </a:cubicBezTo>
                  <a:cubicBezTo>
                    <a:pt x="66472" y="86474"/>
                    <a:pt x="71412" y="103784"/>
                    <a:pt x="77140" y="120878"/>
                  </a:cubicBezTo>
                  <a:cubicBezTo>
                    <a:pt x="45441" y="85154"/>
                    <a:pt x="19279" y="44425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Shape 46">
              <a:extLst>
                <a:ext uri="{FF2B5EF4-FFF2-40B4-BE49-F238E27FC236}">
                  <a16:creationId xmlns:a16="http://schemas.microsoft.com/office/drawing/2014/main" xmlns="" id="{0DEE9EB3-9189-45F9-BAC9-154CC5404D06}"/>
                </a:ext>
              </a:extLst>
            </p:cNvPr>
            <p:cNvSpPr/>
            <p:nvPr/>
          </p:nvSpPr>
          <p:spPr>
            <a:xfrm>
              <a:off x="1014432" y="978247"/>
              <a:ext cx="266649" cy="95872"/>
            </a:xfrm>
            <a:custGeom>
              <a:avLst/>
              <a:gdLst/>
              <a:ahLst/>
              <a:cxnLst/>
              <a:rect l="0" t="0" r="0" b="0"/>
              <a:pathLst>
                <a:path w="266649" h="95872">
                  <a:moveTo>
                    <a:pt x="0" y="0"/>
                  </a:moveTo>
                  <a:cubicBezTo>
                    <a:pt x="42316" y="9678"/>
                    <a:pt x="87033" y="14885"/>
                    <a:pt x="133325" y="14885"/>
                  </a:cubicBezTo>
                  <a:cubicBezTo>
                    <a:pt x="179616" y="14885"/>
                    <a:pt x="224358" y="9678"/>
                    <a:pt x="266649" y="0"/>
                  </a:cubicBezTo>
                  <a:cubicBezTo>
                    <a:pt x="263423" y="27610"/>
                    <a:pt x="258991" y="54254"/>
                    <a:pt x="253479" y="79604"/>
                  </a:cubicBezTo>
                  <a:cubicBezTo>
                    <a:pt x="215176" y="90145"/>
                    <a:pt x="174917" y="95872"/>
                    <a:pt x="133325" y="95872"/>
                  </a:cubicBezTo>
                  <a:cubicBezTo>
                    <a:pt x="91732" y="95872"/>
                    <a:pt x="51473" y="90145"/>
                    <a:pt x="13195" y="79604"/>
                  </a:cubicBezTo>
                  <a:cubicBezTo>
                    <a:pt x="7645" y="54254"/>
                    <a:pt x="3251" y="27610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Shape 47">
              <a:extLst>
                <a:ext uri="{FF2B5EF4-FFF2-40B4-BE49-F238E27FC236}">
                  <a16:creationId xmlns:a16="http://schemas.microsoft.com/office/drawing/2014/main" xmlns="" id="{F57AA546-9C2B-446A-8120-C09600BC5A8B}"/>
                </a:ext>
              </a:extLst>
            </p:cNvPr>
            <p:cNvSpPr/>
            <p:nvPr/>
          </p:nvSpPr>
          <p:spPr>
            <a:xfrm>
              <a:off x="1486837" y="800472"/>
              <a:ext cx="77140" cy="120853"/>
            </a:xfrm>
            <a:custGeom>
              <a:avLst/>
              <a:gdLst/>
              <a:ahLst/>
              <a:cxnLst/>
              <a:rect l="0" t="0" r="0" b="0"/>
              <a:pathLst>
                <a:path w="77140" h="120853">
                  <a:moveTo>
                    <a:pt x="77140" y="0"/>
                  </a:moveTo>
                  <a:cubicBezTo>
                    <a:pt x="57874" y="44399"/>
                    <a:pt x="31699" y="85128"/>
                    <a:pt x="0" y="120853"/>
                  </a:cubicBezTo>
                  <a:cubicBezTo>
                    <a:pt x="5753" y="103759"/>
                    <a:pt x="10668" y="86449"/>
                    <a:pt x="14630" y="68885"/>
                  </a:cubicBezTo>
                  <a:cubicBezTo>
                    <a:pt x="38646" y="47930"/>
                    <a:pt x="59627" y="24829"/>
                    <a:pt x="7714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Shape 48">
              <a:extLst>
                <a:ext uri="{FF2B5EF4-FFF2-40B4-BE49-F238E27FC236}">
                  <a16:creationId xmlns:a16="http://schemas.microsoft.com/office/drawing/2014/main" xmlns="" id="{29619723-7B23-4356-9486-D7B23A8C4EE8}"/>
                </a:ext>
              </a:extLst>
            </p:cNvPr>
            <p:cNvSpPr/>
            <p:nvPr/>
          </p:nvSpPr>
          <p:spPr>
            <a:xfrm>
              <a:off x="974328" y="764413"/>
              <a:ext cx="473291" cy="166637"/>
            </a:xfrm>
            <a:custGeom>
              <a:avLst/>
              <a:gdLst/>
              <a:ahLst/>
              <a:cxnLst/>
              <a:rect l="0" t="0" r="0" b="0"/>
              <a:pathLst>
                <a:path w="473291" h="166637">
                  <a:moveTo>
                    <a:pt x="417309" y="0"/>
                  </a:moveTo>
                  <a:lnTo>
                    <a:pt x="416369" y="2870"/>
                  </a:lnTo>
                  <a:lnTo>
                    <a:pt x="416014" y="11354"/>
                  </a:lnTo>
                  <a:lnTo>
                    <a:pt x="420357" y="11506"/>
                  </a:lnTo>
                  <a:lnTo>
                    <a:pt x="424497" y="15926"/>
                  </a:lnTo>
                  <a:lnTo>
                    <a:pt x="431521" y="11951"/>
                  </a:lnTo>
                  <a:lnTo>
                    <a:pt x="434848" y="15278"/>
                  </a:lnTo>
                  <a:lnTo>
                    <a:pt x="438442" y="11214"/>
                  </a:lnTo>
                  <a:lnTo>
                    <a:pt x="441325" y="3899"/>
                  </a:lnTo>
                  <a:lnTo>
                    <a:pt x="446506" y="3099"/>
                  </a:lnTo>
                  <a:lnTo>
                    <a:pt x="453225" y="8674"/>
                  </a:lnTo>
                  <a:lnTo>
                    <a:pt x="460324" y="25845"/>
                  </a:lnTo>
                  <a:lnTo>
                    <a:pt x="462255" y="41745"/>
                  </a:lnTo>
                  <a:lnTo>
                    <a:pt x="470268" y="57963"/>
                  </a:lnTo>
                  <a:lnTo>
                    <a:pt x="473291" y="69723"/>
                  </a:lnTo>
                  <a:lnTo>
                    <a:pt x="469925" y="88595"/>
                  </a:lnTo>
                  <a:lnTo>
                    <a:pt x="468478" y="104356"/>
                  </a:lnTo>
                  <a:lnTo>
                    <a:pt x="457238" y="127153"/>
                  </a:lnTo>
                  <a:lnTo>
                    <a:pt x="453974" y="145009"/>
                  </a:lnTo>
                  <a:lnTo>
                    <a:pt x="445884" y="153124"/>
                  </a:lnTo>
                  <a:cubicBezTo>
                    <a:pt x="445884" y="153124"/>
                    <a:pt x="442214" y="159321"/>
                    <a:pt x="439585" y="160261"/>
                  </a:cubicBezTo>
                  <a:cubicBezTo>
                    <a:pt x="436956" y="161176"/>
                    <a:pt x="429882" y="166218"/>
                    <a:pt x="429882" y="166218"/>
                  </a:cubicBezTo>
                  <a:lnTo>
                    <a:pt x="416065" y="166637"/>
                  </a:lnTo>
                  <a:lnTo>
                    <a:pt x="409397" y="159017"/>
                  </a:lnTo>
                  <a:lnTo>
                    <a:pt x="418478" y="148831"/>
                  </a:lnTo>
                  <a:lnTo>
                    <a:pt x="424751" y="142723"/>
                  </a:lnTo>
                  <a:lnTo>
                    <a:pt x="428600" y="132309"/>
                  </a:lnTo>
                  <a:lnTo>
                    <a:pt x="428993" y="121793"/>
                  </a:lnTo>
                  <a:lnTo>
                    <a:pt x="428523" y="111176"/>
                  </a:lnTo>
                  <a:lnTo>
                    <a:pt x="423354" y="110947"/>
                  </a:lnTo>
                  <a:lnTo>
                    <a:pt x="412001" y="115786"/>
                  </a:lnTo>
                  <a:lnTo>
                    <a:pt x="401638" y="115341"/>
                  </a:lnTo>
                  <a:lnTo>
                    <a:pt x="397561" y="108839"/>
                  </a:lnTo>
                  <a:lnTo>
                    <a:pt x="389826" y="107480"/>
                  </a:lnTo>
                  <a:lnTo>
                    <a:pt x="383083" y="105067"/>
                  </a:lnTo>
                  <a:lnTo>
                    <a:pt x="371069" y="103505"/>
                  </a:lnTo>
                  <a:lnTo>
                    <a:pt x="362839" y="92545"/>
                  </a:lnTo>
                  <a:lnTo>
                    <a:pt x="359118" y="77610"/>
                  </a:lnTo>
                  <a:lnTo>
                    <a:pt x="347586" y="63424"/>
                  </a:lnTo>
                  <a:lnTo>
                    <a:pt x="338252" y="59906"/>
                  </a:lnTo>
                  <a:lnTo>
                    <a:pt x="329603" y="59525"/>
                  </a:lnTo>
                  <a:lnTo>
                    <a:pt x="313868" y="65189"/>
                  </a:lnTo>
                  <a:lnTo>
                    <a:pt x="309334" y="70320"/>
                  </a:lnTo>
                  <a:lnTo>
                    <a:pt x="310604" y="82995"/>
                  </a:lnTo>
                  <a:lnTo>
                    <a:pt x="308369" y="95593"/>
                  </a:lnTo>
                  <a:cubicBezTo>
                    <a:pt x="308369" y="95593"/>
                    <a:pt x="305537" y="102933"/>
                    <a:pt x="304521" y="106020"/>
                  </a:cubicBezTo>
                  <a:cubicBezTo>
                    <a:pt x="303530" y="109169"/>
                    <a:pt x="303301" y="115468"/>
                    <a:pt x="303301" y="115468"/>
                  </a:cubicBezTo>
                  <a:lnTo>
                    <a:pt x="298818" y="120548"/>
                  </a:lnTo>
                  <a:lnTo>
                    <a:pt x="289217" y="122288"/>
                  </a:lnTo>
                  <a:cubicBezTo>
                    <a:pt x="289217" y="122288"/>
                    <a:pt x="283210" y="122009"/>
                    <a:pt x="280632" y="121933"/>
                  </a:cubicBezTo>
                  <a:cubicBezTo>
                    <a:pt x="278054" y="121818"/>
                    <a:pt x="266001" y="121323"/>
                    <a:pt x="266001" y="121323"/>
                  </a:cubicBezTo>
                  <a:lnTo>
                    <a:pt x="259893" y="123177"/>
                  </a:lnTo>
                  <a:lnTo>
                    <a:pt x="254444" y="129324"/>
                  </a:lnTo>
                  <a:lnTo>
                    <a:pt x="248044" y="139649"/>
                  </a:lnTo>
                  <a:cubicBezTo>
                    <a:pt x="248044" y="139649"/>
                    <a:pt x="239357" y="140322"/>
                    <a:pt x="235090" y="139078"/>
                  </a:cubicBezTo>
                  <a:cubicBezTo>
                    <a:pt x="230848" y="137808"/>
                    <a:pt x="203594" y="129286"/>
                    <a:pt x="203594" y="129286"/>
                  </a:cubicBezTo>
                  <a:lnTo>
                    <a:pt x="198755" y="119583"/>
                  </a:lnTo>
                  <a:lnTo>
                    <a:pt x="185877" y="117996"/>
                  </a:lnTo>
                  <a:lnTo>
                    <a:pt x="175539" y="117577"/>
                  </a:lnTo>
                  <a:lnTo>
                    <a:pt x="171564" y="108941"/>
                  </a:lnTo>
                  <a:lnTo>
                    <a:pt x="166751" y="100279"/>
                  </a:lnTo>
                  <a:cubicBezTo>
                    <a:pt x="166751" y="100279"/>
                    <a:pt x="165163" y="96012"/>
                    <a:pt x="161798" y="94780"/>
                  </a:cubicBezTo>
                  <a:cubicBezTo>
                    <a:pt x="158369" y="93612"/>
                    <a:pt x="146444" y="89967"/>
                    <a:pt x="146444" y="89967"/>
                  </a:cubicBezTo>
                  <a:lnTo>
                    <a:pt x="140386" y="90703"/>
                  </a:lnTo>
                  <a:lnTo>
                    <a:pt x="130569" y="98793"/>
                  </a:lnTo>
                  <a:lnTo>
                    <a:pt x="129400" y="107150"/>
                  </a:lnTo>
                  <a:lnTo>
                    <a:pt x="123050" y="114325"/>
                  </a:lnTo>
                  <a:lnTo>
                    <a:pt x="110376" y="107480"/>
                  </a:lnTo>
                  <a:lnTo>
                    <a:pt x="99835" y="91161"/>
                  </a:lnTo>
                  <a:lnTo>
                    <a:pt x="92291" y="84506"/>
                  </a:lnTo>
                  <a:lnTo>
                    <a:pt x="77660" y="83858"/>
                  </a:lnTo>
                  <a:lnTo>
                    <a:pt x="64491" y="89713"/>
                  </a:lnTo>
                  <a:lnTo>
                    <a:pt x="47053" y="95326"/>
                  </a:lnTo>
                  <a:cubicBezTo>
                    <a:pt x="47053" y="95326"/>
                    <a:pt x="46926" y="98501"/>
                    <a:pt x="43650" y="94132"/>
                  </a:cubicBezTo>
                  <a:cubicBezTo>
                    <a:pt x="40322" y="89764"/>
                    <a:pt x="34595" y="82105"/>
                    <a:pt x="34595" y="82105"/>
                  </a:cubicBezTo>
                  <a:lnTo>
                    <a:pt x="28219" y="69177"/>
                  </a:lnTo>
                  <a:lnTo>
                    <a:pt x="19609" y="45568"/>
                  </a:lnTo>
                  <a:lnTo>
                    <a:pt x="5309" y="37554"/>
                  </a:lnTo>
                  <a:lnTo>
                    <a:pt x="0" y="29223"/>
                  </a:lnTo>
                  <a:cubicBezTo>
                    <a:pt x="53251" y="46660"/>
                    <a:pt x="111862" y="56350"/>
                    <a:pt x="173431" y="56350"/>
                  </a:cubicBezTo>
                  <a:cubicBezTo>
                    <a:pt x="263614" y="56350"/>
                    <a:pt x="347434" y="35598"/>
                    <a:pt x="417309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Shape 49">
              <a:extLst>
                <a:ext uri="{FF2B5EF4-FFF2-40B4-BE49-F238E27FC236}">
                  <a16:creationId xmlns:a16="http://schemas.microsoft.com/office/drawing/2014/main" xmlns="" id="{EB8ADFCF-5C93-471E-BDA2-55A51A06AAD5}"/>
                </a:ext>
              </a:extLst>
            </p:cNvPr>
            <p:cNvSpPr/>
            <p:nvPr/>
          </p:nvSpPr>
          <p:spPr>
            <a:xfrm>
              <a:off x="696082" y="538168"/>
              <a:ext cx="49644" cy="128435"/>
            </a:xfrm>
            <a:custGeom>
              <a:avLst/>
              <a:gdLst/>
              <a:ahLst/>
              <a:cxnLst/>
              <a:rect l="0" t="0" r="0" b="0"/>
              <a:pathLst>
                <a:path w="49644" h="128435">
                  <a:moveTo>
                    <a:pt x="16650" y="0"/>
                  </a:moveTo>
                  <a:cubicBezTo>
                    <a:pt x="22924" y="29299"/>
                    <a:pt x="34163" y="57328"/>
                    <a:pt x="49644" y="83566"/>
                  </a:cubicBezTo>
                  <a:lnTo>
                    <a:pt x="42989" y="83668"/>
                  </a:lnTo>
                  <a:lnTo>
                    <a:pt x="41821" y="89967"/>
                  </a:lnTo>
                  <a:lnTo>
                    <a:pt x="40716" y="97282"/>
                  </a:lnTo>
                  <a:lnTo>
                    <a:pt x="35954" y="108725"/>
                  </a:lnTo>
                  <a:lnTo>
                    <a:pt x="27445" y="128435"/>
                  </a:lnTo>
                  <a:lnTo>
                    <a:pt x="21704" y="119761"/>
                  </a:lnTo>
                  <a:lnTo>
                    <a:pt x="24168" y="100876"/>
                  </a:lnTo>
                  <a:lnTo>
                    <a:pt x="0" y="50203"/>
                  </a:lnTo>
                  <a:lnTo>
                    <a:pt x="4940" y="21501"/>
                  </a:lnTo>
                  <a:lnTo>
                    <a:pt x="7988" y="9449"/>
                  </a:lnTo>
                  <a:lnTo>
                    <a:pt x="16650" y="0"/>
                  </a:ln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Shape 50">
              <a:extLst>
                <a:ext uri="{FF2B5EF4-FFF2-40B4-BE49-F238E27FC236}">
                  <a16:creationId xmlns:a16="http://schemas.microsoft.com/office/drawing/2014/main" xmlns="" id="{AE8DF259-CDE0-42EB-BDB4-CF06487A170E}"/>
                </a:ext>
              </a:extLst>
            </p:cNvPr>
            <p:cNvSpPr/>
            <p:nvPr/>
          </p:nvSpPr>
          <p:spPr>
            <a:xfrm>
              <a:off x="1510669" y="647386"/>
              <a:ext cx="30290" cy="59423"/>
            </a:xfrm>
            <a:custGeom>
              <a:avLst/>
              <a:gdLst/>
              <a:ahLst/>
              <a:cxnLst/>
              <a:rect l="0" t="0" r="0" b="0"/>
              <a:pathLst>
                <a:path w="30290" h="59423">
                  <a:moveTo>
                    <a:pt x="22327" y="0"/>
                  </a:moveTo>
                  <a:lnTo>
                    <a:pt x="25032" y="5474"/>
                  </a:lnTo>
                  <a:lnTo>
                    <a:pt x="29845" y="15176"/>
                  </a:lnTo>
                  <a:lnTo>
                    <a:pt x="30290" y="25768"/>
                  </a:lnTo>
                  <a:lnTo>
                    <a:pt x="25857" y="29807"/>
                  </a:lnTo>
                  <a:lnTo>
                    <a:pt x="27191" y="39357"/>
                  </a:lnTo>
                  <a:lnTo>
                    <a:pt x="30239" y="49009"/>
                  </a:lnTo>
                  <a:lnTo>
                    <a:pt x="27470" y="54166"/>
                  </a:lnTo>
                  <a:lnTo>
                    <a:pt x="26403" y="59423"/>
                  </a:lnTo>
                  <a:lnTo>
                    <a:pt x="16370" y="50571"/>
                  </a:lnTo>
                  <a:lnTo>
                    <a:pt x="8039" y="42837"/>
                  </a:lnTo>
                  <a:lnTo>
                    <a:pt x="0" y="27457"/>
                  </a:lnTo>
                  <a:cubicBezTo>
                    <a:pt x="7988" y="18605"/>
                    <a:pt x="15431" y="9423"/>
                    <a:pt x="22327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Shape 51">
              <a:extLst>
                <a:ext uri="{FF2B5EF4-FFF2-40B4-BE49-F238E27FC236}">
                  <a16:creationId xmlns:a16="http://schemas.microsoft.com/office/drawing/2014/main" xmlns="" id="{AE00F1BB-C440-4820-B06D-4CE6D025B76A}"/>
                </a:ext>
              </a:extLst>
            </p:cNvPr>
            <p:cNvSpPr/>
            <p:nvPr/>
          </p:nvSpPr>
          <p:spPr>
            <a:xfrm>
              <a:off x="712732" y="421907"/>
              <a:ext cx="820763" cy="398856"/>
            </a:xfrm>
            <a:custGeom>
              <a:avLst/>
              <a:gdLst/>
              <a:ahLst/>
              <a:cxnLst/>
              <a:rect l="0" t="0" r="0" b="0"/>
              <a:pathLst>
                <a:path w="820763" h="398856">
                  <a:moveTo>
                    <a:pt x="74168" y="0"/>
                  </a:moveTo>
                  <a:cubicBezTo>
                    <a:pt x="95948" y="121844"/>
                    <a:pt x="249136" y="216294"/>
                    <a:pt x="435026" y="216294"/>
                  </a:cubicBezTo>
                  <a:cubicBezTo>
                    <a:pt x="606133" y="216294"/>
                    <a:pt x="749503" y="136296"/>
                    <a:pt x="788238" y="28575"/>
                  </a:cubicBezTo>
                  <a:lnTo>
                    <a:pt x="797179" y="28029"/>
                  </a:lnTo>
                  <a:lnTo>
                    <a:pt x="807542" y="27407"/>
                  </a:lnTo>
                  <a:lnTo>
                    <a:pt x="811632" y="35001"/>
                  </a:lnTo>
                  <a:lnTo>
                    <a:pt x="807783" y="43256"/>
                  </a:lnTo>
                  <a:lnTo>
                    <a:pt x="806196" y="62192"/>
                  </a:lnTo>
                  <a:lnTo>
                    <a:pt x="807441" y="74930"/>
                  </a:lnTo>
                  <a:lnTo>
                    <a:pt x="810400" y="87757"/>
                  </a:lnTo>
                  <a:lnTo>
                    <a:pt x="811479" y="105766"/>
                  </a:lnTo>
                  <a:lnTo>
                    <a:pt x="809549" y="109931"/>
                  </a:lnTo>
                  <a:lnTo>
                    <a:pt x="803300" y="115964"/>
                  </a:lnTo>
                  <a:lnTo>
                    <a:pt x="804393" y="130848"/>
                  </a:lnTo>
                  <a:lnTo>
                    <a:pt x="797395" y="133718"/>
                  </a:lnTo>
                  <a:lnTo>
                    <a:pt x="797154" y="141110"/>
                  </a:lnTo>
                  <a:lnTo>
                    <a:pt x="791718" y="147218"/>
                  </a:lnTo>
                  <a:lnTo>
                    <a:pt x="793877" y="157861"/>
                  </a:lnTo>
                  <a:lnTo>
                    <a:pt x="797623" y="172809"/>
                  </a:lnTo>
                  <a:lnTo>
                    <a:pt x="809333" y="181801"/>
                  </a:lnTo>
                  <a:lnTo>
                    <a:pt x="813422" y="188290"/>
                  </a:lnTo>
                  <a:lnTo>
                    <a:pt x="820763" y="199161"/>
                  </a:lnTo>
                  <a:lnTo>
                    <a:pt x="816966" y="207442"/>
                  </a:lnTo>
                  <a:lnTo>
                    <a:pt x="817563" y="213817"/>
                  </a:lnTo>
                  <a:lnTo>
                    <a:pt x="819772" y="224485"/>
                  </a:lnTo>
                  <a:lnTo>
                    <a:pt x="820268" y="225476"/>
                  </a:lnTo>
                  <a:cubicBezTo>
                    <a:pt x="813372" y="234899"/>
                    <a:pt x="805929" y="244081"/>
                    <a:pt x="797941" y="252933"/>
                  </a:cubicBezTo>
                  <a:lnTo>
                    <a:pt x="796354" y="249885"/>
                  </a:lnTo>
                  <a:lnTo>
                    <a:pt x="790156" y="231673"/>
                  </a:lnTo>
                  <a:lnTo>
                    <a:pt x="786257" y="220955"/>
                  </a:lnTo>
                  <a:lnTo>
                    <a:pt x="780504" y="213296"/>
                  </a:lnTo>
                  <a:lnTo>
                    <a:pt x="787946" y="199898"/>
                  </a:lnTo>
                  <a:lnTo>
                    <a:pt x="785012" y="187096"/>
                  </a:lnTo>
                  <a:lnTo>
                    <a:pt x="784098" y="165875"/>
                  </a:lnTo>
                  <a:lnTo>
                    <a:pt x="783577" y="156401"/>
                  </a:lnTo>
                  <a:lnTo>
                    <a:pt x="783412" y="139471"/>
                  </a:lnTo>
                  <a:lnTo>
                    <a:pt x="780275" y="130848"/>
                  </a:lnTo>
                  <a:lnTo>
                    <a:pt x="774471" y="124295"/>
                  </a:lnTo>
                  <a:lnTo>
                    <a:pt x="771703" y="129502"/>
                  </a:lnTo>
                  <a:lnTo>
                    <a:pt x="772389" y="134734"/>
                  </a:lnTo>
                  <a:lnTo>
                    <a:pt x="775589" y="140221"/>
                  </a:lnTo>
                  <a:lnTo>
                    <a:pt x="775348" y="147587"/>
                  </a:lnTo>
                  <a:lnTo>
                    <a:pt x="774179" y="153886"/>
                  </a:lnTo>
                  <a:lnTo>
                    <a:pt x="774802" y="161303"/>
                  </a:lnTo>
                  <a:lnTo>
                    <a:pt x="774573" y="166611"/>
                  </a:lnTo>
                  <a:lnTo>
                    <a:pt x="764604" y="157683"/>
                  </a:lnTo>
                  <a:lnTo>
                    <a:pt x="760882" y="163906"/>
                  </a:lnTo>
                  <a:lnTo>
                    <a:pt x="756399" y="167907"/>
                  </a:lnTo>
                  <a:lnTo>
                    <a:pt x="755205" y="176365"/>
                  </a:lnTo>
                  <a:lnTo>
                    <a:pt x="751154" y="192011"/>
                  </a:lnTo>
                  <a:lnTo>
                    <a:pt x="755904" y="203848"/>
                  </a:lnTo>
                  <a:lnTo>
                    <a:pt x="761771" y="207264"/>
                  </a:lnTo>
                  <a:lnTo>
                    <a:pt x="759841" y="213525"/>
                  </a:lnTo>
                  <a:lnTo>
                    <a:pt x="755129" y="223914"/>
                  </a:lnTo>
                  <a:lnTo>
                    <a:pt x="753148" y="229121"/>
                  </a:lnTo>
                  <a:lnTo>
                    <a:pt x="747865" y="232029"/>
                  </a:lnTo>
                  <a:lnTo>
                    <a:pt x="742899" y="227635"/>
                  </a:lnTo>
                  <a:lnTo>
                    <a:pt x="737667" y="229489"/>
                  </a:lnTo>
                  <a:lnTo>
                    <a:pt x="733196" y="232499"/>
                  </a:lnTo>
                  <a:lnTo>
                    <a:pt x="731914" y="242964"/>
                  </a:lnTo>
                  <a:lnTo>
                    <a:pt x="718617" y="253009"/>
                  </a:lnTo>
                  <a:lnTo>
                    <a:pt x="707136" y="259931"/>
                  </a:lnTo>
                  <a:lnTo>
                    <a:pt x="700583" y="273393"/>
                  </a:lnTo>
                  <a:lnTo>
                    <a:pt x="698475" y="282854"/>
                  </a:lnTo>
                  <a:lnTo>
                    <a:pt x="693966" y="288976"/>
                  </a:lnTo>
                  <a:lnTo>
                    <a:pt x="691858" y="298399"/>
                  </a:lnTo>
                  <a:lnTo>
                    <a:pt x="692226" y="311125"/>
                  </a:lnTo>
                  <a:lnTo>
                    <a:pt x="688429" y="319392"/>
                  </a:lnTo>
                  <a:lnTo>
                    <a:pt x="684835" y="324548"/>
                  </a:lnTo>
                  <a:lnTo>
                    <a:pt x="678904" y="342506"/>
                  </a:lnTo>
                  <a:cubicBezTo>
                    <a:pt x="609029" y="378104"/>
                    <a:pt x="525208" y="398856"/>
                    <a:pt x="435026" y="398856"/>
                  </a:cubicBezTo>
                  <a:cubicBezTo>
                    <a:pt x="373456" y="398856"/>
                    <a:pt x="314846" y="389192"/>
                    <a:pt x="261620" y="371729"/>
                  </a:cubicBezTo>
                  <a:lnTo>
                    <a:pt x="257962" y="365963"/>
                  </a:lnTo>
                  <a:lnTo>
                    <a:pt x="257594" y="352222"/>
                  </a:lnTo>
                  <a:cubicBezTo>
                    <a:pt x="257594" y="352222"/>
                    <a:pt x="255219" y="347866"/>
                    <a:pt x="255321" y="344742"/>
                  </a:cubicBezTo>
                  <a:cubicBezTo>
                    <a:pt x="255461" y="341541"/>
                    <a:pt x="251028" y="322313"/>
                    <a:pt x="251028" y="322313"/>
                  </a:cubicBezTo>
                  <a:lnTo>
                    <a:pt x="247079" y="312687"/>
                  </a:lnTo>
                  <a:lnTo>
                    <a:pt x="231546" y="312014"/>
                  </a:lnTo>
                  <a:lnTo>
                    <a:pt x="225946" y="301231"/>
                  </a:lnTo>
                  <a:lnTo>
                    <a:pt x="218605" y="290360"/>
                  </a:lnTo>
                  <a:lnTo>
                    <a:pt x="220789" y="278829"/>
                  </a:lnTo>
                  <a:lnTo>
                    <a:pt x="215100" y="269062"/>
                  </a:lnTo>
                  <a:lnTo>
                    <a:pt x="212052" y="259436"/>
                  </a:lnTo>
                  <a:lnTo>
                    <a:pt x="189852" y="253238"/>
                  </a:lnTo>
                  <a:lnTo>
                    <a:pt x="174473" y="249390"/>
                  </a:lnTo>
                  <a:lnTo>
                    <a:pt x="161150" y="237185"/>
                  </a:lnTo>
                  <a:lnTo>
                    <a:pt x="149746" y="242024"/>
                  </a:lnTo>
                  <a:lnTo>
                    <a:pt x="141681" y="249136"/>
                  </a:lnTo>
                  <a:lnTo>
                    <a:pt x="138925" y="253238"/>
                  </a:lnTo>
                  <a:lnTo>
                    <a:pt x="126086" y="251625"/>
                  </a:lnTo>
                  <a:lnTo>
                    <a:pt x="122364" y="236665"/>
                  </a:lnTo>
                  <a:lnTo>
                    <a:pt x="115024" y="225793"/>
                  </a:lnTo>
                  <a:lnTo>
                    <a:pt x="107036" y="208559"/>
                  </a:lnTo>
                  <a:lnTo>
                    <a:pt x="103289" y="194640"/>
                  </a:lnTo>
                  <a:lnTo>
                    <a:pt x="98476" y="184950"/>
                  </a:lnTo>
                  <a:cubicBezTo>
                    <a:pt x="98476" y="184950"/>
                    <a:pt x="93688" y="175247"/>
                    <a:pt x="91110" y="175146"/>
                  </a:cubicBezTo>
                  <a:cubicBezTo>
                    <a:pt x="88532" y="175044"/>
                    <a:pt x="79197" y="170409"/>
                    <a:pt x="79197" y="170409"/>
                  </a:cubicBezTo>
                  <a:cubicBezTo>
                    <a:pt x="79197" y="170409"/>
                    <a:pt x="69774" y="168974"/>
                    <a:pt x="67120" y="169888"/>
                  </a:cubicBezTo>
                  <a:cubicBezTo>
                    <a:pt x="64541" y="170853"/>
                    <a:pt x="53950" y="176759"/>
                    <a:pt x="52959" y="179857"/>
                  </a:cubicBezTo>
                  <a:cubicBezTo>
                    <a:pt x="51994" y="183007"/>
                    <a:pt x="50622" y="195631"/>
                    <a:pt x="50622" y="195631"/>
                  </a:cubicBezTo>
                  <a:lnTo>
                    <a:pt x="46139" y="199707"/>
                  </a:lnTo>
                  <a:lnTo>
                    <a:pt x="32995" y="199847"/>
                  </a:lnTo>
                  <a:cubicBezTo>
                    <a:pt x="17539" y="173584"/>
                    <a:pt x="6274" y="145580"/>
                    <a:pt x="0" y="116256"/>
                  </a:cubicBezTo>
                  <a:lnTo>
                    <a:pt x="368" y="112141"/>
                  </a:lnTo>
                  <a:lnTo>
                    <a:pt x="7239" y="113513"/>
                  </a:lnTo>
                  <a:lnTo>
                    <a:pt x="14859" y="117005"/>
                  </a:lnTo>
                  <a:lnTo>
                    <a:pt x="19964" y="119342"/>
                  </a:lnTo>
                  <a:lnTo>
                    <a:pt x="16891" y="108623"/>
                  </a:lnTo>
                  <a:lnTo>
                    <a:pt x="25718" y="103708"/>
                  </a:lnTo>
                  <a:lnTo>
                    <a:pt x="41008" y="109664"/>
                  </a:lnTo>
                  <a:lnTo>
                    <a:pt x="44628" y="105575"/>
                  </a:lnTo>
                  <a:lnTo>
                    <a:pt x="43777" y="60084"/>
                  </a:lnTo>
                  <a:lnTo>
                    <a:pt x="52591" y="34011"/>
                  </a:lnTo>
                  <a:lnTo>
                    <a:pt x="54000" y="19279"/>
                  </a:lnTo>
                  <a:lnTo>
                    <a:pt x="67246" y="11392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009ED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Shape 52">
              <a:extLst>
                <a:ext uri="{FF2B5EF4-FFF2-40B4-BE49-F238E27FC236}">
                  <a16:creationId xmlns:a16="http://schemas.microsoft.com/office/drawing/2014/main" xmlns="" id="{27B4A2FB-1BF7-4CBF-89A0-E2527A989165}"/>
                </a:ext>
              </a:extLst>
            </p:cNvPr>
            <p:cNvSpPr/>
            <p:nvPr/>
          </p:nvSpPr>
          <p:spPr>
            <a:xfrm>
              <a:off x="162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Shape 53">
              <a:extLst>
                <a:ext uri="{FF2B5EF4-FFF2-40B4-BE49-F238E27FC236}">
                  <a16:creationId xmlns:a16="http://schemas.microsoft.com/office/drawing/2014/main" xmlns="" id="{88544256-1FB5-4FFB-8803-C8AF641459D2}"/>
                </a:ext>
              </a:extLst>
            </p:cNvPr>
            <p:cNvSpPr/>
            <p:nvPr/>
          </p:nvSpPr>
          <p:spPr>
            <a:xfrm>
              <a:off x="27544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Shape 54">
              <a:extLst>
                <a:ext uri="{FF2B5EF4-FFF2-40B4-BE49-F238E27FC236}">
                  <a16:creationId xmlns:a16="http://schemas.microsoft.com/office/drawing/2014/main" xmlns="" id="{A649B9B2-B49A-4A68-9582-2A9B0D2FE0B7}"/>
                </a:ext>
              </a:extLst>
            </p:cNvPr>
            <p:cNvSpPr/>
            <p:nvPr/>
          </p:nvSpPr>
          <p:spPr>
            <a:xfrm>
              <a:off x="63996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Shape 55">
              <a:extLst>
                <a:ext uri="{FF2B5EF4-FFF2-40B4-BE49-F238E27FC236}">
                  <a16:creationId xmlns:a16="http://schemas.microsoft.com/office/drawing/2014/main" xmlns="" id="{75370B3C-F5DF-49BB-9376-F996C1FAF59D}"/>
                </a:ext>
              </a:extLst>
            </p:cNvPr>
            <p:cNvSpPr/>
            <p:nvPr/>
          </p:nvSpPr>
          <p:spPr>
            <a:xfrm>
              <a:off x="109544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29" y="58725"/>
                  </a:lnTo>
                  <a:lnTo>
                    <a:pt x="15329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Shape 56">
              <a:extLst>
                <a:ext uri="{FF2B5EF4-FFF2-40B4-BE49-F238E27FC236}">
                  <a16:creationId xmlns:a16="http://schemas.microsoft.com/office/drawing/2014/main" xmlns="" id="{73CC6B1A-17E1-4C37-A782-9A526AD31D8E}"/>
                </a:ext>
              </a:extLst>
            </p:cNvPr>
            <p:cNvSpPr/>
            <p:nvPr/>
          </p:nvSpPr>
          <p:spPr>
            <a:xfrm>
              <a:off x="156801" y="500"/>
              <a:ext cx="23051" cy="58725"/>
            </a:xfrm>
            <a:custGeom>
              <a:avLst/>
              <a:gdLst/>
              <a:ahLst/>
              <a:cxnLst/>
              <a:rect l="0" t="0" r="0" b="0"/>
              <a:pathLst>
                <a:path w="23051" h="58725">
                  <a:moveTo>
                    <a:pt x="21311" y="0"/>
                  </a:moveTo>
                  <a:lnTo>
                    <a:pt x="23051" y="0"/>
                  </a:lnTo>
                  <a:lnTo>
                    <a:pt x="23051" y="10071"/>
                  </a:lnTo>
                  <a:lnTo>
                    <a:pt x="21946" y="10071"/>
                  </a:lnTo>
                  <a:cubicBezTo>
                    <a:pt x="19355" y="10071"/>
                    <a:pt x="17285" y="10808"/>
                    <a:pt x="15748" y="12255"/>
                  </a:cubicBezTo>
                  <a:cubicBezTo>
                    <a:pt x="14186" y="13729"/>
                    <a:pt x="13437" y="15659"/>
                    <a:pt x="13437" y="18161"/>
                  </a:cubicBezTo>
                  <a:cubicBezTo>
                    <a:pt x="13437" y="20561"/>
                    <a:pt x="14186" y="22555"/>
                    <a:pt x="15748" y="24143"/>
                  </a:cubicBezTo>
                  <a:cubicBezTo>
                    <a:pt x="17285" y="25692"/>
                    <a:pt x="19355" y="26479"/>
                    <a:pt x="21946" y="26479"/>
                  </a:cubicBezTo>
                  <a:lnTo>
                    <a:pt x="23051" y="26479"/>
                  </a:lnTo>
                  <a:lnTo>
                    <a:pt x="23051" y="37120"/>
                  </a:lnTo>
                  <a:lnTo>
                    <a:pt x="13602" y="58725"/>
                  </a:lnTo>
                  <a:lnTo>
                    <a:pt x="0" y="58725"/>
                  </a:lnTo>
                  <a:lnTo>
                    <a:pt x="12116" y="34315"/>
                  </a:lnTo>
                  <a:cubicBezTo>
                    <a:pt x="8992" y="32906"/>
                    <a:pt x="6528" y="30798"/>
                    <a:pt x="4737" y="28054"/>
                  </a:cubicBezTo>
                  <a:cubicBezTo>
                    <a:pt x="2946" y="25311"/>
                    <a:pt x="2045" y="22035"/>
                    <a:pt x="2045" y="18313"/>
                  </a:cubicBezTo>
                  <a:cubicBezTo>
                    <a:pt x="2045" y="15519"/>
                    <a:pt x="2527" y="12979"/>
                    <a:pt x="3493" y="10719"/>
                  </a:cubicBezTo>
                  <a:cubicBezTo>
                    <a:pt x="4445" y="8471"/>
                    <a:pt x="5804" y="6553"/>
                    <a:pt x="7480" y="4978"/>
                  </a:cubicBezTo>
                  <a:cubicBezTo>
                    <a:pt x="9195" y="3365"/>
                    <a:pt x="11214" y="2146"/>
                    <a:pt x="13576" y="1295"/>
                  </a:cubicBezTo>
                  <a:cubicBezTo>
                    <a:pt x="15926" y="432"/>
                    <a:pt x="18517" y="0"/>
                    <a:pt x="2131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Shape 57">
              <a:extLst>
                <a:ext uri="{FF2B5EF4-FFF2-40B4-BE49-F238E27FC236}">
                  <a16:creationId xmlns:a16="http://schemas.microsoft.com/office/drawing/2014/main" xmlns="" id="{5B35D0EF-D248-4881-B24C-44FD3CFFAD8A}"/>
                </a:ext>
              </a:extLst>
            </p:cNvPr>
            <p:cNvSpPr/>
            <p:nvPr/>
          </p:nvSpPr>
          <p:spPr>
            <a:xfrm>
              <a:off x="179851" y="500"/>
              <a:ext cx="20993" cy="58725"/>
            </a:xfrm>
            <a:custGeom>
              <a:avLst/>
              <a:gdLst/>
              <a:ahLst/>
              <a:cxnLst/>
              <a:rect l="0" t="0" r="0" b="0"/>
              <a:pathLst>
                <a:path w="20993" h="58725">
                  <a:moveTo>
                    <a:pt x="0" y="0"/>
                  </a:moveTo>
                  <a:lnTo>
                    <a:pt x="20993" y="0"/>
                  </a:lnTo>
                  <a:lnTo>
                    <a:pt x="20993" y="58725"/>
                  </a:lnTo>
                  <a:lnTo>
                    <a:pt x="9614" y="58725"/>
                  </a:lnTo>
                  <a:lnTo>
                    <a:pt x="9614" y="36627"/>
                  </a:lnTo>
                  <a:lnTo>
                    <a:pt x="216" y="36627"/>
                  </a:lnTo>
                  <a:lnTo>
                    <a:pt x="0" y="37120"/>
                  </a:lnTo>
                  <a:lnTo>
                    <a:pt x="0" y="26479"/>
                  </a:lnTo>
                  <a:lnTo>
                    <a:pt x="9614" y="26479"/>
                  </a:lnTo>
                  <a:lnTo>
                    <a:pt x="9614" y="10071"/>
                  </a:lnTo>
                  <a:lnTo>
                    <a:pt x="0" y="10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Shape 58">
              <a:extLst>
                <a:ext uri="{FF2B5EF4-FFF2-40B4-BE49-F238E27FC236}">
                  <a16:creationId xmlns:a16="http://schemas.microsoft.com/office/drawing/2014/main" xmlns="" id="{D57D2A8C-B5A4-4A6F-846D-FBE6FBBD4033}"/>
                </a:ext>
              </a:extLst>
            </p:cNvPr>
            <p:cNvSpPr/>
            <p:nvPr/>
          </p:nvSpPr>
          <p:spPr>
            <a:xfrm>
              <a:off x="214629" y="502"/>
              <a:ext cx="53188" cy="58725"/>
            </a:xfrm>
            <a:custGeom>
              <a:avLst/>
              <a:gdLst/>
              <a:ahLst/>
              <a:cxnLst/>
              <a:rect l="0" t="0" r="0" b="0"/>
              <a:pathLst>
                <a:path w="53188" h="58725">
                  <a:moveTo>
                    <a:pt x="0" y="0"/>
                  </a:moveTo>
                  <a:lnTo>
                    <a:pt x="11214" y="0"/>
                  </a:lnTo>
                  <a:lnTo>
                    <a:pt x="26632" y="31763"/>
                  </a:lnTo>
                  <a:lnTo>
                    <a:pt x="41961" y="0"/>
                  </a:lnTo>
                  <a:lnTo>
                    <a:pt x="53188" y="0"/>
                  </a:lnTo>
                  <a:lnTo>
                    <a:pt x="53188" y="58725"/>
                  </a:lnTo>
                  <a:lnTo>
                    <a:pt x="41808" y="58725"/>
                  </a:lnTo>
                  <a:lnTo>
                    <a:pt x="41808" y="24511"/>
                  </a:lnTo>
                  <a:lnTo>
                    <a:pt x="30531" y="46787"/>
                  </a:lnTo>
                  <a:lnTo>
                    <a:pt x="22720" y="46787"/>
                  </a:lnTo>
                  <a:lnTo>
                    <a:pt x="11366" y="24511"/>
                  </a:lnTo>
                  <a:lnTo>
                    <a:pt x="1136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Shape 59">
              <a:extLst>
                <a:ext uri="{FF2B5EF4-FFF2-40B4-BE49-F238E27FC236}">
                  <a16:creationId xmlns:a16="http://schemas.microsoft.com/office/drawing/2014/main" xmlns="" id="{08D5CC31-6992-4C14-B59B-1C51E7FFCBE2}"/>
                </a:ext>
              </a:extLst>
            </p:cNvPr>
            <p:cNvSpPr/>
            <p:nvPr/>
          </p:nvSpPr>
          <p:spPr>
            <a:xfrm>
              <a:off x="300634" y="504"/>
              <a:ext cx="21019" cy="58725"/>
            </a:xfrm>
            <a:custGeom>
              <a:avLst/>
              <a:gdLst/>
              <a:ahLst/>
              <a:cxnLst/>
              <a:rect l="0" t="0" r="0" b="0"/>
              <a:pathLst>
                <a:path w="21019" h="58725">
                  <a:moveTo>
                    <a:pt x="0" y="0"/>
                  </a:moveTo>
                  <a:lnTo>
                    <a:pt x="21019" y="0"/>
                  </a:lnTo>
                  <a:lnTo>
                    <a:pt x="21019" y="10224"/>
                  </a:lnTo>
                  <a:lnTo>
                    <a:pt x="11367" y="10224"/>
                  </a:lnTo>
                  <a:lnTo>
                    <a:pt x="11367" y="26314"/>
                  </a:lnTo>
                  <a:lnTo>
                    <a:pt x="21019" y="26314"/>
                  </a:lnTo>
                  <a:lnTo>
                    <a:pt x="21019" y="36627"/>
                  </a:lnTo>
                  <a:lnTo>
                    <a:pt x="11367" y="36627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Shape 60">
              <a:extLst>
                <a:ext uri="{FF2B5EF4-FFF2-40B4-BE49-F238E27FC236}">
                  <a16:creationId xmlns:a16="http://schemas.microsoft.com/office/drawing/2014/main" xmlns="" id="{C9DB0ACE-7F49-44F9-AAC3-C99602778D9F}"/>
                </a:ext>
              </a:extLst>
            </p:cNvPr>
            <p:cNvSpPr/>
            <p:nvPr/>
          </p:nvSpPr>
          <p:spPr>
            <a:xfrm>
              <a:off x="321653" y="504"/>
              <a:ext cx="21057" cy="36627"/>
            </a:xfrm>
            <a:custGeom>
              <a:avLst/>
              <a:gdLst/>
              <a:ahLst/>
              <a:cxnLst/>
              <a:rect l="0" t="0" r="0" b="0"/>
              <a:pathLst>
                <a:path w="21057" h="36627">
                  <a:moveTo>
                    <a:pt x="0" y="0"/>
                  </a:moveTo>
                  <a:lnTo>
                    <a:pt x="1702" y="0"/>
                  </a:lnTo>
                  <a:cubicBezTo>
                    <a:pt x="4496" y="0"/>
                    <a:pt x="7087" y="457"/>
                    <a:pt x="9474" y="1359"/>
                  </a:cubicBezTo>
                  <a:cubicBezTo>
                    <a:pt x="11887" y="2261"/>
                    <a:pt x="13906" y="3543"/>
                    <a:pt x="15621" y="5169"/>
                  </a:cubicBezTo>
                  <a:cubicBezTo>
                    <a:pt x="17323" y="6782"/>
                    <a:pt x="18644" y="8699"/>
                    <a:pt x="19609" y="10922"/>
                  </a:cubicBezTo>
                  <a:cubicBezTo>
                    <a:pt x="20587" y="13157"/>
                    <a:pt x="21057" y="15608"/>
                    <a:pt x="21057" y="18313"/>
                  </a:cubicBezTo>
                  <a:cubicBezTo>
                    <a:pt x="21057" y="21006"/>
                    <a:pt x="20561" y="23457"/>
                    <a:pt x="19609" y="25692"/>
                  </a:cubicBezTo>
                  <a:cubicBezTo>
                    <a:pt x="18644" y="27927"/>
                    <a:pt x="17323" y="29832"/>
                    <a:pt x="15621" y="31471"/>
                  </a:cubicBezTo>
                  <a:cubicBezTo>
                    <a:pt x="13906" y="33096"/>
                    <a:pt x="11862" y="34354"/>
                    <a:pt x="9500" y="35255"/>
                  </a:cubicBezTo>
                  <a:cubicBezTo>
                    <a:pt x="7150" y="36157"/>
                    <a:pt x="4534" y="36627"/>
                    <a:pt x="1676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30" y="26314"/>
                  </a:lnTo>
                  <a:cubicBezTo>
                    <a:pt x="3721" y="26314"/>
                    <a:pt x="5791" y="25590"/>
                    <a:pt x="7353" y="24168"/>
                  </a:cubicBezTo>
                  <a:cubicBezTo>
                    <a:pt x="8903" y="22746"/>
                    <a:pt x="9652" y="20790"/>
                    <a:pt x="9652" y="18313"/>
                  </a:cubicBezTo>
                  <a:cubicBezTo>
                    <a:pt x="9652" y="15850"/>
                    <a:pt x="8903" y="13881"/>
                    <a:pt x="7353" y="12421"/>
                  </a:cubicBezTo>
                  <a:cubicBezTo>
                    <a:pt x="5791" y="10947"/>
                    <a:pt x="3721" y="10224"/>
                    <a:pt x="113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Shape 61">
              <a:extLst>
                <a:ext uri="{FF2B5EF4-FFF2-40B4-BE49-F238E27FC236}">
                  <a16:creationId xmlns:a16="http://schemas.microsoft.com/office/drawing/2014/main" xmlns="" id="{9135B685-7134-4874-B508-2D80FBA7B26B}"/>
                </a:ext>
              </a:extLst>
            </p:cNvPr>
            <p:cNvSpPr/>
            <p:nvPr/>
          </p:nvSpPr>
          <p:spPr>
            <a:xfrm>
              <a:off x="350455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21654" y="0"/>
                  </a:moveTo>
                  <a:lnTo>
                    <a:pt x="21654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811" y="19558"/>
                  </a:cubicBezTo>
                  <a:cubicBezTo>
                    <a:pt x="11532" y="22250"/>
                    <a:pt x="11392" y="25413"/>
                    <a:pt x="11392" y="29058"/>
                  </a:cubicBezTo>
                  <a:lnTo>
                    <a:pt x="11392" y="32004"/>
                  </a:lnTo>
                  <a:cubicBezTo>
                    <a:pt x="11392" y="35077"/>
                    <a:pt x="11506" y="37910"/>
                    <a:pt x="11760" y="40475"/>
                  </a:cubicBezTo>
                  <a:cubicBezTo>
                    <a:pt x="12027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54" y="49517"/>
                  </a:cubicBezTo>
                  <a:lnTo>
                    <a:pt x="21654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715" y="46660"/>
                    <a:pt x="1143" y="44882"/>
                    <a:pt x="749" y="43040"/>
                  </a:cubicBezTo>
                  <a:cubicBezTo>
                    <a:pt x="368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54" y="19926"/>
                  </a:cubicBezTo>
                  <a:cubicBezTo>
                    <a:pt x="419" y="17805"/>
                    <a:pt x="724" y="15938"/>
                    <a:pt x="1168" y="14326"/>
                  </a:cubicBezTo>
                  <a:cubicBezTo>
                    <a:pt x="1600" y="12700"/>
                    <a:pt x="2197" y="11278"/>
                    <a:pt x="2921" y="10020"/>
                  </a:cubicBezTo>
                  <a:cubicBezTo>
                    <a:pt x="3645" y="8788"/>
                    <a:pt x="4610" y="7595"/>
                    <a:pt x="5779" y="6452"/>
                  </a:cubicBezTo>
                  <a:cubicBezTo>
                    <a:pt x="9957" y="2146"/>
                    <a:pt x="15240" y="0"/>
                    <a:pt x="216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Shape 62">
              <a:extLst>
                <a:ext uri="{FF2B5EF4-FFF2-40B4-BE49-F238E27FC236}">
                  <a16:creationId xmlns:a16="http://schemas.microsoft.com/office/drawing/2014/main" xmlns="" id="{54CFF7A2-DEB4-4321-B73E-771D416840F6}"/>
                </a:ext>
              </a:extLst>
            </p:cNvPr>
            <p:cNvSpPr/>
            <p:nvPr/>
          </p:nvSpPr>
          <p:spPr>
            <a:xfrm>
              <a:off x="372109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31" y="8522"/>
                    <a:pt x="19304" y="11087"/>
                    <a:pt x="20244" y="14122"/>
                  </a:cubicBezTo>
                  <a:cubicBezTo>
                    <a:pt x="21171" y="17132"/>
                    <a:pt x="21641" y="21018"/>
                    <a:pt x="21641" y="25730"/>
                  </a:cubicBezTo>
                  <a:lnTo>
                    <a:pt x="21641" y="32004"/>
                  </a:lnTo>
                  <a:cubicBezTo>
                    <a:pt x="21641" y="33934"/>
                    <a:pt x="21615" y="35865"/>
                    <a:pt x="21539" y="37757"/>
                  </a:cubicBezTo>
                  <a:cubicBezTo>
                    <a:pt x="21425" y="39637"/>
                    <a:pt x="21222" y="41504"/>
                    <a:pt x="20853" y="43332"/>
                  </a:cubicBezTo>
                  <a:cubicBezTo>
                    <a:pt x="20498" y="45136"/>
                    <a:pt x="19926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91" y="46355"/>
                  </a:cubicBezTo>
                  <a:cubicBezTo>
                    <a:pt x="7988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28" y="41046"/>
                  </a:cubicBezTo>
                  <a:cubicBezTo>
                    <a:pt x="9931" y="39738"/>
                    <a:pt x="10058" y="38138"/>
                    <a:pt x="10135" y="36170"/>
                  </a:cubicBezTo>
                  <a:cubicBezTo>
                    <a:pt x="10211" y="34226"/>
                    <a:pt x="10262" y="31763"/>
                    <a:pt x="10262" y="28791"/>
                  </a:cubicBezTo>
                  <a:cubicBezTo>
                    <a:pt x="10262" y="26378"/>
                    <a:pt x="10211" y="24321"/>
                    <a:pt x="10135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61" y="17234"/>
                    <a:pt x="9182" y="16281"/>
                    <a:pt x="8788" y="15519"/>
                  </a:cubicBezTo>
                  <a:cubicBezTo>
                    <a:pt x="8407" y="14757"/>
                    <a:pt x="7925" y="14046"/>
                    <a:pt x="7391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Shape 63">
              <a:extLst>
                <a:ext uri="{FF2B5EF4-FFF2-40B4-BE49-F238E27FC236}">
                  <a16:creationId xmlns:a16="http://schemas.microsoft.com/office/drawing/2014/main" xmlns="" id="{97FBBA8E-82FB-404E-AD87-4C1907FD3FD6}"/>
                </a:ext>
              </a:extLst>
            </p:cNvPr>
            <p:cNvSpPr/>
            <p:nvPr/>
          </p:nvSpPr>
          <p:spPr>
            <a:xfrm>
              <a:off x="403572" y="8"/>
              <a:ext cx="43155" cy="59715"/>
            </a:xfrm>
            <a:custGeom>
              <a:avLst/>
              <a:gdLst/>
              <a:ahLst/>
              <a:cxnLst/>
              <a:rect l="0" t="0" r="0" b="0"/>
              <a:pathLst>
                <a:path w="43155" h="59715">
                  <a:moveTo>
                    <a:pt x="21552" y="0"/>
                  </a:moveTo>
                  <a:cubicBezTo>
                    <a:pt x="24295" y="0"/>
                    <a:pt x="26861" y="381"/>
                    <a:pt x="29248" y="1168"/>
                  </a:cubicBezTo>
                  <a:cubicBezTo>
                    <a:pt x="31623" y="1943"/>
                    <a:pt x="33782" y="3111"/>
                    <a:pt x="35674" y="4661"/>
                  </a:cubicBezTo>
                  <a:cubicBezTo>
                    <a:pt x="37592" y="6236"/>
                    <a:pt x="39167" y="8179"/>
                    <a:pt x="40462" y="10490"/>
                  </a:cubicBezTo>
                  <a:cubicBezTo>
                    <a:pt x="41758" y="12802"/>
                    <a:pt x="42634" y="15494"/>
                    <a:pt x="43155" y="18580"/>
                  </a:cubicBezTo>
                  <a:lnTo>
                    <a:pt x="31521" y="18580"/>
                  </a:lnTo>
                  <a:cubicBezTo>
                    <a:pt x="30899" y="16192"/>
                    <a:pt x="29845" y="14224"/>
                    <a:pt x="28308" y="12611"/>
                  </a:cubicBezTo>
                  <a:cubicBezTo>
                    <a:pt x="26759" y="11036"/>
                    <a:pt x="24524" y="10224"/>
                    <a:pt x="21628" y="10224"/>
                  </a:cubicBezTo>
                  <a:cubicBezTo>
                    <a:pt x="20015" y="10224"/>
                    <a:pt x="18618" y="10516"/>
                    <a:pt x="17374" y="11062"/>
                  </a:cubicBezTo>
                  <a:cubicBezTo>
                    <a:pt x="16142" y="11608"/>
                    <a:pt x="15100" y="12344"/>
                    <a:pt x="14275" y="13297"/>
                  </a:cubicBezTo>
                  <a:cubicBezTo>
                    <a:pt x="13729" y="13894"/>
                    <a:pt x="13259" y="14554"/>
                    <a:pt x="12865" y="15316"/>
                  </a:cubicBezTo>
                  <a:cubicBezTo>
                    <a:pt x="12484" y="16027"/>
                    <a:pt x="12192" y="17018"/>
                    <a:pt x="11963" y="18237"/>
                  </a:cubicBezTo>
                  <a:cubicBezTo>
                    <a:pt x="11760" y="19431"/>
                    <a:pt x="11595" y="20980"/>
                    <a:pt x="11519" y="22847"/>
                  </a:cubicBezTo>
                  <a:cubicBezTo>
                    <a:pt x="11443" y="24714"/>
                    <a:pt x="11392" y="27051"/>
                    <a:pt x="11392" y="29858"/>
                  </a:cubicBezTo>
                  <a:cubicBezTo>
                    <a:pt x="11392" y="32664"/>
                    <a:pt x="11443" y="35001"/>
                    <a:pt x="11519" y="36855"/>
                  </a:cubicBezTo>
                  <a:cubicBezTo>
                    <a:pt x="11595" y="38760"/>
                    <a:pt x="11760" y="40284"/>
                    <a:pt x="11963" y="41491"/>
                  </a:cubicBezTo>
                  <a:cubicBezTo>
                    <a:pt x="12192" y="42685"/>
                    <a:pt x="12484" y="43675"/>
                    <a:pt x="12865" y="44425"/>
                  </a:cubicBezTo>
                  <a:cubicBezTo>
                    <a:pt x="13259" y="45149"/>
                    <a:pt x="13729" y="45822"/>
                    <a:pt x="14275" y="46444"/>
                  </a:cubicBezTo>
                  <a:cubicBezTo>
                    <a:pt x="15100" y="47384"/>
                    <a:pt x="16142" y="48108"/>
                    <a:pt x="17374" y="48679"/>
                  </a:cubicBezTo>
                  <a:cubicBezTo>
                    <a:pt x="18618" y="49225"/>
                    <a:pt x="20015" y="49505"/>
                    <a:pt x="21628" y="49505"/>
                  </a:cubicBezTo>
                  <a:cubicBezTo>
                    <a:pt x="24524" y="49505"/>
                    <a:pt x="26759" y="48704"/>
                    <a:pt x="28308" y="47104"/>
                  </a:cubicBezTo>
                  <a:cubicBezTo>
                    <a:pt x="29845" y="45517"/>
                    <a:pt x="30899" y="43523"/>
                    <a:pt x="31521" y="41161"/>
                  </a:cubicBezTo>
                  <a:lnTo>
                    <a:pt x="43155" y="41161"/>
                  </a:lnTo>
                  <a:cubicBezTo>
                    <a:pt x="42634" y="44247"/>
                    <a:pt x="41758" y="46939"/>
                    <a:pt x="40462" y="49251"/>
                  </a:cubicBezTo>
                  <a:cubicBezTo>
                    <a:pt x="39167" y="51549"/>
                    <a:pt x="37592" y="53505"/>
                    <a:pt x="35674" y="55054"/>
                  </a:cubicBezTo>
                  <a:cubicBezTo>
                    <a:pt x="33782" y="56629"/>
                    <a:pt x="31623" y="57798"/>
                    <a:pt x="29210" y="58572"/>
                  </a:cubicBezTo>
                  <a:cubicBezTo>
                    <a:pt x="26784" y="59334"/>
                    <a:pt x="24244" y="59715"/>
                    <a:pt x="21552" y="59715"/>
                  </a:cubicBezTo>
                  <a:cubicBezTo>
                    <a:pt x="18288" y="59715"/>
                    <a:pt x="15380" y="59169"/>
                    <a:pt x="12764" y="58077"/>
                  </a:cubicBezTo>
                  <a:cubicBezTo>
                    <a:pt x="10147" y="56960"/>
                    <a:pt x="7823" y="55385"/>
                    <a:pt x="5740" y="53289"/>
                  </a:cubicBezTo>
                  <a:cubicBezTo>
                    <a:pt x="4267" y="51816"/>
                    <a:pt x="3124" y="50228"/>
                    <a:pt x="2350" y="48552"/>
                  </a:cubicBezTo>
                  <a:cubicBezTo>
                    <a:pt x="1549" y="46863"/>
                    <a:pt x="978" y="45085"/>
                    <a:pt x="660" y="43129"/>
                  </a:cubicBezTo>
                  <a:cubicBezTo>
                    <a:pt x="330" y="41211"/>
                    <a:pt x="152" y="39167"/>
                    <a:pt x="102" y="36970"/>
                  </a:cubicBezTo>
                  <a:cubicBezTo>
                    <a:pt x="38" y="34760"/>
                    <a:pt x="0" y="32385"/>
                    <a:pt x="0" y="29858"/>
                  </a:cubicBezTo>
                  <a:cubicBezTo>
                    <a:pt x="0" y="27330"/>
                    <a:pt x="38" y="24981"/>
                    <a:pt x="102" y="22771"/>
                  </a:cubicBezTo>
                  <a:cubicBezTo>
                    <a:pt x="152" y="20574"/>
                    <a:pt x="330" y="18491"/>
                    <a:pt x="660" y="16574"/>
                  </a:cubicBezTo>
                  <a:cubicBezTo>
                    <a:pt x="978" y="14656"/>
                    <a:pt x="1549" y="12852"/>
                    <a:pt x="2350" y="11189"/>
                  </a:cubicBezTo>
                  <a:cubicBezTo>
                    <a:pt x="3124" y="9512"/>
                    <a:pt x="4267" y="7925"/>
                    <a:pt x="5740" y="6452"/>
                  </a:cubicBezTo>
                  <a:cubicBezTo>
                    <a:pt x="7823" y="4356"/>
                    <a:pt x="10147" y="2743"/>
                    <a:pt x="12764" y="1664"/>
                  </a:cubicBezTo>
                  <a:cubicBezTo>
                    <a:pt x="15380" y="571"/>
                    <a:pt x="18288" y="0"/>
                    <a:pt x="2155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Shape 64">
              <a:extLst>
                <a:ext uri="{FF2B5EF4-FFF2-40B4-BE49-F238E27FC236}">
                  <a16:creationId xmlns:a16="http://schemas.microsoft.com/office/drawing/2014/main" xmlns="" id="{1B8B5B0E-78BC-4058-9095-0BCDE46E0BC7}"/>
                </a:ext>
              </a:extLst>
            </p:cNvPr>
            <p:cNvSpPr/>
            <p:nvPr/>
          </p:nvSpPr>
          <p:spPr>
            <a:xfrm>
              <a:off x="453907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7" y="0"/>
                  </a:moveTo>
                  <a:cubicBezTo>
                    <a:pt x="24270" y="0"/>
                    <a:pt x="26835" y="381"/>
                    <a:pt x="29223" y="1168"/>
                  </a:cubicBezTo>
                  <a:cubicBezTo>
                    <a:pt x="31598" y="1943"/>
                    <a:pt x="33757" y="3111"/>
                    <a:pt x="35649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9" y="15494"/>
                    <a:pt x="43129" y="18580"/>
                  </a:cubicBezTo>
                  <a:lnTo>
                    <a:pt x="31496" y="18580"/>
                  </a:lnTo>
                  <a:cubicBezTo>
                    <a:pt x="30874" y="16192"/>
                    <a:pt x="29820" y="14224"/>
                    <a:pt x="28296" y="12611"/>
                  </a:cubicBezTo>
                  <a:cubicBezTo>
                    <a:pt x="26734" y="11036"/>
                    <a:pt x="24511" y="10224"/>
                    <a:pt x="21603" y="10224"/>
                  </a:cubicBezTo>
                  <a:cubicBezTo>
                    <a:pt x="20003" y="10224"/>
                    <a:pt x="18593" y="10516"/>
                    <a:pt x="17348" y="11062"/>
                  </a:cubicBezTo>
                  <a:cubicBezTo>
                    <a:pt x="16116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52" y="15316"/>
                  </a:cubicBezTo>
                  <a:cubicBezTo>
                    <a:pt x="12459" y="16027"/>
                    <a:pt x="12167" y="17018"/>
                    <a:pt x="11938" y="18237"/>
                  </a:cubicBezTo>
                  <a:cubicBezTo>
                    <a:pt x="11735" y="19431"/>
                    <a:pt x="11582" y="20980"/>
                    <a:pt x="11494" y="22847"/>
                  </a:cubicBezTo>
                  <a:cubicBezTo>
                    <a:pt x="11417" y="24714"/>
                    <a:pt x="11367" y="27051"/>
                    <a:pt x="11367" y="29858"/>
                  </a:cubicBezTo>
                  <a:cubicBezTo>
                    <a:pt x="11367" y="32664"/>
                    <a:pt x="11417" y="35001"/>
                    <a:pt x="11494" y="36855"/>
                  </a:cubicBezTo>
                  <a:cubicBezTo>
                    <a:pt x="11582" y="38760"/>
                    <a:pt x="11735" y="40284"/>
                    <a:pt x="11938" y="41491"/>
                  </a:cubicBezTo>
                  <a:cubicBezTo>
                    <a:pt x="12167" y="42685"/>
                    <a:pt x="12459" y="43675"/>
                    <a:pt x="12852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16" y="48108"/>
                    <a:pt x="17348" y="48679"/>
                  </a:cubicBezTo>
                  <a:cubicBezTo>
                    <a:pt x="18593" y="49225"/>
                    <a:pt x="20003" y="49505"/>
                    <a:pt x="21603" y="49505"/>
                  </a:cubicBezTo>
                  <a:cubicBezTo>
                    <a:pt x="24511" y="49505"/>
                    <a:pt x="26734" y="48704"/>
                    <a:pt x="28296" y="47104"/>
                  </a:cubicBezTo>
                  <a:cubicBezTo>
                    <a:pt x="29820" y="45517"/>
                    <a:pt x="30874" y="43523"/>
                    <a:pt x="31496" y="41161"/>
                  </a:cubicBezTo>
                  <a:lnTo>
                    <a:pt x="43129" y="41161"/>
                  </a:lnTo>
                  <a:cubicBezTo>
                    <a:pt x="42609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49" y="55054"/>
                  </a:cubicBezTo>
                  <a:cubicBezTo>
                    <a:pt x="33757" y="56629"/>
                    <a:pt x="31598" y="57798"/>
                    <a:pt x="29197" y="58572"/>
                  </a:cubicBezTo>
                  <a:cubicBezTo>
                    <a:pt x="26759" y="59334"/>
                    <a:pt x="24219" y="59715"/>
                    <a:pt x="21527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22" y="56960"/>
                    <a:pt x="7798" y="55385"/>
                    <a:pt x="5728" y="53289"/>
                  </a:cubicBezTo>
                  <a:cubicBezTo>
                    <a:pt x="4242" y="51816"/>
                    <a:pt x="3112" y="50228"/>
                    <a:pt x="2324" y="48552"/>
                  </a:cubicBezTo>
                  <a:cubicBezTo>
                    <a:pt x="1524" y="46863"/>
                    <a:pt x="978" y="45085"/>
                    <a:pt x="648" y="43129"/>
                  </a:cubicBezTo>
                  <a:cubicBezTo>
                    <a:pt x="330" y="41211"/>
                    <a:pt x="127" y="39167"/>
                    <a:pt x="76" y="36970"/>
                  </a:cubicBezTo>
                  <a:cubicBezTo>
                    <a:pt x="25" y="34760"/>
                    <a:pt x="0" y="32385"/>
                    <a:pt x="0" y="29858"/>
                  </a:cubicBezTo>
                  <a:cubicBezTo>
                    <a:pt x="0" y="27330"/>
                    <a:pt x="25" y="24981"/>
                    <a:pt x="76" y="22771"/>
                  </a:cubicBezTo>
                  <a:cubicBezTo>
                    <a:pt x="127" y="20574"/>
                    <a:pt x="330" y="18491"/>
                    <a:pt x="648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112" y="9512"/>
                    <a:pt x="4242" y="7925"/>
                    <a:pt x="5728" y="6452"/>
                  </a:cubicBezTo>
                  <a:cubicBezTo>
                    <a:pt x="7798" y="4356"/>
                    <a:pt x="10122" y="2743"/>
                    <a:pt x="12738" y="1664"/>
                  </a:cubicBezTo>
                  <a:cubicBezTo>
                    <a:pt x="15354" y="571"/>
                    <a:pt x="18263" y="0"/>
                    <a:pt x="2152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Shape 65">
              <a:extLst>
                <a:ext uri="{FF2B5EF4-FFF2-40B4-BE49-F238E27FC236}">
                  <a16:creationId xmlns:a16="http://schemas.microsoft.com/office/drawing/2014/main" xmlns="" id="{B3B48F86-1B91-4986-8D92-B7D2733DB058}"/>
                </a:ext>
              </a:extLst>
            </p:cNvPr>
            <p:cNvSpPr/>
            <p:nvPr/>
          </p:nvSpPr>
          <p:spPr>
            <a:xfrm>
              <a:off x="507018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66" y="0"/>
                  </a:lnTo>
                  <a:lnTo>
                    <a:pt x="11366" y="37617"/>
                  </a:lnTo>
                  <a:lnTo>
                    <a:pt x="34265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4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Shape 66">
              <a:extLst>
                <a:ext uri="{FF2B5EF4-FFF2-40B4-BE49-F238E27FC236}">
                  <a16:creationId xmlns:a16="http://schemas.microsoft.com/office/drawing/2014/main" xmlns="" id="{699EA654-2096-485F-B6BA-74862E12F833}"/>
                </a:ext>
              </a:extLst>
            </p:cNvPr>
            <p:cNvSpPr/>
            <p:nvPr/>
          </p:nvSpPr>
          <p:spPr>
            <a:xfrm>
              <a:off x="56525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79" y="0"/>
                  </a:lnTo>
                  <a:lnTo>
                    <a:pt x="11379" y="37617"/>
                  </a:lnTo>
                  <a:lnTo>
                    <a:pt x="34277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3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Shape 67">
              <a:extLst>
                <a:ext uri="{FF2B5EF4-FFF2-40B4-BE49-F238E27FC236}">
                  <a16:creationId xmlns:a16="http://schemas.microsoft.com/office/drawing/2014/main" xmlns="" id="{F92F25E6-2944-4C8B-A89E-071EE8A3CFE4}"/>
                </a:ext>
              </a:extLst>
            </p:cNvPr>
            <p:cNvSpPr/>
            <p:nvPr/>
          </p:nvSpPr>
          <p:spPr>
            <a:xfrm>
              <a:off x="640645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786" y="19558"/>
                  </a:cubicBezTo>
                  <a:cubicBezTo>
                    <a:pt x="11506" y="22250"/>
                    <a:pt x="11366" y="25413"/>
                    <a:pt x="11366" y="29058"/>
                  </a:cubicBezTo>
                  <a:lnTo>
                    <a:pt x="11366" y="32004"/>
                  </a:lnTo>
                  <a:cubicBezTo>
                    <a:pt x="11366" y="35077"/>
                    <a:pt x="11506" y="37910"/>
                    <a:pt x="11760" y="40475"/>
                  </a:cubicBezTo>
                  <a:cubicBezTo>
                    <a:pt x="12001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19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Shape 68">
              <a:extLst>
                <a:ext uri="{FF2B5EF4-FFF2-40B4-BE49-F238E27FC236}">
                  <a16:creationId xmlns:a16="http://schemas.microsoft.com/office/drawing/2014/main" xmlns="" id="{D229614A-B7E3-4937-9F2A-25FCFF3D5D56}"/>
                </a:ext>
              </a:extLst>
            </p:cNvPr>
            <p:cNvSpPr/>
            <p:nvPr/>
          </p:nvSpPr>
          <p:spPr>
            <a:xfrm>
              <a:off x="662286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824" y="6446"/>
                  </a:lnTo>
                  <a:cubicBezTo>
                    <a:pt x="17843" y="8517"/>
                    <a:pt x="19317" y="11082"/>
                    <a:pt x="20257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34" y="41498"/>
                    <a:pt x="20866" y="43327"/>
                  </a:cubicBezTo>
                  <a:cubicBezTo>
                    <a:pt x="20510" y="45131"/>
                    <a:pt x="19939" y="46871"/>
                    <a:pt x="19139" y="48560"/>
                  </a:cubicBezTo>
                  <a:cubicBezTo>
                    <a:pt x="18364" y="50223"/>
                    <a:pt x="17247" y="51811"/>
                    <a:pt x="15824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84" y="44966"/>
                    <a:pt x="8877" y="44178"/>
                  </a:cubicBezTo>
                  <a:cubicBezTo>
                    <a:pt x="9233" y="43365"/>
                    <a:pt x="9550" y="42324"/>
                    <a:pt x="9741" y="41041"/>
                  </a:cubicBezTo>
                  <a:cubicBezTo>
                    <a:pt x="9944" y="39733"/>
                    <a:pt x="10071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71" y="20963"/>
                    <a:pt x="9919" y="19553"/>
                    <a:pt x="9677" y="18397"/>
                  </a:cubicBezTo>
                  <a:cubicBezTo>
                    <a:pt x="9474" y="17229"/>
                    <a:pt x="9169" y="16276"/>
                    <a:pt x="8776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Shape 69">
              <a:extLst>
                <a:ext uri="{FF2B5EF4-FFF2-40B4-BE49-F238E27FC236}">
                  <a16:creationId xmlns:a16="http://schemas.microsoft.com/office/drawing/2014/main" xmlns="" id="{40D9FC57-46FE-4FF2-A0C9-1B4B6ADA7CE1}"/>
                </a:ext>
              </a:extLst>
            </p:cNvPr>
            <p:cNvSpPr/>
            <p:nvPr/>
          </p:nvSpPr>
          <p:spPr>
            <a:xfrm>
              <a:off x="695722" y="496"/>
              <a:ext cx="21279" cy="58725"/>
            </a:xfrm>
            <a:custGeom>
              <a:avLst/>
              <a:gdLst/>
              <a:ahLst/>
              <a:cxnLst/>
              <a:rect l="0" t="0" r="0" b="0"/>
              <a:pathLst>
                <a:path w="21279" h="58725">
                  <a:moveTo>
                    <a:pt x="0" y="0"/>
                  </a:moveTo>
                  <a:lnTo>
                    <a:pt x="21279" y="0"/>
                  </a:lnTo>
                  <a:lnTo>
                    <a:pt x="21279" y="10236"/>
                  </a:lnTo>
                  <a:lnTo>
                    <a:pt x="11367" y="10236"/>
                  </a:lnTo>
                  <a:lnTo>
                    <a:pt x="11367" y="22136"/>
                  </a:lnTo>
                  <a:lnTo>
                    <a:pt x="21279" y="22136"/>
                  </a:lnTo>
                  <a:lnTo>
                    <a:pt x="21279" y="32334"/>
                  </a:lnTo>
                  <a:lnTo>
                    <a:pt x="11367" y="32334"/>
                  </a:lnTo>
                  <a:lnTo>
                    <a:pt x="11367" y="48501"/>
                  </a:lnTo>
                  <a:lnTo>
                    <a:pt x="21279" y="48501"/>
                  </a:lnTo>
                  <a:lnTo>
                    <a:pt x="2127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Shape 70">
              <a:extLst>
                <a:ext uri="{FF2B5EF4-FFF2-40B4-BE49-F238E27FC236}">
                  <a16:creationId xmlns:a16="http://schemas.microsoft.com/office/drawing/2014/main" xmlns="" id="{E8497304-71C7-4D8B-BD9B-5F0D6DEED203}"/>
                </a:ext>
              </a:extLst>
            </p:cNvPr>
            <p:cNvSpPr/>
            <p:nvPr/>
          </p:nvSpPr>
          <p:spPr>
            <a:xfrm>
              <a:off x="717001" y="22632"/>
              <a:ext cx="21292" cy="36589"/>
            </a:xfrm>
            <a:custGeom>
              <a:avLst/>
              <a:gdLst/>
              <a:ahLst/>
              <a:cxnLst/>
              <a:rect l="0" t="0" r="0" b="0"/>
              <a:pathLst>
                <a:path w="21292" h="36589">
                  <a:moveTo>
                    <a:pt x="0" y="0"/>
                  </a:moveTo>
                  <a:lnTo>
                    <a:pt x="2191" y="0"/>
                  </a:lnTo>
                  <a:cubicBezTo>
                    <a:pt x="5150" y="0"/>
                    <a:pt x="7817" y="432"/>
                    <a:pt x="10179" y="1334"/>
                  </a:cubicBezTo>
                  <a:cubicBezTo>
                    <a:pt x="12503" y="2235"/>
                    <a:pt x="14497" y="3518"/>
                    <a:pt x="16161" y="5118"/>
                  </a:cubicBezTo>
                  <a:cubicBezTo>
                    <a:pt x="17824" y="6756"/>
                    <a:pt x="19082" y="8661"/>
                    <a:pt x="19971" y="10897"/>
                  </a:cubicBezTo>
                  <a:cubicBezTo>
                    <a:pt x="20847" y="13132"/>
                    <a:pt x="21292" y="15583"/>
                    <a:pt x="21292" y="18275"/>
                  </a:cubicBezTo>
                  <a:cubicBezTo>
                    <a:pt x="21292" y="20980"/>
                    <a:pt x="20847" y="23432"/>
                    <a:pt x="19971" y="25667"/>
                  </a:cubicBezTo>
                  <a:cubicBezTo>
                    <a:pt x="19082" y="27889"/>
                    <a:pt x="17850" y="29832"/>
                    <a:pt x="16212" y="31445"/>
                  </a:cubicBezTo>
                  <a:cubicBezTo>
                    <a:pt x="14611" y="33071"/>
                    <a:pt x="12605" y="34341"/>
                    <a:pt x="10255" y="35255"/>
                  </a:cubicBezTo>
                  <a:cubicBezTo>
                    <a:pt x="7868" y="36157"/>
                    <a:pt x="5201" y="36589"/>
                    <a:pt x="222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683" y="26365"/>
                  </a:lnTo>
                  <a:cubicBezTo>
                    <a:pt x="4299" y="26365"/>
                    <a:pt x="6318" y="25641"/>
                    <a:pt x="7741" y="24194"/>
                  </a:cubicBezTo>
                  <a:cubicBezTo>
                    <a:pt x="9188" y="22746"/>
                    <a:pt x="9912" y="20765"/>
                    <a:pt x="9912" y="18275"/>
                  </a:cubicBezTo>
                  <a:cubicBezTo>
                    <a:pt x="9912" y="15875"/>
                    <a:pt x="9188" y="13919"/>
                    <a:pt x="7741" y="12421"/>
                  </a:cubicBezTo>
                  <a:cubicBezTo>
                    <a:pt x="6318" y="10947"/>
                    <a:pt x="4299" y="10198"/>
                    <a:pt x="1683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Shape 17497">
              <a:extLst>
                <a:ext uri="{FF2B5EF4-FFF2-40B4-BE49-F238E27FC236}">
                  <a16:creationId xmlns:a16="http://schemas.microsoft.com/office/drawing/2014/main" xmlns="" id="{F188E6B4-0D88-496A-A66A-AE9EAC966BF0}"/>
                </a:ext>
              </a:extLst>
            </p:cNvPr>
            <p:cNvSpPr/>
            <p:nvPr/>
          </p:nvSpPr>
          <p:spPr>
            <a:xfrm>
              <a:off x="717001" y="496"/>
              <a:ext cx="17481" cy="10236"/>
            </a:xfrm>
            <a:custGeom>
              <a:avLst/>
              <a:gdLst/>
              <a:ahLst/>
              <a:cxnLst/>
              <a:rect l="0" t="0" r="0" b="0"/>
              <a:pathLst>
                <a:path w="17481" h="10236">
                  <a:moveTo>
                    <a:pt x="0" y="0"/>
                  </a:moveTo>
                  <a:lnTo>
                    <a:pt x="17481" y="0"/>
                  </a:lnTo>
                  <a:lnTo>
                    <a:pt x="17481" y="10236"/>
                  </a:lnTo>
                  <a:lnTo>
                    <a:pt x="0" y="10236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Shape 72">
              <a:extLst>
                <a:ext uri="{FF2B5EF4-FFF2-40B4-BE49-F238E27FC236}">
                  <a16:creationId xmlns:a16="http://schemas.microsoft.com/office/drawing/2014/main" xmlns="" id="{5662AD82-34CA-4D78-ADFF-9A0C663E47F6}"/>
                </a:ext>
              </a:extLst>
            </p:cNvPr>
            <p:cNvSpPr/>
            <p:nvPr/>
          </p:nvSpPr>
          <p:spPr>
            <a:xfrm>
              <a:off x="749668" y="504"/>
              <a:ext cx="21031" cy="58725"/>
            </a:xfrm>
            <a:custGeom>
              <a:avLst/>
              <a:gdLst/>
              <a:ahLst/>
              <a:cxnLst/>
              <a:rect l="0" t="0" r="0" b="0"/>
              <a:pathLst>
                <a:path w="21031" h="58725">
                  <a:moveTo>
                    <a:pt x="0" y="0"/>
                  </a:moveTo>
                  <a:lnTo>
                    <a:pt x="21031" y="0"/>
                  </a:lnTo>
                  <a:lnTo>
                    <a:pt x="21031" y="10224"/>
                  </a:lnTo>
                  <a:lnTo>
                    <a:pt x="11392" y="10224"/>
                  </a:lnTo>
                  <a:lnTo>
                    <a:pt x="11392" y="26314"/>
                  </a:lnTo>
                  <a:lnTo>
                    <a:pt x="21031" y="26314"/>
                  </a:lnTo>
                  <a:lnTo>
                    <a:pt x="21031" y="36627"/>
                  </a:lnTo>
                  <a:lnTo>
                    <a:pt x="11392" y="36627"/>
                  </a:lnTo>
                  <a:lnTo>
                    <a:pt x="1139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Shape 73">
              <a:extLst>
                <a:ext uri="{FF2B5EF4-FFF2-40B4-BE49-F238E27FC236}">
                  <a16:creationId xmlns:a16="http://schemas.microsoft.com/office/drawing/2014/main" xmlns="" id="{A32B3E67-6534-4D06-AA29-9F7669622667}"/>
                </a:ext>
              </a:extLst>
            </p:cNvPr>
            <p:cNvSpPr/>
            <p:nvPr/>
          </p:nvSpPr>
          <p:spPr>
            <a:xfrm>
              <a:off x="770700" y="504"/>
              <a:ext cx="21031" cy="36627"/>
            </a:xfrm>
            <a:custGeom>
              <a:avLst/>
              <a:gdLst/>
              <a:ahLst/>
              <a:cxnLst/>
              <a:rect l="0" t="0" r="0" b="0"/>
              <a:pathLst>
                <a:path w="21031" h="36627">
                  <a:moveTo>
                    <a:pt x="0" y="0"/>
                  </a:moveTo>
                  <a:lnTo>
                    <a:pt x="1714" y="0"/>
                  </a:lnTo>
                  <a:cubicBezTo>
                    <a:pt x="4508" y="0"/>
                    <a:pt x="7099" y="457"/>
                    <a:pt x="9461" y="1359"/>
                  </a:cubicBezTo>
                  <a:cubicBezTo>
                    <a:pt x="11862" y="2261"/>
                    <a:pt x="13881" y="3543"/>
                    <a:pt x="15596" y="5169"/>
                  </a:cubicBezTo>
                  <a:cubicBezTo>
                    <a:pt x="17310" y="6782"/>
                    <a:pt x="18631" y="8699"/>
                    <a:pt x="19583" y="10922"/>
                  </a:cubicBezTo>
                  <a:cubicBezTo>
                    <a:pt x="20574" y="13157"/>
                    <a:pt x="21031" y="15608"/>
                    <a:pt x="21031" y="18313"/>
                  </a:cubicBezTo>
                  <a:cubicBezTo>
                    <a:pt x="21031" y="21006"/>
                    <a:pt x="20549" y="23457"/>
                    <a:pt x="19583" y="25692"/>
                  </a:cubicBezTo>
                  <a:cubicBezTo>
                    <a:pt x="18631" y="27927"/>
                    <a:pt x="17310" y="29832"/>
                    <a:pt x="15596" y="31471"/>
                  </a:cubicBezTo>
                  <a:cubicBezTo>
                    <a:pt x="13881" y="33096"/>
                    <a:pt x="11836" y="34354"/>
                    <a:pt x="9487" y="35255"/>
                  </a:cubicBezTo>
                  <a:cubicBezTo>
                    <a:pt x="7125" y="36157"/>
                    <a:pt x="4508" y="36627"/>
                    <a:pt x="1651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18" y="26314"/>
                  </a:lnTo>
                  <a:cubicBezTo>
                    <a:pt x="3734" y="26314"/>
                    <a:pt x="5804" y="25590"/>
                    <a:pt x="7328" y="24168"/>
                  </a:cubicBezTo>
                  <a:cubicBezTo>
                    <a:pt x="8890" y="22746"/>
                    <a:pt x="9639" y="20790"/>
                    <a:pt x="9639" y="18313"/>
                  </a:cubicBezTo>
                  <a:cubicBezTo>
                    <a:pt x="9639" y="15850"/>
                    <a:pt x="8890" y="13881"/>
                    <a:pt x="7328" y="12421"/>
                  </a:cubicBezTo>
                  <a:cubicBezTo>
                    <a:pt x="5804" y="10947"/>
                    <a:pt x="3734" y="10224"/>
                    <a:pt x="1118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Shape 74">
              <a:extLst>
                <a:ext uri="{FF2B5EF4-FFF2-40B4-BE49-F238E27FC236}">
                  <a16:creationId xmlns:a16="http://schemas.microsoft.com/office/drawing/2014/main" xmlns="" id="{3D113B2E-6424-49F3-9D58-F4BE703E40C1}"/>
                </a:ext>
              </a:extLst>
            </p:cNvPr>
            <p:cNvSpPr/>
            <p:nvPr/>
          </p:nvSpPr>
          <p:spPr>
            <a:xfrm>
              <a:off x="790910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74" y="0"/>
                  </a:moveTo>
                  <a:lnTo>
                    <a:pt x="26035" y="0"/>
                  </a:lnTo>
                  <a:lnTo>
                    <a:pt x="26035" y="17688"/>
                  </a:lnTo>
                  <a:lnTo>
                    <a:pt x="18732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19" y="48336"/>
                  </a:lnTo>
                  <a:lnTo>
                    <a:pt x="11963" y="58725"/>
                  </a:lnTo>
                  <a:lnTo>
                    <a:pt x="0" y="58725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Shape 75">
              <a:extLst>
                <a:ext uri="{FF2B5EF4-FFF2-40B4-BE49-F238E27FC236}">
                  <a16:creationId xmlns:a16="http://schemas.microsoft.com/office/drawing/2014/main" xmlns="" id="{033C037D-6295-4407-8C9B-9466F8B02E69}"/>
                </a:ext>
              </a:extLst>
            </p:cNvPr>
            <p:cNvSpPr/>
            <p:nvPr/>
          </p:nvSpPr>
          <p:spPr>
            <a:xfrm>
              <a:off x="816945" y="504"/>
              <a:ext cx="25781" cy="58725"/>
            </a:xfrm>
            <a:custGeom>
              <a:avLst/>
              <a:gdLst/>
              <a:ahLst/>
              <a:cxnLst/>
              <a:rect l="0" t="0" r="0" b="0"/>
              <a:pathLst>
                <a:path w="25781" h="58725">
                  <a:moveTo>
                    <a:pt x="0" y="0"/>
                  </a:moveTo>
                  <a:lnTo>
                    <a:pt x="4331" y="0"/>
                  </a:lnTo>
                  <a:lnTo>
                    <a:pt x="25781" y="58725"/>
                  </a:lnTo>
                  <a:lnTo>
                    <a:pt x="13805" y="58725"/>
                  </a:lnTo>
                  <a:lnTo>
                    <a:pt x="10338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302" y="38697"/>
                  </a:lnTo>
                  <a:lnTo>
                    <a:pt x="127" y="17323"/>
                  </a:lnTo>
                  <a:lnTo>
                    <a:pt x="0" y="17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Shape 76">
              <a:extLst>
                <a:ext uri="{FF2B5EF4-FFF2-40B4-BE49-F238E27FC236}">
                  <a16:creationId xmlns:a16="http://schemas.microsoft.com/office/drawing/2014/main" xmlns="" id="{5BD135B9-4DC5-49E5-AE02-A9E5A6A91F06}"/>
                </a:ext>
              </a:extLst>
            </p:cNvPr>
            <p:cNvSpPr/>
            <p:nvPr/>
          </p:nvSpPr>
          <p:spPr>
            <a:xfrm>
              <a:off x="845936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60" y="0"/>
                    <a:pt x="27102" y="381"/>
                    <a:pt x="29515" y="1168"/>
                  </a:cubicBezTo>
                  <a:cubicBezTo>
                    <a:pt x="31915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07" y="11532"/>
                    <a:pt x="41402" y="13754"/>
                    <a:pt x="41402" y="16218"/>
                  </a:cubicBezTo>
                  <a:cubicBezTo>
                    <a:pt x="41402" y="19088"/>
                    <a:pt x="40704" y="21577"/>
                    <a:pt x="39332" y="23724"/>
                  </a:cubicBezTo>
                  <a:cubicBezTo>
                    <a:pt x="37935" y="25857"/>
                    <a:pt x="36068" y="27572"/>
                    <a:pt x="33782" y="28829"/>
                  </a:cubicBezTo>
                  <a:cubicBezTo>
                    <a:pt x="36398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78" y="49428"/>
                  </a:cubicBezTo>
                  <a:cubicBezTo>
                    <a:pt x="39637" y="51600"/>
                    <a:pt x="38189" y="53442"/>
                    <a:pt x="36322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56" y="59715"/>
                    <a:pt x="16142" y="59334"/>
                    <a:pt x="13780" y="58572"/>
                  </a:cubicBezTo>
                  <a:cubicBezTo>
                    <a:pt x="11405" y="57798"/>
                    <a:pt x="9271" y="56629"/>
                    <a:pt x="7430" y="55105"/>
                  </a:cubicBezTo>
                  <a:cubicBezTo>
                    <a:pt x="5537" y="53581"/>
                    <a:pt x="3962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081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59" y="49746"/>
                    <a:pt x="26657" y="49009"/>
                    <a:pt x="28321" y="47562"/>
                  </a:cubicBezTo>
                  <a:cubicBezTo>
                    <a:pt x="29997" y="46088"/>
                    <a:pt x="30836" y="44196"/>
                    <a:pt x="30836" y="41808"/>
                  </a:cubicBezTo>
                  <a:cubicBezTo>
                    <a:pt x="30836" y="39345"/>
                    <a:pt x="30099" y="37401"/>
                    <a:pt x="28626" y="36017"/>
                  </a:cubicBezTo>
                  <a:cubicBezTo>
                    <a:pt x="27127" y="34608"/>
                    <a:pt x="24892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36" y="24435"/>
                    <a:pt x="26505" y="23787"/>
                    <a:pt x="27902" y="22504"/>
                  </a:cubicBezTo>
                  <a:cubicBezTo>
                    <a:pt x="29299" y="21222"/>
                    <a:pt x="30023" y="19431"/>
                    <a:pt x="30023" y="17082"/>
                  </a:cubicBezTo>
                  <a:cubicBezTo>
                    <a:pt x="30023" y="14796"/>
                    <a:pt x="29248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56" y="9919"/>
                    <a:pt x="16421" y="10732"/>
                    <a:pt x="14846" y="12370"/>
                  </a:cubicBezTo>
                  <a:cubicBezTo>
                    <a:pt x="13233" y="14034"/>
                    <a:pt x="12154" y="16040"/>
                    <a:pt x="11532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64" y="8128"/>
                    <a:pt x="5652" y="6210"/>
                    <a:pt x="7544" y="4661"/>
                  </a:cubicBezTo>
                  <a:cubicBezTo>
                    <a:pt x="9436" y="3112"/>
                    <a:pt x="11582" y="1943"/>
                    <a:pt x="13945" y="1168"/>
                  </a:cubicBezTo>
                  <a:cubicBezTo>
                    <a:pt x="16294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Shape 77">
              <a:extLst>
                <a:ext uri="{FF2B5EF4-FFF2-40B4-BE49-F238E27FC236}">
                  <a16:creationId xmlns:a16="http://schemas.microsoft.com/office/drawing/2014/main" xmlns="" id="{F31B3FF8-A38D-457C-8FA7-DE6CC521AE49}"/>
                </a:ext>
              </a:extLst>
            </p:cNvPr>
            <p:cNvSpPr/>
            <p:nvPr/>
          </p:nvSpPr>
          <p:spPr>
            <a:xfrm>
              <a:off x="897988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86" y="13373"/>
                  </a:cubicBezTo>
                  <a:cubicBezTo>
                    <a:pt x="12865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1989" y="43040"/>
                    <a:pt x="12802" y="44996"/>
                    <a:pt x="14186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27" y="59728"/>
                    <a:pt x="9919" y="57607"/>
                    <a:pt x="5740" y="53302"/>
                  </a:cubicBezTo>
                  <a:cubicBezTo>
                    <a:pt x="4318" y="51816"/>
                    <a:pt x="3239" y="50190"/>
                    <a:pt x="2464" y="48425"/>
                  </a:cubicBezTo>
                  <a:cubicBezTo>
                    <a:pt x="1676" y="46660"/>
                    <a:pt x="1105" y="44882"/>
                    <a:pt x="724" y="43040"/>
                  </a:cubicBezTo>
                  <a:cubicBezTo>
                    <a:pt x="330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30" y="14326"/>
                  </a:cubicBezTo>
                  <a:cubicBezTo>
                    <a:pt x="1575" y="12700"/>
                    <a:pt x="2172" y="11278"/>
                    <a:pt x="2921" y="10020"/>
                  </a:cubicBezTo>
                  <a:cubicBezTo>
                    <a:pt x="3645" y="8788"/>
                    <a:pt x="4610" y="7595"/>
                    <a:pt x="5740" y="6452"/>
                  </a:cubicBezTo>
                  <a:cubicBezTo>
                    <a:pt x="9919" y="2146"/>
                    <a:pt x="15227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Shape 78">
              <a:extLst>
                <a:ext uri="{FF2B5EF4-FFF2-40B4-BE49-F238E27FC236}">
                  <a16:creationId xmlns:a16="http://schemas.microsoft.com/office/drawing/2014/main" xmlns="" id="{EDE23F9F-3901-4F44-829D-078DE33FE821}"/>
                </a:ext>
              </a:extLst>
            </p:cNvPr>
            <p:cNvSpPr/>
            <p:nvPr/>
          </p:nvSpPr>
          <p:spPr>
            <a:xfrm>
              <a:off x="919629" y="5"/>
              <a:ext cx="21653" cy="59718"/>
            </a:xfrm>
            <a:custGeom>
              <a:avLst/>
              <a:gdLst/>
              <a:ahLst/>
              <a:cxnLst/>
              <a:rect l="0" t="0" r="0" b="0"/>
              <a:pathLst>
                <a:path w="21653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6"/>
                    <a:pt x="19317" y="11082"/>
                    <a:pt x="20244" y="14117"/>
                  </a:cubicBezTo>
                  <a:cubicBezTo>
                    <a:pt x="21183" y="17127"/>
                    <a:pt x="21653" y="21013"/>
                    <a:pt x="21653" y="25725"/>
                  </a:cubicBezTo>
                  <a:lnTo>
                    <a:pt x="21653" y="31999"/>
                  </a:lnTo>
                  <a:cubicBezTo>
                    <a:pt x="21653" y="33929"/>
                    <a:pt x="21628" y="35860"/>
                    <a:pt x="21514" y="37752"/>
                  </a:cubicBezTo>
                  <a:cubicBezTo>
                    <a:pt x="21437" y="39631"/>
                    <a:pt x="21234" y="41498"/>
                    <a:pt x="20866" y="43327"/>
                  </a:cubicBezTo>
                  <a:cubicBezTo>
                    <a:pt x="20510" y="45131"/>
                    <a:pt x="19939" y="46870"/>
                    <a:pt x="19139" y="48560"/>
                  </a:cubicBezTo>
                  <a:cubicBezTo>
                    <a:pt x="18326" y="50223"/>
                    <a:pt x="17246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88" y="45702"/>
                    <a:pt x="8483" y="44965"/>
                    <a:pt x="8877" y="44178"/>
                  </a:cubicBezTo>
                  <a:cubicBezTo>
                    <a:pt x="9258" y="43365"/>
                    <a:pt x="9525" y="42324"/>
                    <a:pt x="9728" y="41041"/>
                  </a:cubicBezTo>
                  <a:cubicBezTo>
                    <a:pt x="9931" y="39733"/>
                    <a:pt x="10058" y="38133"/>
                    <a:pt x="10147" y="36164"/>
                  </a:cubicBezTo>
                  <a:cubicBezTo>
                    <a:pt x="10223" y="34221"/>
                    <a:pt x="10274" y="31757"/>
                    <a:pt x="10274" y="28786"/>
                  </a:cubicBezTo>
                  <a:cubicBezTo>
                    <a:pt x="10274" y="26373"/>
                    <a:pt x="10223" y="24315"/>
                    <a:pt x="10147" y="22652"/>
                  </a:cubicBezTo>
                  <a:cubicBezTo>
                    <a:pt x="10058" y="20962"/>
                    <a:pt x="9906" y="19553"/>
                    <a:pt x="9677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407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Shape 79">
              <a:extLst>
                <a:ext uri="{FF2B5EF4-FFF2-40B4-BE49-F238E27FC236}">
                  <a16:creationId xmlns:a16="http://schemas.microsoft.com/office/drawing/2014/main" xmlns="" id="{31132D5C-F5AD-4E9D-BD31-0A0D6A8F2EC0}"/>
                </a:ext>
              </a:extLst>
            </p:cNvPr>
            <p:cNvSpPr/>
            <p:nvPr/>
          </p:nvSpPr>
          <p:spPr>
            <a:xfrm>
              <a:off x="953061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Shape 80">
              <a:extLst>
                <a:ext uri="{FF2B5EF4-FFF2-40B4-BE49-F238E27FC236}">
                  <a16:creationId xmlns:a16="http://schemas.microsoft.com/office/drawing/2014/main" xmlns="" id="{788AD4A8-3D1B-46D4-935D-01FBFAD8455B}"/>
                </a:ext>
              </a:extLst>
            </p:cNvPr>
            <p:cNvSpPr/>
            <p:nvPr/>
          </p:nvSpPr>
          <p:spPr>
            <a:xfrm>
              <a:off x="974321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44" y="381"/>
                    <a:pt x="9804" y="1156"/>
                  </a:cubicBezTo>
                  <a:cubicBezTo>
                    <a:pt x="12027" y="1930"/>
                    <a:pt x="13944" y="3023"/>
                    <a:pt x="15507" y="4420"/>
                  </a:cubicBezTo>
                  <a:cubicBezTo>
                    <a:pt x="17082" y="5829"/>
                    <a:pt x="18275" y="7493"/>
                    <a:pt x="19126" y="9500"/>
                  </a:cubicBezTo>
                  <a:cubicBezTo>
                    <a:pt x="19990" y="11468"/>
                    <a:pt x="20409" y="13703"/>
                    <a:pt x="20409" y="16154"/>
                  </a:cubicBezTo>
                  <a:cubicBezTo>
                    <a:pt x="20409" y="21768"/>
                    <a:pt x="17996" y="25933"/>
                    <a:pt x="13145" y="28626"/>
                  </a:cubicBezTo>
                  <a:cubicBezTo>
                    <a:pt x="14313" y="29210"/>
                    <a:pt x="15189" y="29756"/>
                    <a:pt x="15786" y="30201"/>
                  </a:cubicBezTo>
                  <a:cubicBezTo>
                    <a:pt x="16383" y="30645"/>
                    <a:pt x="17005" y="31166"/>
                    <a:pt x="17602" y="31763"/>
                  </a:cubicBezTo>
                  <a:cubicBezTo>
                    <a:pt x="18872" y="33122"/>
                    <a:pt x="19812" y="34658"/>
                    <a:pt x="20383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20015" y="48870"/>
                  </a:cubicBezTo>
                  <a:cubicBezTo>
                    <a:pt x="19177" y="50914"/>
                    <a:pt x="17996" y="52692"/>
                    <a:pt x="16434" y="54127"/>
                  </a:cubicBezTo>
                  <a:cubicBezTo>
                    <a:pt x="14859" y="55626"/>
                    <a:pt x="12967" y="56718"/>
                    <a:pt x="10732" y="57531"/>
                  </a:cubicBezTo>
                  <a:cubicBezTo>
                    <a:pt x="8509" y="58331"/>
                    <a:pt x="6020" y="58725"/>
                    <a:pt x="3302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9" y="48489"/>
                  </a:lnTo>
                  <a:cubicBezTo>
                    <a:pt x="4521" y="48489"/>
                    <a:pt x="6414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414" y="34709"/>
                    <a:pt x="4521" y="34061"/>
                    <a:pt x="2159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72" y="23749"/>
                    <a:pt x="5626" y="23152"/>
                    <a:pt x="7010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7010" y="12040"/>
                  </a:cubicBezTo>
                  <a:cubicBezTo>
                    <a:pt x="5626" y="10846"/>
                    <a:pt x="3772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Shape 81">
              <a:extLst>
                <a:ext uri="{FF2B5EF4-FFF2-40B4-BE49-F238E27FC236}">
                  <a16:creationId xmlns:a16="http://schemas.microsoft.com/office/drawing/2014/main" xmlns="" id="{3B948C10-149E-4B98-8EB1-BA1AF0CBA298}"/>
                </a:ext>
              </a:extLst>
            </p:cNvPr>
            <p:cNvSpPr/>
            <p:nvPr/>
          </p:nvSpPr>
          <p:spPr>
            <a:xfrm>
              <a:off x="1000907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87" y="0"/>
                  </a:moveTo>
                  <a:lnTo>
                    <a:pt x="26035" y="0"/>
                  </a:lnTo>
                  <a:lnTo>
                    <a:pt x="26035" y="17653"/>
                  </a:lnTo>
                  <a:lnTo>
                    <a:pt x="18745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07" y="48336"/>
                  </a:lnTo>
                  <a:lnTo>
                    <a:pt x="11976" y="58725"/>
                  </a:lnTo>
                  <a:lnTo>
                    <a:pt x="0" y="58725"/>
                  </a:lnTo>
                  <a:lnTo>
                    <a:pt x="21387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Shape 82">
              <a:extLst>
                <a:ext uri="{FF2B5EF4-FFF2-40B4-BE49-F238E27FC236}">
                  <a16:creationId xmlns:a16="http://schemas.microsoft.com/office/drawing/2014/main" xmlns="" id="{C4D9ABFD-FB89-43B6-ABD9-733E2E89DC0D}"/>
                </a:ext>
              </a:extLst>
            </p:cNvPr>
            <p:cNvSpPr/>
            <p:nvPr/>
          </p:nvSpPr>
          <p:spPr>
            <a:xfrm>
              <a:off x="1026942" y="504"/>
              <a:ext cx="25768" cy="58725"/>
            </a:xfrm>
            <a:custGeom>
              <a:avLst/>
              <a:gdLst/>
              <a:ahLst/>
              <a:cxnLst/>
              <a:rect l="0" t="0" r="0" b="0"/>
              <a:pathLst>
                <a:path w="25768" h="58725">
                  <a:moveTo>
                    <a:pt x="0" y="0"/>
                  </a:moveTo>
                  <a:lnTo>
                    <a:pt x="4305" y="0"/>
                  </a:lnTo>
                  <a:lnTo>
                    <a:pt x="25768" y="58725"/>
                  </a:lnTo>
                  <a:lnTo>
                    <a:pt x="13818" y="58725"/>
                  </a:lnTo>
                  <a:lnTo>
                    <a:pt x="10351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290" y="38697"/>
                  </a:lnTo>
                  <a:lnTo>
                    <a:pt x="114" y="17323"/>
                  </a:lnTo>
                  <a:lnTo>
                    <a:pt x="0" y="176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Shape 83">
              <a:extLst>
                <a:ext uri="{FF2B5EF4-FFF2-40B4-BE49-F238E27FC236}">
                  <a16:creationId xmlns:a16="http://schemas.microsoft.com/office/drawing/2014/main" xmlns="" id="{6997FE76-9592-4E90-AF16-059EEA959EC5}"/>
                </a:ext>
              </a:extLst>
            </p:cNvPr>
            <p:cNvSpPr/>
            <p:nvPr/>
          </p:nvSpPr>
          <p:spPr>
            <a:xfrm>
              <a:off x="1059951" y="502"/>
              <a:ext cx="42748" cy="58725"/>
            </a:xfrm>
            <a:custGeom>
              <a:avLst/>
              <a:gdLst/>
              <a:ahLst/>
              <a:cxnLst/>
              <a:rect l="0" t="0" r="0" b="0"/>
              <a:pathLst>
                <a:path w="42748" h="58725">
                  <a:moveTo>
                    <a:pt x="0" y="0"/>
                  </a:moveTo>
                  <a:lnTo>
                    <a:pt x="11405" y="0"/>
                  </a:lnTo>
                  <a:lnTo>
                    <a:pt x="11405" y="24016"/>
                  </a:lnTo>
                  <a:lnTo>
                    <a:pt x="31356" y="24016"/>
                  </a:lnTo>
                  <a:lnTo>
                    <a:pt x="31356" y="0"/>
                  </a:lnTo>
                  <a:lnTo>
                    <a:pt x="42748" y="0"/>
                  </a:lnTo>
                  <a:lnTo>
                    <a:pt x="42748" y="58725"/>
                  </a:lnTo>
                  <a:lnTo>
                    <a:pt x="31356" y="58725"/>
                  </a:lnTo>
                  <a:lnTo>
                    <a:pt x="31356" y="34163"/>
                  </a:lnTo>
                  <a:lnTo>
                    <a:pt x="11405" y="34163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Shape 84">
              <a:extLst>
                <a:ext uri="{FF2B5EF4-FFF2-40B4-BE49-F238E27FC236}">
                  <a16:creationId xmlns:a16="http://schemas.microsoft.com/office/drawing/2014/main" xmlns="" id="{95CACA43-21CB-4581-86AB-412D59A6FCA7}"/>
                </a:ext>
              </a:extLst>
            </p:cNvPr>
            <p:cNvSpPr/>
            <p:nvPr/>
          </p:nvSpPr>
          <p:spPr>
            <a:xfrm>
              <a:off x="1116464" y="502"/>
              <a:ext cx="44552" cy="58725"/>
            </a:xfrm>
            <a:custGeom>
              <a:avLst/>
              <a:gdLst/>
              <a:ahLst/>
              <a:cxnLst/>
              <a:rect l="0" t="0" r="0" b="0"/>
              <a:pathLst>
                <a:path w="44552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52" y="0"/>
                  </a:lnTo>
                  <a:lnTo>
                    <a:pt x="44552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Shape 85">
              <a:extLst>
                <a:ext uri="{FF2B5EF4-FFF2-40B4-BE49-F238E27FC236}">
                  <a16:creationId xmlns:a16="http://schemas.microsoft.com/office/drawing/2014/main" xmlns="" id="{2BC94C2D-27AC-4790-8384-1011F8D218B8}"/>
                </a:ext>
              </a:extLst>
            </p:cNvPr>
            <p:cNvSpPr/>
            <p:nvPr/>
          </p:nvSpPr>
          <p:spPr>
            <a:xfrm>
              <a:off x="1174700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Shape 86">
              <a:extLst>
                <a:ext uri="{FF2B5EF4-FFF2-40B4-BE49-F238E27FC236}">
                  <a16:creationId xmlns:a16="http://schemas.microsoft.com/office/drawing/2014/main" xmlns="" id="{408CFED1-B136-4659-BC48-C0C3FE129A9E}"/>
                </a:ext>
              </a:extLst>
            </p:cNvPr>
            <p:cNvSpPr/>
            <p:nvPr/>
          </p:nvSpPr>
          <p:spPr>
            <a:xfrm>
              <a:off x="1223355" y="47519"/>
              <a:ext cx="11735" cy="25337"/>
            </a:xfrm>
            <a:custGeom>
              <a:avLst/>
              <a:gdLst/>
              <a:ahLst/>
              <a:cxnLst/>
              <a:rect l="0" t="0" r="0" b="0"/>
              <a:pathLst>
                <a:path w="11735" h="25337">
                  <a:moveTo>
                    <a:pt x="0" y="0"/>
                  </a:moveTo>
                  <a:lnTo>
                    <a:pt x="11735" y="0"/>
                  </a:lnTo>
                  <a:lnTo>
                    <a:pt x="11735" y="16243"/>
                  </a:lnTo>
                  <a:lnTo>
                    <a:pt x="0" y="2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Shape 87">
              <a:extLst>
                <a:ext uri="{FF2B5EF4-FFF2-40B4-BE49-F238E27FC236}">
                  <a16:creationId xmlns:a16="http://schemas.microsoft.com/office/drawing/2014/main" xmlns="" id="{C3AF7531-8FD5-4547-9BBC-74A465A1B220}"/>
                </a:ext>
              </a:extLst>
            </p:cNvPr>
            <p:cNvSpPr/>
            <p:nvPr/>
          </p:nvSpPr>
          <p:spPr>
            <a:xfrm>
              <a:off x="1262710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86" y="0"/>
                    <a:pt x="27102" y="381"/>
                    <a:pt x="29515" y="1168"/>
                  </a:cubicBezTo>
                  <a:cubicBezTo>
                    <a:pt x="31940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32" y="11532"/>
                    <a:pt x="41402" y="13754"/>
                    <a:pt x="41402" y="16218"/>
                  </a:cubicBezTo>
                  <a:cubicBezTo>
                    <a:pt x="41402" y="19088"/>
                    <a:pt x="40729" y="21577"/>
                    <a:pt x="39332" y="23724"/>
                  </a:cubicBezTo>
                  <a:cubicBezTo>
                    <a:pt x="37935" y="25857"/>
                    <a:pt x="36093" y="27572"/>
                    <a:pt x="33782" y="28829"/>
                  </a:cubicBezTo>
                  <a:cubicBezTo>
                    <a:pt x="36424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65" y="49428"/>
                  </a:cubicBezTo>
                  <a:cubicBezTo>
                    <a:pt x="39637" y="51600"/>
                    <a:pt x="38189" y="53442"/>
                    <a:pt x="36347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82" y="59715"/>
                    <a:pt x="16142" y="59334"/>
                    <a:pt x="13780" y="58572"/>
                  </a:cubicBezTo>
                  <a:cubicBezTo>
                    <a:pt x="11392" y="57798"/>
                    <a:pt x="9296" y="56629"/>
                    <a:pt x="7430" y="55105"/>
                  </a:cubicBezTo>
                  <a:cubicBezTo>
                    <a:pt x="5563" y="53581"/>
                    <a:pt x="3988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106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46" y="49746"/>
                    <a:pt x="26657" y="49009"/>
                    <a:pt x="28346" y="47562"/>
                  </a:cubicBezTo>
                  <a:cubicBezTo>
                    <a:pt x="29997" y="46088"/>
                    <a:pt x="30861" y="44196"/>
                    <a:pt x="30861" y="41808"/>
                  </a:cubicBezTo>
                  <a:cubicBezTo>
                    <a:pt x="30861" y="39345"/>
                    <a:pt x="30099" y="37401"/>
                    <a:pt x="28626" y="36017"/>
                  </a:cubicBezTo>
                  <a:cubicBezTo>
                    <a:pt x="27127" y="34608"/>
                    <a:pt x="24917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62" y="24435"/>
                    <a:pt x="26530" y="23787"/>
                    <a:pt x="27927" y="22504"/>
                  </a:cubicBezTo>
                  <a:cubicBezTo>
                    <a:pt x="29324" y="21222"/>
                    <a:pt x="30023" y="19431"/>
                    <a:pt x="30023" y="17082"/>
                  </a:cubicBezTo>
                  <a:cubicBezTo>
                    <a:pt x="30023" y="14796"/>
                    <a:pt x="29273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82" y="9919"/>
                    <a:pt x="16446" y="10732"/>
                    <a:pt x="14846" y="12370"/>
                  </a:cubicBezTo>
                  <a:cubicBezTo>
                    <a:pt x="13259" y="14034"/>
                    <a:pt x="12154" y="16040"/>
                    <a:pt x="11557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39" y="8128"/>
                    <a:pt x="5652" y="6210"/>
                    <a:pt x="7544" y="4661"/>
                  </a:cubicBezTo>
                  <a:cubicBezTo>
                    <a:pt x="9449" y="3112"/>
                    <a:pt x="11582" y="1943"/>
                    <a:pt x="13945" y="1168"/>
                  </a:cubicBezTo>
                  <a:cubicBezTo>
                    <a:pt x="16320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Shape 88">
              <a:extLst>
                <a:ext uri="{FF2B5EF4-FFF2-40B4-BE49-F238E27FC236}">
                  <a16:creationId xmlns:a16="http://schemas.microsoft.com/office/drawing/2014/main" xmlns="" id="{FDB25B37-1983-47DE-8EE7-B1792EF7124F}"/>
                </a:ext>
              </a:extLst>
            </p:cNvPr>
            <p:cNvSpPr/>
            <p:nvPr/>
          </p:nvSpPr>
          <p:spPr>
            <a:xfrm>
              <a:off x="1309398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520" y="10236"/>
                  </a:lnTo>
                  <a:lnTo>
                    <a:pt x="23520" y="18732"/>
                  </a:lnTo>
                  <a:cubicBezTo>
                    <a:pt x="23520" y="24562"/>
                    <a:pt x="23165" y="29947"/>
                    <a:pt x="22428" y="34887"/>
                  </a:cubicBezTo>
                  <a:cubicBezTo>
                    <a:pt x="21730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Shape 89">
              <a:extLst>
                <a:ext uri="{FF2B5EF4-FFF2-40B4-BE49-F238E27FC236}">
                  <a16:creationId xmlns:a16="http://schemas.microsoft.com/office/drawing/2014/main" xmlns="" id="{54F3CA26-C069-45D8-B992-F91B09AF5C45}"/>
                </a:ext>
              </a:extLst>
            </p:cNvPr>
            <p:cNvSpPr/>
            <p:nvPr/>
          </p:nvSpPr>
          <p:spPr>
            <a:xfrm>
              <a:off x="1336779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60" y="0"/>
                  </a:lnTo>
                  <a:lnTo>
                    <a:pt x="20460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Shape 90">
              <a:extLst>
                <a:ext uri="{FF2B5EF4-FFF2-40B4-BE49-F238E27FC236}">
                  <a16:creationId xmlns:a16="http://schemas.microsoft.com/office/drawing/2014/main" xmlns="" id="{DE1F2FDC-C555-4375-A1C5-A3D752636BB3}"/>
                </a:ext>
              </a:extLst>
            </p:cNvPr>
            <p:cNvSpPr/>
            <p:nvPr/>
          </p:nvSpPr>
          <p:spPr>
            <a:xfrm>
              <a:off x="1371261" y="5"/>
              <a:ext cx="21641" cy="59718"/>
            </a:xfrm>
            <a:custGeom>
              <a:avLst/>
              <a:gdLst/>
              <a:ahLst/>
              <a:cxnLst/>
              <a:rect l="0" t="0" r="0" b="0"/>
              <a:pathLst>
                <a:path w="21641" h="59718">
                  <a:moveTo>
                    <a:pt x="21641" y="0"/>
                  </a:moveTo>
                  <a:lnTo>
                    <a:pt x="21641" y="10233"/>
                  </a:lnTo>
                  <a:lnTo>
                    <a:pt x="17513" y="11018"/>
                  </a:lnTo>
                  <a:cubicBezTo>
                    <a:pt x="16243" y="11564"/>
                    <a:pt x="15126" y="12326"/>
                    <a:pt x="14199" y="13368"/>
                  </a:cubicBezTo>
                  <a:cubicBezTo>
                    <a:pt x="12878" y="14790"/>
                    <a:pt x="12078" y="16873"/>
                    <a:pt x="11786" y="19553"/>
                  </a:cubicBezTo>
                  <a:cubicBezTo>
                    <a:pt x="11532" y="22245"/>
                    <a:pt x="11367" y="25407"/>
                    <a:pt x="11367" y="29052"/>
                  </a:cubicBezTo>
                  <a:lnTo>
                    <a:pt x="11367" y="31999"/>
                  </a:lnTo>
                  <a:cubicBezTo>
                    <a:pt x="11367" y="35072"/>
                    <a:pt x="11506" y="37904"/>
                    <a:pt x="11760" y="40470"/>
                  </a:cubicBezTo>
                  <a:cubicBezTo>
                    <a:pt x="12002" y="43035"/>
                    <a:pt x="12827" y="44991"/>
                    <a:pt x="14199" y="46350"/>
                  </a:cubicBezTo>
                  <a:lnTo>
                    <a:pt x="21641" y="49507"/>
                  </a:lnTo>
                  <a:lnTo>
                    <a:pt x="21641" y="59718"/>
                  </a:lnTo>
                  <a:lnTo>
                    <a:pt x="5779" y="53297"/>
                  </a:lnTo>
                  <a:cubicBezTo>
                    <a:pt x="4331" y="51811"/>
                    <a:pt x="3239" y="50185"/>
                    <a:pt x="2464" y="48420"/>
                  </a:cubicBezTo>
                  <a:cubicBezTo>
                    <a:pt x="1714" y="46655"/>
                    <a:pt x="1118" y="44877"/>
                    <a:pt x="724" y="43035"/>
                  </a:cubicBezTo>
                  <a:cubicBezTo>
                    <a:pt x="368" y="41194"/>
                    <a:pt x="127" y="39327"/>
                    <a:pt x="76" y="37498"/>
                  </a:cubicBezTo>
                  <a:cubicBezTo>
                    <a:pt x="25" y="35644"/>
                    <a:pt x="0" y="33929"/>
                    <a:pt x="0" y="32329"/>
                  </a:cubicBezTo>
                  <a:lnTo>
                    <a:pt x="0" y="27465"/>
                  </a:lnTo>
                  <a:cubicBezTo>
                    <a:pt x="0" y="24557"/>
                    <a:pt x="76" y="22055"/>
                    <a:pt x="254" y="19921"/>
                  </a:cubicBezTo>
                  <a:cubicBezTo>
                    <a:pt x="419" y="17800"/>
                    <a:pt x="724" y="15933"/>
                    <a:pt x="1143" y="14320"/>
                  </a:cubicBezTo>
                  <a:cubicBezTo>
                    <a:pt x="1575" y="12695"/>
                    <a:pt x="2172" y="11272"/>
                    <a:pt x="2921" y="10015"/>
                  </a:cubicBezTo>
                  <a:cubicBezTo>
                    <a:pt x="3645" y="8783"/>
                    <a:pt x="4610" y="7589"/>
                    <a:pt x="5779" y="6446"/>
                  </a:cubicBezTo>
                  <a:lnTo>
                    <a:pt x="21641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Shape 91">
              <a:extLst>
                <a:ext uri="{FF2B5EF4-FFF2-40B4-BE49-F238E27FC236}">
                  <a16:creationId xmlns:a16="http://schemas.microsoft.com/office/drawing/2014/main" xmlns="" id="{367924E6-919A-49AF-98BF-53C07323A95A}"/>
                </a:ext>
              </a:extLst>
            </p:cNvPr>
            <p:cNvSpPr/>
            <p:nvPr/>
          </p:nvSpPr>
          <p:spPr>
            <a:xfrm>
              <a:off x="1392902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13" y="0"/>
                  </a:moveTo>
                  <a:cubicBezTo>
                    <a:pt x="6363" y="0"/>
                    <a:pt x="11646" y="2146"/>
                    <a:pt x="15824" y="6452"/>
                  </a:cubicBezTo>
                  <a:cubicBezTo>
                    <a:pt x="17843" y="8522"/>
                    <a:pt x="19317" y="11087"/>
                    <a:pt x="20257" y="14122"/>
                  </a:cubicBezTo>
                  <a:cubicBezTo>
                    <a:pt x="21184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28" y="35865"/>
                    <a:pt x="21527" y="37757"/>
                  </a:cubicBezTo>
                  <a:cubicBezTo>
                    <a:pt x="21438" y="39637"/>
                    <a:pt x="21235" y="41504"/>
                    <a:pt x="20866" y="43332"/>
                  </a:cubicBezTo>
                  <a:cubicBezTo>
                    <a:pt x="20511" y="45136"/>
                    <a:pt x="19939" y="46876"/>
                    <a:pt x="19139" y="48565"/>
                  </a:cubicBezTo>
                  <a:cubicBezTo>
                    <a:pt x="18364" y="50229"/>
                    <a:pt x="17247" y="51816"/>
                    <a:pt x="15824" y="53302"/>
                  </a:cubicBezTo>
                  <a:cubicBezTo>
                    <a:pt x="11697" y="57607"/>
                    <a:pt x="6414" y="59728"/>
                    <a:pt x="13" y="59728"/>
                  </a:cubicBezTo>
                  <a:lnTo>
                    <a:pt x="0" y="59723"/>
                  </a:lnTo>
                  <a:lnTo>
                    <a:pt x="0" y="49512"/>
                  </a:lnTo>
                  <a:lnTo>
                    <a:pt x="13" y="49517"/>
                  </a:lnTo>
                  <a:cubicBezTo>
                    <a:pt x="3099" y="49517"/>
                    <a:pt x="5563" y="48450"/>
                    <a:pt x="7379" y="46355"/>
                  </a:cubicBezTo>
                  <a:cubicBezTo>
                    <a:pt x="8001" y="45707"/>
                    <a:pt x="8484" y="44971"/>
                    <a:pt x="8877" y="44183"/>
                  </a:cubicBezTo>
                  <a:cubicBezTo>
                    <a:pt x="9271" y="43371"/>
                    <a:pt x="9550" y="42329"/>
                    <a:pt x="9741" y="41046"/>
                  </a:cubicBezTo>
                  <a:cubicBezTo>
                    <a:pt x="9944" y="39738"/>
                    <a:pt x="10071" y="38138"/>
                    <a:pt x="10147" y="36170"/>
                  </a:cubicBezTo>
                  <a:cubicBezTo>
                    <a:pt x="10249" y="34226"/>
                    <a:pt x="10274" y="31763"/>
                    <a:pt x="10274" y="28791"/>
                  </a:cubicBezTo>
                  <a:cubicBezTo>
                    <a:pt x="10274" y="26378"/>
                    <a:pt x="10249" y="24321"/>
                    <a:pt x="10147" y="22657"/>
                  </a:cubicBezTo>
                  <a:cubicBezTo>
                    <a:pt x="10071" y="20968"/>
                    <a:pt x="9919" y="19558"/>
                    <a:pt x="9715" y="18402"/>
                  </a:cubicBezTo>
                  <a:cubicBezTo>
                    <a:pt x="9474" y="17234"/>
                    <a:pt x="9195" y="16281"/>
                    <a:pt x="8801" y="15519"/>
                  </a:cubicBezTo>
                  <a:cubicBezTo>
                    <a:pt x="8420" y="14757"/>
                    <a:pt x="7938" y="14046"/>
                    <a:pt x="7379" y="13373"/>
                  </a:cubicBezTo>
                  <a:cubicBezTo>
                    <a:pt x="5563" y="11278"/>
                    <a:pt x="3099" y="10236"/>
                    <a:pt x="13" y="10236"/>
                  </a:cubicBezTo>
                  <a:lnTo>
                    <a:pt x="0" y="10239"/>
                  </a:lnTo>
                  <a:lnTo>
                    <a:pt x="0" y="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Shape 92">
              <a:extLst>
                <a:ext uri="{FF2B5EF4-FFF2-40B4-BE49-F238E27FC236}">
                  <a16:creationId xmlns:a16="http://schemas.microsoft.com/office/drawing/2014/main" xmlns="" id="{5DC4382B-7E2D-4EA6-BFC3-DB8197238418}"/>
                </a:ext>
              </a:extLst>
            </p:cNvPr>
            <p:cNvSpPr/>
            <p:nvPr/>
          </p:nvSpPr>
          <p:spPr>
            <a:xfrm>
              <a:off x="1426340" y="504"/>
              <a:ext cx="21050" cy="58725"/>
            </a:xfrm>
            <a:custGeom>
              <a:avLst/>
              <a:gdLst/>
              <a:ahLst/>
              <a:cxnLst/>
              <a:rect l="0" t="0" r="0" b="0"/>
              <a:pathLst>
                <a:path w="21050" h="58725">
                  <a:moveTo>
                    <a:pt x="0" y="0"/>
                  </a:moveTo>
                  <a:lnTo>
                    <a:pt x="21050" y="0"/>
                  </a:lnTo>
                  <a:lnTo>
                    <a:pt x="21050" y="10224"/>
                  </a:lnTo>
                  <a:lnTo>
                    <a:pt x="11405" y="10224"/>
                  </a:lnTo>
                  <a:lnTo>
                    <a:pt x="11405" y="26314"/>
                  </a:lnTo>
                  <a:lnTo>
                    <a:pt x="21050" y="26314"/>
                  </a:lnTo>
                  <a:lnTo>
                    <a:pt x="21050" y="36627"/>
                  </a:lnTo>
                  <a:lnTo>
                    <a:pt x="11405" y="36627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Shape 93">
              <a:extLst>
                <a:ext uri="{FF2B5EF4-FFF2-40B4-BE49-F238E27FC236}">
                  <a16:creationId xmlns:a16="http://schemas.microsoft.com/office/drawing/2014/main" xmlns="" id="{A0B5F7D1-58FF-4810-8599-0F0A4C540FA4}"/>
                </a:ext>
              </a:extLst>
            </p:cNvPr>
            <p:cNvSpPr/>
            <p:nvPr/>
          </p:nvSpPr>
          <p:spPr>
            <a:xfrm>
              <a:off x="1447390" y="504"/>
              <a:ext cx="21025" cy="36627"/>
            </a:xfrm>
            <a:custGeom>
              <a:avLst/>
              <a:gdLst/>
              <a:ahLst/>
              <a:cxnLst/>
              <a:rect l="0" t="0" r="0" b="0"/>
              <a:pathLst>
                <a:path w="21025" h="36627">
                  <a:moveTo>
                    <a:pt x="0" y="0"/>
                  </a:moveTo>
                  <a:lnTo>
                    <a:pt x="1695" y="0"/>
                  </a:lnTo>
                  <a:cubicBezTo>
                    <a:pt x="4502" y="0"/>
                    <a:pt x="7093" y="457"/>
                    <a:pt x="9468" y="1359"/>
                  </a:cubicBezTo>
                  <a:cubicBezTo>
                    <a:pt x="11855" y="2261"/>
                    <a:pt x="13900" y="3543"/>
                    <a:pt x="15589" y="5169"/>
                  </a:cubicBezTo>
                  <a:cubicBezTo>
                    <a:pt x="17291" y="6782"/>
                    <a:pt x="18612" y="8699"/>
                    <a:pt x="19602" y="10922"/>
                  </a:cubicBezTo>
                  <a:cubicBezTo>
                    <a:pt x="20555" y="13157"/>
                    <a:pt x="21025" y="15608"/>
                    <a:pt x="21025" y="18313"/>
                  </a:cubicBezTo>
                  <a:cubicBezTo>
                    <a:pt x="21025" y="21006"/>
                    <a:pt x="20555" y="23457"/>
                    <a:pt x="19602" y="25692"/>
                  </a:cubicBezTo>
                  <a:cubicBezTo>
                    <a:pt x="18612" y="27927"/>
                    <a:pt x="17291" y="29832"/>
                    <a:pt x="15589" y="31471"/>
                  </a:cubicBezTo>
                  <a:cubicBezTo>
                    <a:pt x="13875" y="33096"/>
                    <a:pt x="11855" y="34354"/>
                    <a:pt x="9468" y="35255"/>
                  </a:cubicBezTo>
                  <a:cubicBezTo>
                    <a:pt x="7118" y="36157"/>
                    <a:pt x="4502" y="36627"/>
                    <a:pt x="1645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099" y="26314"/>
                  </a:lnTo>
                  <a:cubicBezTo>
                    <a:pt x="3715" y="26314"/>
                    <a:pt x="5798" y="25590"/>
                    <a:pt x="7322" y="24168"/>
                  </a:cubicBezTo>
                  <a:cubicBezTo>
                    <a:pt x="8871" y="22746"/>
                    <a:pt x="9646" y="20790"/>
                    <a:pt x="9646" y="18313"/>
                  </a:cubicBezTo>
                  <a:cubicBezTo>
                    <a:pt x="9646" y="15850"/>
                    <a:pt x="8871" y="13881"/>
                    <a:pt x="7322" y="12421"/>
                  </a:cubicBezTo>
                  <a:cubicBezTo>
                    <a:pt x="5798" y="10947"/>
                    <a:pt x="3715" y="10224"/>
                    <a:pt x="1099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Shape 94">
              <a:extLst>
                <a:ext uri="{FF2B5EF4-FFF2-40B4-BE49-F238E27FC236}">
                  <a16:creationId xmlns:a16="http://schemas.microsoft.com/office/drawing/2014/main" xmlns="" id="{A32CE233-8CEE-443B-8A5F-604859D0CE16}"/>
                </a:ext>
              </a:extLst>
            </p:cNvPr>
            <p:cNvSpPr/>
            <p:nvPr/>
          </p:nvSpPr>
          <p:spPr>
            <a:xfrm>
              <a:off x="1476154" y="0"/>
              <a:ext cx="21679" cy="59728"/>
            </a:xfrm>
            <a:custGeom>
              <a:avLst/>
              <a:gdLst/>
              <a:ahLst/>
              <a:cxnLst/>
              <a:rect l="0" t="0" r="0" b="0"/>
              <a:pathLst>
                <a:path w="21679" h="59728">
                  <a:moveTo>
                    <a:pt x="21666" y="0"/>
                  </a:moveTo>
                  <a:lnTo>
                    <a:pt x="21679" y="5"/>
                  </a:lnTo>
                  <a:lnTo>
                    <a:pt x="21679" y="10242"/>
                  </a:lnTo>
                  <a:lnTo>
                    <a:pt x="21666" y="10236"/>
                  </a:lnTo>
                  <a:cubicBezTo>
                    <a:pt x="20193" y="10236"/>
                    <a:pt x="18783" y="10503"/>
                    <a:pt x="17526" y="11024"/>
                  </a:cubicBezTo>
                  <a:cubicBezTo>
                    <a:pt x="16256" y="11570"/>
                    <a:pt x="15164" y="12332"/>
                    <a:pt x="14224" y="13373"/>
                  </a:cubicBezTo>
                  <a:cubicBezTo>
                    <a:pt x="12890" y="14796"/>
                    <a:pt x="12078" y="16878"/>
                    <a:pt x="11824" y="19558"/>
                  </a:cubicBezTo>
                  <a:cubicBezTo>
                    <a:pt x="11544" y="22250"/>
                    <a:pt x="11405" y="25413"/>
                    <a:pt x="11405" y="29058"/>
                  </a:cubicBezTo>
                  <a:lnTo>
                    <a:pt x="11405" y="32004"/>
                  </a:lnTo>
                  <a:cubicBezTo>
                    <a:pt x="11405" y="35077"/>
                    <a:pt x="11506" y="37910"/>
                    <a:pt x="11773" y="40475"/>
                  </a:cubicBezTo>
                  <a:cubicBezTo>
                    <a:pt x="12027" y="43040"/>
                    <a:pt x="12827" y="44996"/>
                    <a:pt x="14224" y="46355"/>
                  </a:cubicBezTo>
                  <a:cubicBezTo>
                    <a:pt x="16307" y="48450"/>
                    <a:pt x="18783" y="49517"/>
                    <a:pt x="21666" y="49517"/>
                  </a:cubicBezTo>
                  <a:lnTo>
                    <a:pt x="21679" y="49512"/>
                  </a:lnTo>
                  <a:lnTo>
                    <a:pt x="21679" y="59723"/>
                  </a:lnTo>
                  <a:lnTo>
                    <a:pt x="21666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56" y="51816"/>
                    <a:pt x="3251" y="50190"/>
                    <a:pt x="2502" y="48425"/>
                  </a:cubicBezTo>
                  <a:cubicBezTo>
                    <a:pt x="1715" y="46660"/>
                    <a:pt x="1143" y="44882"/>
                    <a:pt x="762" y="43040"/>
                  </a:cubicBezTo>
                  <a:cubicBezTo>
                    <a:pt x="368" y="41199"/>
                    <a:pt x="165" y="39332"/>
                    <a:pt x="114" y="37503"/>
                  </a:cubicBezTo>
                  <a:cubicBezTo>
                    <a:pt x="64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114" y="22060"/>
                    <a:pt x="267" y="19926"/>
                  </a:cubicBezTo>
                  <a:cubicBezTo>
                    <a:pt x="419" y="17805"/>
                    <a:pt x="737" y="15938"/>
                    <a:pt x="1169" y="14326"/>
                  </a:cubicBezTo>
                  <a:cubicBezTo>
                    <a:pt x="1613" y="12700"/>
                    <a:pt x="2210" y="11278"/>
                    <a:pt x="2934" y="10020"/>
                  </a:cubicBezTo>
                  <a:cubicBezTo>
                    <a:pt x="3683" y="8788"/>
                    <a:pt x="4648" y="7595"/>
                    <a:pt x="5779" y="6452"/>
                  </a:cubicBezTo>
                  <a:cubicBezTo>
                    <a:pt x="9957" y="2146"/>
                    <a:pt x="15240" y="0"/>
                    <a:pt x="2166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Shape 95">
              <a:extLst>
                <a:ext uri="{FF2B5EF4-FFF2-40B4-BE49-F238E27FC236}">
                  <a16:creationId xmlns:a16="http://schemas.microsoft.com/office/drawing/2014/main" xmlns="" id="{4CF51FF0-6694-4B90-8DC9-0CF1AF2D6C61}"/>
                </a:ext>
              </a:extLst>
            </p:cNvPr>
            <p:cNvSpPr/>
            <p:nvPr/>
          </p:nvSpPr>
          <p:spPr>
            <a:xfrm>
              <a:off x="1497833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7"/>
                    <a:pt x="19317" y="11082"/>
                    <a:pt x="20244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09" y="41498"/>
                    <a:pt x="20866" y="43327"/>
                  </a:cubicBezTo>
                  <a:cubicBezTo>
                    <a:pt x="20511" y="45131"/>
                    <a:pt x="19939" y="46871"/>
                    <a:pt x="19139" y="48560"/>
                  </a:cubicBezTo>
                  <a:cubicBezTo>
                    <a:pt x="18326" y="50223"/>
                    <a:pt x="17247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58" y="44966"/>
                    <a:pt x="8852" y="44178"/>
                  </a:cubicBezTo>
                  <a:cubicBezTo>
                    <a:pt x="9233" y="43365"/>
                    <a:pt x="9525" y="42324"/>
                    <a:pt x="9728" y="41041"/>
                  </a:cubicBezTo>
                  <a:cubicBezTo>
                    <a:pt x="9906" y="39733"/>
                    <a:pt x="10058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58" y="20963"/>
                    <a:pt x="9906" y="19553"/>
                    <a:pt x="9678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Shape 96">
              <a:extLst>
                <a:ext uri="{FF2B5EF4-FFF2-40B4-BE49-F238E27FC236}">
                  <a16:creationId xmlns:a16="http://schemas.microsoft.com/office/drawing/2014/main" xmlns="" id="{A573A86D-1E5A-47FE-A572-DBBAB9AE9159}"/>
                </a:ext>
              </a:extLst>
            </p:cNvPr>
            <p:cNvSpPr/>
            <p:nvPr/>
          </p:nvSpPr>
          <p:spPr>
            <a:xfrm>
              <a:off x="1531266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Shape 97">
              <a:extLst>
                <a:ext uri="{FF2B5EF4-FFF2-40B4-BE49-F238E27FC236}">
                  <a16:creationId xmlns:a16="http://schemas.microsoft.com/office/drawing/2014/main" xmlns="" id="{3A4D68BE-5A69-4D4F-84E0-A85576D6B462}"/>
                </a:ext>
              </a:extLst>
            </p:cNvPr>
            <p:cNvSpPr/>
            <p:nvPr/>
          </p:nvSpPr>
          <p:spPr>
            <a:xfrm>
              <a:off x="1552525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18" y="381"/>
                    <a:pt x="9779" y="1156"/>
                  </a:cubicBezTo>
                  <a:cubicBezTo>
                    <a:pt x="12027" y="1930"/>
                    <a:pt x="13919" y="3023"/>
                    <a:pt x="15507" y="4420"/>
                  </a:cubicBezTo>
                  <a:cubicBezTo>
                    <a:pt x="17056" y="5829"/>
                    <a:pt x="18275" y="7493"/>
                    <a:pt x="19126" y="9500"/>
                  </a:cubicBezTo>
                  <a:cubicBezTo>
                    <a:pt x="19990" y="11468"/>
                    <a:pt x="20396" y="13703"/>
                    <a:pt x="20396" y="16154"/>
                  </a:cubicBezTo>
                  <a:cubicBezTo>
                    <a:pt x="20396" y="21768"/>
                    <a:pt x="17970" y="25933"/>
                    <a:pt x="13145" y="28626"/>
                  </a:cubicBezTo>
                  <a:cubicBezTo>
                    <a:pt x="14313" y="29210"/>
                    <a:pt x="15164" y="29756"/>
                    <a:pt x="15786" y="30201"/>
                  </a:cubicBezTo>
                  <a:cubicBezTo>
                    <a:pt x="16383" y="30645"/>
                    <a:pt x="16980" y="31166"/>
                    <a:pt x="17602" y="31763"/>
                  </a:cubicBezTo>
                  <a:cubicBezTo>
                    <a:pt x="18872" y="33122"/>
                    <a:pt x="19774" y="34658"/>
                    <a:pt x="20345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19990" y="48870"/>
                  </a:cubicBezTo>
                  <a:cubicBezTo>
                    <a:pt x="19152" y="50914"/>
                    <a:pt x="17970" y="52692"/>
                    <a:pt x="16408" y="54127"/>
                  </a:cubicBezTo>
                  <a:cubicBezTo>
                    <a:pt x="14834" y="55626"/>
                    <a:pt x="12941" y="56718"/>
                    <a:pt x="10732" y="57531"/>
                  </a:cubicBezTo>
                  <a:cubicBezTo>
                    <a:pt x="8509" y="58331"/>
                    <a:pt x="6020" y="58725"/>
                    <a:pt x="3277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34" y="48489"/>
                  </a:lnTo>
                  <a:cubicBezTo>
                    <a:pt x="4521" y="48489"/>
                    <a:pt x="6375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375" y="34709"/>
                    <a:pt x="4521" y="34061"/>
                    <a:pt x="2134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59" y="23749"/>
                    <a:pt x="5626" y="23152"/>
                    <a:pt x="6985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6985" y="12040"/>
                  </a:cubicBezTo>
                  <a:cubicBezTo>
                    <a:pt x="5626" y="10846"/>
                    <a:pt x="3759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Shape 98">
              <a:extLst>
                <a:ext uri="{FF2B5EF4-FFF2-40B4-BE49-F238E27FC236}">
                  <a16:creationId xmlns:a16="http://schemas.microsoft.com/office/drawing/2014/main" xmlns="" id="{B83C77E5-830B-41D9-8EE4-059A36BB7943}"/>
                </a:ext>
              </a:extLst>
            </p:cNvPr>
            <p:cNvSpPr/>
            <p:nvPr/>
          </p:nvSpPr>
          <p:spPr>
            <a:xfrm>
              <a:off x="1585539" y="496"/>
              <a:ext cx="21095" cy="58725"/>
            </a:xfrm>
            <a:custGeom>
              <a:avLst/>
              <a:gdLst/>
              <a:ahLst/>
              <a:cxnLst/>
              <a:rect l="0" t="0" r="0" b="0"/>
              <a:pathLst>
                <a:path w="21095" h="58725">
                  <a:moveTo>
                    <a:pt x="0" y="0"/>
                  </a:moveTo>
                  <a:lnTo>
                    <a:pt x="11405" y="0"/>
                  </a:lnTo>
                  <a:lnTo>
                    <a:pt x="11405" y="22136"/>
                  </a:lnTo>
                  <a:lnTo>
                    <a:pt x="21095" y="22136"/>
                  </a:lnTo>
                  <a:lnTo>
                    <a:pt x="21095" y="32334"/>
                  </a:lnTo>
                  <a:lnTo>
                    <a:pt x="11405" y="32334"/>
                  </a:lnTo>
                  <a:lnTo>
                    <a:pt x="11405" y="48501"/>
                  </a:lnTo>
                  <a:lnTo>
                    <a:pt x="21095" y="48501"/>
                  </a:lnTo>
                  <a:lnTo>
                    <a:pt x="2109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Shape 99">
              <a:extLst>
                <a:ext uri="{FF2B5EF4-FFF2-40B4-BE49-F238E27FC236}">
                  <a16:creationId xmlns:a16="http://schemas.microsoft.com/office/drawing/2014/main" xmlns="" id="{8D151EB8-1E20-4D1E-A015-D6B351808C6D}"/>
                </a:ext>
              </a:extLst>
            </p:cNvPr>
            <p:cNvSpPr/>
            <p:nvPr/>
          </p:nvSpPr>
          <p:spPr>
            <a:xfrm>
              <a:off x="1606634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13" y="0"/>
                    <a:pt x="7430" y="432"/>
                    <a:pt x="9766" y="1334"/>
                  </a:cubicBezTo>
                  <a:cubicBezTo>
                    <a:pt x="12116" y="2235"/>
                    <a:pt x="14148" y="3518"/>
                    <a:pt x="15799" y="5118"/>
                  </a:cubicBezTo>
                  <a:cubicBezTo>
                    <a:pt x="17488" y="6756"/>
                    <a:pt x="18783" y="8661"/>
                    <a:pt x="19710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710" y="25667"/>
                  </a:cubicBezTo>
                  <a:cubicBezTo>
                    <a:pt x="18809" y="27889"/>
                    <a:pt x="17513" y="29832"/>
                    <a:pt x="15824" y="31445"/>
                  </a:cubicBezTo>
                  <a:cubicBezTo>
                    <a:pt x="14148" y="33071"/>
                    <a:pt x="12141" y="34341"/>
                    <a:pt x="9817" y="35255"/>
                  </a:cubicBezTo>
                  <a:cubicBezTo>
                    <a:pt x="7455" y="36157"/>
                    <a:pt x="4864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04" y="24194"/>
                  </a:cubicBezTo>
                  <a:cubicBezTo>
                    <a:pt x="8903" y="22746"/>
                    <a:pt x="9690" y="20765"/>
                    <a:pt x="9690" y="18275"/>
                  </a:cubicBezTo>
                  <a:cubicBezTo>
                    <a:pt x="9690" y="15875"/>
                    <a:pt x="8903" y="13919"/>
                    <a:pt x="7404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Shape 100">
              <a:extLst>
                <a:ext uri="{FF2B5EF4-FFF2-40B4-BE49-F238E27FC236}">
                  <a16:creationId xmlns:a16="http://schemas.microsoft.com/office/drawing/2014/main" xmlns="" id="{3500A51D-29F6-4EEB-BC2B-D0C268045D3A}"/>
                </a:ext>
              </a:extLst>
            </p:cNvPr>
            <p:cNvSpPr/>
            <p:nvPr/>
          </p:nvSpPr>
          <p:spPr>
            <a:xfrm>
              <a:off x="1637358" y="502"/>
              <a:ext cx="38583" cy="58725"/>
            </a:xfrm>
            <a:custGeom>
              <a:avLst/>
              <a:gdLst/>
              <a:ahLst/>
              <a:cxnLst/>
              <a:rect l="0" t="0" r="0" b="0"/>
              <a:pathLst>
                <a:path w="38583" h="58725">
                  <a:moveTo>
                    <a:pt x="0" y="0"/>
                  </a:moveTo>
                  <a:lnTo>
                    <a:pt x="38583" y="0"/>
                  </a:lnTo>
                  <a:lnTo>
                    <a:pt x="38583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31" y="24016"/>
                  </a:lnTo>
                  <a:lnTo>
                    <a:pt x="34531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583" y="48489"/>
                  </a:lnTo>
                  <a:lnTo>
                    <a:pt x="38583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Shape 101">
              <a:extLst>
                <a:ext uri="{FF2B5EF4-FFF2-40B4-BE49-F238E27FC236}">
                  <a16:creationId xmlns:a16="http://schemas.microsoft.com/office/drawing/2014/main" xmlns="" id="{40AAE339-2D1C-42ED-996D-FDE57A2BB953}"/>
                </a:ext>
              </a:extLst>
            </p:cNvPr>
            <p:cNvSpPr/>
            <p:nvPr/>
          </p:nvSpPr>
          <p:spPr>
            <a:xfrm>
              <a:off x="170637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Shape 102">
              <a:extLst>
                <a:ext uri="{FF2B5EF4-FFF2-40B4-BE49-F238E27FC236}">
                  <a16:creationId xmlns:a16="http://schemas.microsoft.com/office/drawing/2014/main" xmlns="" id="{4A19223B-5B2A-47D5-AACB-EB2D91E91D81}"/>
                </a:ext>
              </a:extLst>
            </p:cNvPr>
            <p:cNvSpPr/>
            <p:nvPr/>
          </p:nvSpPr>
          <p:spPr>
            <a:xfrm>
              <a:off x="1778064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63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Shape 103">
              <a:extLst>
                <a:ext uri="{FF2B5EF4-FFF2-40B4-BE49-F238E27FC236}">
                  <a16:creationId xmlns:a16="http://schemas.microsoft.com/office/drawing/2014/main" xmlns="" id="{2B67B264-5A72-46B3-94FF-FF790CD41FFD}"/>
                </a:ext>
              </a:extLst>
            </p:cNvPr>
            <p:cNvSpPr/>
            <p:nvPr/>
          </p:nvSpPr>
          <p:spPr>
            <a:xfrm>
              <a:off x="1805445" y="496"/>
              <a:ext cx="27203" cy="71768"/>
            </a:xfrm>
            <a:custGeom>
              <a:avLst/>
              <a:gdLst/>
              <a:ahLst/>
              <a:cxnLst/>
              <a:rect l="0" t="0" r="0" b="0"/>
              <a:pathLst>
                <a:path w="27203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03" y="48501"/>
                  </a:lnTo>
                  <a:lnTo>
                    <a:pt x="27203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Shape 104">
              <a:extLst>
                <a:ext uri="{FF2B5EF4-FFF2-40B4-BE49-F238E27FC236}">
                  <a16:creationId xmlns:a16="http://schemas.microsoft.com/office/drawing/2014/main" xmlns="" id="{F378D5CD-E88F-43B2-9A58-8C078F29DFF6}"/>
                </a:ext>
              </a:extLst>
            </p:cNvPr>
            <p:cNvSpPr/>
            <p:nvPr/>
          </p:nvSpPr>
          <p:spPr>
            <a:xfrm>
              <a:off x="1835367" y="498"/>
              <a:ext cx="47282" cy="58725"/>
            </a:xfrm>
            <a:custGeom>
              <a:avLst/>
              <a:gdLst/>
              <a:ahLst/>
              <a:cxnLst/>
              <a:rect l="0" t="0" r="0" b="0"/>
              <a:pathLst>
                <a:path w="47282" h="58725">
                  <a:moveTo>
                    <a:pt x="0" y="0"/>
                  </a:moveTo>
                  <a:lnTo>
                    <a:pt x="11963" y="0"/>
                  </a:lnTo>
                  <a:lnTo>
                    <a:pt x="24282" y="28296"/>
                  </a:lnTo>
                  <a:lnTo>
                    <a:pt x="35420" y="0"/>
                  </a:lnTo>
                  <a:lnTo>
                    <a:pt x="47282" y="0"/>
                  </a:lnTo>
                  <a:lnTo>
                    <a:pt x="26480" y="48832"/>
                  </a:lnTo>
                  <a:cubicBezTo>
                    <a:pt x="25933" y="50152"/>
                    <a:pt x="25286" y="51422"/>
                    <a:pt x="24486" y="52642"/>
                  </a:cubicBezTo>
                  <a:cubicBezTo>
                    <a:pt x="23686" y="53835"/>
                    <a:pt x="22746" y="54902"/>
                    <a:pt x="21666" y="55804"/>
                  </a:cubicBezTo>
                  <a:cubicBezTo>
                    <a:pt x="20600" y="56706"/>
                    <a:pt x="19380" y="57442"/>
                    <a:pt x="18009" y="57963"/>
                  </a:cubicBezTo>
                  <a:cubicBezTo>
                    <a:pt x="16637" y="58471"/>
                    <a:pt x="15088" y="58725"/>
                    <a:pt x="13373" y="58725"/>
                  </a:cubicBezTo>
                  <a:lnTo>
                    <a:pt x="6376" y="58725"/>
                  </a:lnTo>
                  <a:lnTo>
                    <a:pt x="6376" y="48501"/>
                  </a:lnTo>
                  <a:lnTo>
                    <a:pt x="10986" y="48501"/>
                  </a:lnTo>
                  <a:cubicBezTo>
                    <a:pt x="12598" y="48501"/>
                    <a:pt x="13856" y="48184"/>
                    <a:pt x="14821" y="47562"/>
                  </a:cubicBezTo>
                  <a:cubicBezTo>
                    <a:pt x="15773" y="46926"/>
                    <a:pt x="16535" y="46012"/>
                    <a:pt x="17107" y="44793"/>
                  </a:cubicBezTo>
                  <a:lnTo>
                    <a:pt x="18834" y="40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Shape 105">
              <a:extLst>
                <a:ext uri="{FF2B5EF4-FFF2-40B4-BE49-F238E27FC236}">
                  <a16:creationId xmlns:a16="http://schemas.microsoft.com/office/drawing/2014/main" xmlns="" id="{1CFC8B15-CCF8-4A6E-BE37-40EBE9B800DC}"/>
                </a:ext>
              </a:extLst>
            </p:cNvPr>
            <p:cNvSpPr/>
            <p:nvPr/>
          </p:nvSpPr>
          <p:spPr>
            <a:xfrm>
              <a:off x="1883374" y="502"/>
              <a:ext cx="48946" cy="58725"/>
            </a:xfrm>
            <a:custGeom>
              <a:avLst/>
              <a:gdLst/>
              <a:ahLst/>
              <a:cxnLst/>
              <a:rect l="0" t="0" r="0" b="0"/>
              <a:pathLst>
                <a:path w="48946" h="58725">
                  <a:moveTo>
                    <a:pt x="1168" y="0"/>
                  </a:moveTo>
                  <a:lnTo>
                    <a:pt x="14199" y="0"/>
                  </a:lnTo>
                  <a:lnTo>
                    <a:pt x="24422" y="18961"/>
                  </a:lnTo>
                  <a:lnTo>
                    <a:pt x="34747" y="0"/>
                  </a:lnTo>
                  <a:lnTo>
                    <a:pt x="47701" y="0"/>
                  </a:lnTo>
                  <a:lnTo>
                    <a:pt x="30620" y="28626"/>
                  </a:lnTo>
                  <a:lnTo>
                    <a:pt x="48946" y="58725"/>
                  </a:lnTo>
                  <a:lnTo>
                    <a:pt x="35801" y="58725"/>
                  </a:lnTo>
                  <a:lnTo>
                    <a:pt x="24422" y="38290"/>
                  </a:lnTo>
                  <a:lnTo>
                    <a:pt x="13132" y="58725"/>
                  </a:lnTo>
                  <a:lnTo>
                    <a:pt x="0" y="58725"/>
                  </a:lnTo>
                  <a:lnTo>
                    <a:pt x="18237" y="28626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Shape 106">
              <a:extLst>
                <a:ext uri="{FF2B5EF4-FFF2-40B4-BE49-F238E27FC236}">
                  <a16:creationId xmlns:a16="http://schemas.microsoft.com/office/drawing/2014/main" xmlns="" id="{03DAC16C-3B7D-41D1-A10D-71ED410277CF}"/>
                </a:ext>
              </a:extLst>
            </p:cNvPr>
            <p:cNvSpPr/>
            <p:nvPr/>
          </p:nvSpPr>
          <p:spPr>
            <a:xfrm>
              <a:off x="1936772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40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99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30" y="41199"/>
                    <a:pt x="127" y="39332"/>
                    <a:pt x="51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51" y="22060"/>
                    <a:pt x="229" y="19926"/>
                  </a:cubicBezTo>
                  <a:cubicBezTo>
                    <a:pt x="394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Shape 107">
              <a:extLst>
                <a:ext uri="{FF2B5EF4-FFF2-40B4-BE49-F238E27FC236}">
                  <a16:creationId xmlns:a16="http://schemas.microsoft.com/office/drawing/2014/main" xmlns="" id="{2F9F1458-2688-4211-A249-42B502C8617E}"/>
                </a:ext>
              </a:extLst>
            </p:cNvPr>
            <p:cNvSpPr/>
            <p:nvPr/>
          </p:nvSpPr>
          <p:spPr>
            <a:xfrm>
              <a:off x="1958400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Shape 108">
              <a:extLst>
                <a:ext uri="{FF2B5EF4-FFF2-40B4-BE49-F238E27FC236}">
                  <a16:creationId xmlns:a16="http://schemas.microsoft.com/office/drawing/2014/main" xmlns="" id="{2704BE0B-EEDD-48AF-93D5-25B46C8BCAA9}"/>
                </a:ext>
              </a:extLst>
            </p:cNvPr>
            <p:cNvSpPr/>
            <p:nvPr/>
          </p:nvSpPr>
          <p:spPr>
            <a:xfrm>
              <a:off x="199185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1241" y="0"/>
                  </a:lnTo>
                  <a:lnTo>
                    <a:pt x="21241" y="10224"/>
                  </a:lnTo>
                  <a:lnTo>
                    <a:pt x="11366" y="10224"/>
                  </a:lnTo>
                  <a:lnTo>
                    <a:pt x="11366" y="23749"/>
                  </a:lnTo>
                  <a:lnTo>
                    <a:pt x="21241" y="23749"/>
                  </a:lnTo>
                  <a:lnTo>
                    <a:pt x="21241" y="34061"/>
                  </a:lnTo>
                  <a:lnTo>
                    <a:pt x="11366" y="34061"/>
                  </a:lnTo>
                  <a:lnTo>
                    <a:pt x="11366" y="48489"/>
                  </a:lnTo>
                  <a:lnTo>
                    <a:pt x="21241" y="48489"/>
                  </a:lnTo>
                  <a:lnTo>
                    <a:pt x="21241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Shape 109">
              <a:extLst>
                <a:ext uri="{FF2B5EF4-FFF2-40B4-BE49-F238E27FC236}">
                  <a16:creationId xmlns:a16="http://schemas.microsoft.com/office/drawing/2014/main" xmlns="" id="{6535E144-292D-4364-8784-83FB1BD8A2EE}"/>
                </a:ext>
              </a:extLst>
            </p:cNvPr>
            <p:cNvSpPr/>
            <p:nvPr/>
          </p:nvSpPr>
          <p:spPr>
            <a:xfrm>
              <a:off x="201309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305" y="0"/>
                  </a:lnTo>
                  <a:cubicBezTo>
                    <a:pt x="5061" y="0"/>
                    <a:pt x="7538" y="381"/>
                    <a:pt x="9798" y="1156"/>
                  </a:cubicBezTo>
                  <a:cubicBezTo>
                    <a:pt x="12046" y="1930"/>
                    <a:pt x="13938" y="3023"/>
                    <a:pt x="15526" y="4420"/>
                  </a:cubicBezTo>
                  <a:cubicBezTo>
                    <a:pt x="17075" y="5829"/>
                    <a:pt x="18294" y="7493"/>
                    <a:pt x="19145" y="9500"/>
                  </a:cubicBezTo>
                  <a:cubicBezTo>
                    <a:pt x="19996" y="11468"/>
                    <a:pt x="20415" y="13703"/>
                    <a:pt x="20415" y="16154"/>
                  </a:cubicBezTo>
                  <a:cubicBezTo>
                    <a:pt x="20415" y="21768"/>
                    <a:pt x="17990" y="25933"/>
                    <a:pt x="13164" y="28626"/>
                  </a:cubicBezTo>
                  <a:cubicBezTo>
                    <a:pt x="14307" y="29210"/>
                    <a:pt x="15183" y="29756"/>
                    <a:pt x="15805" y="30201"/>
                  </a:cubicBezTo>
                  <a:cubicBezTo>
                    <a:pt x="16402" y="30645"/>
                    <a:pt x="16999" y="31166"/>
                    <a:pt x="17621" y="31763"/>
                  </a:cubicBezTo>
                  <a:cubicBezTo>
                    <a:pt x="18891" y="33122"/>
                    <a:pt x="19793" y="34658"/>
                    <a:pt x="20365" y="36284"/>
                  </a:cubicBezTo>
                  <a:cubicBezTo>
                    <a:pt x="20936" y="37948"/>
                    <a:pt x="21241" y="39802"/>
                    <a:pt x="21241" y="41910"/>
                  </a:cubicBezTo>
                  <a:cubicBezTo>
                    <a:pt x="21241" y="44501"/>
                    <a:pt x="20834" y="46799"/>
                    <a:pt x="19996" y="48870"/>
                  </a:cubicBezTo>
                  <a:cubicBezTo>
                    <a:pt x="19171" y="50914"/>
                    <a:pt x="17990" y="52692"/>
                    <a:pt x="16427" y="54127"/>
                  </a:cubicBezTo>
                  <a:cubicBezTo>
                    <a:pt x="14853" y="55626"/>
                    <a:pt x="12960" y="56718"/>
                    <a:pt x="10725" y="57531"/>
                  </a:cubicBezTo>
                  <a:cubicBezTo>
                    <a:pt x="8528" y="58331"/>
                    <a:pt x="6039" y="58725"/>
                    <a:pt x="3296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3" y="48489"/>
                  </a:lnTo>
                  <a:cubicBezTo>
                    <a:pt x="4528" y="48489"/>
                    <a:pt x="6395" y="47841"/>
                    <a:pt x="7766" y="46584"/>
                  </a:cubicBezTo>
                  <a:cubicBezTo>
                    <a:pt x="9176" y="45276"/>
                    <a:pt x="9874" y="43485"/>
                    <a:pt x="9874" y="41237"/>
                  </a:cubicBezTo>
                  <a:cubicBezTo>
                    <a:pt x="9874" y="38976"/>
                    <a:pt x="9176" y="37211"/>
                    <a:pt x="7766" y="35954"/>
                  </a:cubicBezTo>
                  <a:cubicBezTo>
                    <a:pt x="6395" y="34709"/>
                    <a:pt x="4528" y="34061"/>
                    <a:pt x="2153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03" y="23749"/>
                  </a:lnTo>
                  <a:cubicBezTo>
                    <a:pt x="3778" y="23749"/>
                    <a:pt x="5645" y="23152"/>
                    <a:pt x="6991" y="21933"/>
                  </a:cubicBezTo>
                  <a:cubicBezTo>
                    <a:pt x="8338" y="20714"/>
                    <a:pt x="9023" y="19088"/>
                    <a:pt x="9023" y="16993"/>
                  </a:cubicBezTo>
                  <a:cubicBezTo>
                    <a:pt x="9023" y="14910"/>
                    <a:pt x="8338" y="13259"/>
                    <a:pt x="6991" y="12040"/>
                  </a:cubicBezTo>
                  <a:cubicBezTo>
                    <a:pt x="5645" y="10846"/>
                    <a:pt x="3778" y="10224"/>
                    <a:pt x="1403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Shape 110">
              <a:extLst>
                <a:ext uri="{FF2B5EF4-FFF2-40B4-BE49-F238E27FC236}">
                  <a16:creationId xmlns:a16="http://schemas.microsoft.com/office/drawing/2014/main" xmlns="" id="{B3DEBAA8-B58D-4656-A6DC-B2539C2FFC38}"/>
                </a:ext>
              </a:extLst>
            </p:cNvPr>
            <p:cNvSpPr/>
            <p:nvPr/>
          </p:nvSpPr>
          <p:spPr>
            <a:xfrm>
              <a:off x="2046130" y="502"/>
              <a:ext cx="42723" cy="58725"/>
            </a:xfrm>
            <a:custGeom>
              <a:avLst/>
              <a:gdLst/>
              <a:ahLst/>
              <a:cxnLst/>
              <a:rect l="0" t="0" r="0" b="0"/>
              <a:pathLst>
                <a:path w="42723" h="58725">
                  <a:moveTo>
                    <a:pt x="0" y="0"/>
                  </a:moveTo>
                  <a:lnTo>
                    <a:pt x="11367" y="0"/>
                  </a:lnTo>
                  <a:lnTo>
                    <a:pt x="11367" y="24016"/>
                  </a:lnTo>
                  <a:lnTo>
                    <a:pt x="31344" y="24016"/>
                  </a:lnTo>
                  <a:lnTo>
                    <a:pt x="31344" y="0"/>
                  </a:lnTo>
                  <a:lnTo>
                    <a:pt x="42723" y="0"/>
                  </a:lnTo>
                  <a:lnTo>
                    <a:pt x="42723" y="58725"/>
                  </a:lnTo>
                  <a:lnTo>
                    <a:pt x="31344" y="58725"/>
                  </a:lnTo>
                  <a:lnTo>
                    <a:pt x="31344" y="34163"/>
                  </a:lnTo>
                  <a:lnTo>
                    <a:pt x="11367" y="34163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Shape 111">
              <a:extLst>
                <a:ext uri="{FF2B5EF4-FFF2-40B4-BE49-F238E27FC236}">
                  <a16:creationId xmlns:a16="http://schemas.microsoft.com/office/drawing/2014/main" xmlns="" id="{4FC51DAF-EE42-4A98-853D-99D041004CDD}"/>
                </a:ext>
              </a:extLst>
            </p:cNvPr>
            <p:cNvSpPr/>
            <p:nvPr/>
          </p:nvSpPr>
          <p:spPr>
            <a:xfrm>
              <a:off x="2100663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488" y="11024"/>
                  </a:cubicBezTo>
                  <a:cubicBezTo>
                    <a:pt x="16218" y="11570"/>
                    <a:pt x="15126" y="12332"/>
                    <a:pt x="14161" y="13373"/>
                  </a:cubicBezTo>
                  <a:cubicBezTo>
                    <a:pt x="12840" y="14796"/>
                    <a:pt x="12052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61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Shape 112">
              <a:extLst>
                <a:ext uri="{FF2B5EF4-FFF2-40B4-BE49-F238E27FC236}">
                  <a16:creationId xmlns:a16="http://schemas.microsoft.com/office/drawing/2014/main" xmlns="" id="{56FA4AF1-355D-471F-A3F1-E7911C1DDE3A}"/>
                </a:ext>
              </a:extLst>
            </p:cNvPr>
            <p:cNvSpPr/>
            <p:nvPr/>
          </p:nvSpPr>
          <p:spPr>
            <a:xfrm>
              <a:off x="2122291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24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24" y="53302"/>
                  </a:cubicBezTo>
                  <a:cubicBezTo>
                    <a:pt x="11709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31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Shape 113">
              <a:extLst>
                <a:ext uri="{FF2B5EF4-FFF2-40B4-BE49-F238E27FC236}">
                  <a16:creationId xmlns:a16="http://schemas.microsoft.com/office/drawing/2014/main" xmlns="" id="{32AEC820-3F09-49B0-8E85-DB690793678A}"/>
                </a:ext>
              </a:extLst>
            </p:cNvPr>
            <p:cNvSpPr/>
            <p:nvPr/>
          </p:nvSpPr>
          <p:spPr>
            <a:xfrm>
              <a:off x="2153779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6" y="0"/>
                  </a:moveTo>
                  <a:cubicBezTo>
                    <a:pt x="24270" y="0"/>
                    <a:pt x="26835" y="381"/>
                    <a:pt x="29248" y="1168"/>
                  </a:cubicBezTo>
                  <a:cubicBezTo>
                    <a:pt x="31623" y="1943"/>
                    <a:pt x="33744" y="3111"/>
                    <a:pt x="35674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8" y="15494"/>
                    <a:pt x="43129" y="18580"/>
                  </a:cubicBezTo>
                  <a:lnTo>
                    <a:pt x="31496" y="18580"/>
                  </a:lnTo>
                  <a:cubicBezTo>
                    <a:pt x="30899" y="16192"/>
                    <a:pt x="29807" y="14224"/>
                    <a:pt x="28283" y="12611"/>
                  </a:cubicBezTo>
                  <a:cubicBezTo>
                    <a:pt x="26721" y="11036"/>
                    <a:pt x="24498" y="10224"/>
                    <a:pt x="21603" y="10224"/>
                  </a:cubicBezTo>
                  <a:cubicBezTo>
                    <a:pt x="19990" y="10224"/>
                    <a:pt x="18593" y="10516"/>
                    <a:pt x="17348" y="11062"/>
                  </a:cubicBezTo>
                  <a:cubicBezTo>
                    <a:pt x="16103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65" y="15316"/>
                  </a:cubicBezTo>
                  <a:cubicBezTo>
                    <a:pt x="12446" y="16027"/>
                    <a:pt x="12167" y="17018"/>
                    <a:pt x="11938" y="18237"/>
                  </a:cubicBezTo>
                  <a:cubicBezTo>
                    <a:pt x="11722" y="19431"/>
                    <a:pt x="11570" y="20980"/>
                    <a:pt x="11493" y="22847"/>
                  </a:cubicBezTo>
                  <a:cubicBezTo>
                    <a:pt x="11417" y="24714"/>
                    <a:pt x="11366" y="27051"/>
                    <a:pt x="11366" y="29858"/>
                  </a:cubicBezTo>
                  <a:cubicBezTo>
                    <a:pt x="11366" y="32664"/>
                    <a:pt x="11417" y="35001"/>
                    <a:pt x="11493" y="36855"/>
                  </a:cubicBezTo>
                  <a:cubicBezTo>
                    <a:pt x="11570" y="38760"/>
                    <a:pt x="11722" y="40284"/>
                    <a:pt x="11938" y="41491"/>
                  </a:cubicBezTo>
                  <a:cubicBezTo>
                    <a:pt x="12167" y="42685"/>
                    <a:pt x="12446" y="43675"/>
                    <a:pt x="12865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03" y="48108"/>
                    <a:pt x="17348" y="48679"/>
                  </a:cubicBezTo>
                  <a:cubicBezTo>
                    <a:pt x="18593" y="49225"/>
                    <a:pt x="19990" y="49505"/>
                    <a:pt x="21603" y="49505"/>
                  </a:cubicBezTo>
                  <a:cubicBezTo>
                    <a:pt x="24498" y="49505"/>
                    <a:pt x="26721" y="48704"/>
                    <a:pt x="28283" y="47104"/>
                  </a:cubicBezTo>
                  <a:cubicBezTo>
                    <a:pt x="29807" y="45517"/>
                    <a:pt x="30899" y="43523"/>
                    <a:pt x="31496" y="41161"/>
                  </a:cubicBezTo>
                  <a:lnTo>
                    <a:pt x="43129" y="41161"/>
                  </a:lnTo>
                  <a:cubicBezTo>
                    <a:pt x="42608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74" y="55054"/>
                  </a:cubicBezTo>
                  <a:cubicBezTo>
                    <a:pt x="33744" y="56629"/>
                    <a:pt x="31597" y="57798"/>
                    <a:pt x="29184" y="58572"/>
                  </a:cubicBezTo>
                  <a:cubicBezTo>
                    <a:pt x="26746" y="59334"/>
                    <a:pt x="24219" y="59715"/>
                    <a:pt x="21526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47" y="56960"/>
                    <a:pt x="7785" y="55385"/>
                    <a:pt x="5715" y="53289"/>
                  </a:cubicBezTo>
                  <a:cubicBezTo>
                    <a:pt x="4242" y="51816"/>
                    <a:pt x="3099" y="50228"/>
                    <a:pt x="2324" y="48552"/>
                  </a:cubicBezTo>
                  <a:cubicBezTo>
                    <a:pt x="1524" y="46863"/>
                    <a:pt x="978" y="45085"/>
                    <a:pt x="635" y="43129"/>
                  </a:cubicBezTo>
                  <a:cubicBezTo>
                    <a:pt x="330" y="41211"/>
                    <a:pt x="127" y="39167"/>
                    <a:pt x="63" y="36970"/>
                  </a:cubicBezTo>
                  <a:cubicBezTo>
                    <a:pt x="13" y="34760"/>
                    <a:pt x="0" y="32385"/>
                    <a:pt x="0" y="29858"/>
                  </a:cubicBezTo>
                  <a:cubicBezTo>
                    <a:pt x="0" y="27330"/>
                    <a:pt x="13" y="24981"/>
                    <a:pt x="63" y="22771"/>
                  </a:cubicBezTo>
                  <a:cubicBezTo>
                    <a:pt x="127" y="20574"/>
                    <a:pt x="330" y="18491"/>
                    <a:pt x="635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099" y="9512"/>
                    <a:pt x="4242" y="7925"/>
                    <a:pt x="5715" y="6452"/>
                  </a:cubicBezTo>
                  <a:cubicBezTo>
                    <a:pt x="7785" y="4356"/>
                    <a:pt x="10147" y="2743"/>
                    <a:pt x="12738" y="1664"/>
                  </a:cubicBezTo>
                  <a:cubicBezTo>
                    <a:pt x="15354" y="571"/>
                    <a:pt x="18263" y="0"/>
                    <a:pt x="2152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Shape 114">
              <a:extLst>
                <a:ext uri="{FF2B5EF4-FFF2-40B4-BE49-F238E27FC236}">
                  <a16:creationId xmlns:a16="http://schemas.microsoft.com/office/drawing/2014/main" xmlns="" id="{3296B318-62CB-42A4-91C8-EF634D8C7458}"/>
                </a:ext>
              </a:extLst>
            </p:cNvPr>
            <p:cNvSpPr/>
            <p:nvPr/>
          </p:nvSpPr>
          <p:spPr>
            <a:xfrm>
              <a:off x="2201703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16" y="58725"/>
                  </a:lnTo>
                  <a:lnTo>
                    <a:pt x="15316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Shape 115">
              <a:extLst>
                <a:ext uri="{FF2B5EF4-FFF2-40B4-BE49-F238E27FC236}">
                  <a16:creationId xmlns:a16="http://schemas.microsoft.com/office/drawing/2014/main" xmlns="" id="{D7C99678-873D-4783-BFDD-D1F0E43449EC}"/>
                </a:ext>
              </a:extLst>
            </p:cNvPr>
            <p:cNvSpPr/>
            <p:nvPr/>
          </p:nvSpPr>
          <p:spPr>
            <a:xfrm>
              <a:off x="2253157" y="496"/>
              <a:ext cx="21082" cy="58725"/>
            </a:xfrm>
            <a:custGeom>
              <a:avLst/>
              <a:gdLst/>
              <a:ahLst/>
              <a:cxnLst/>
              <a:rect l="0" t="0" r="0" b="0"/>
              <a:pathLst>
                <a:path w="21082" h="58725">
                  <a:moveTo>
                    <a:pt x="0" y="0"/>
                  </a:moveTo>
                  <a:lnTo>
                    <a:pt x="11392" y="0"/>
                  </a:lnTo>
                  <a:lnTo>
                    <a:pt x="11392" y="22136"/>
                  </a:lnTo>
                  <a:lnTo>
                    <a:pt x="21082" y="22136"/>
                  </a:lnTo>
                  <a:lnTo>
                    <a:pt x="21082" y="32334"/>
                  </a:lnTo>
                  <a:lnTo>
                    <a:pt x="11392" y="32334"/>
                  </a:lnTo>
                  <a:lnTo>
                    <a:pt x="11392" y="48501"/>
                  </a:lnTo>
                  <a:lnTo>
                    <a:pt x="21082" y="48501"/>
                  </a:lnTo>
                  <a:lnTo>
                    <a:pt x="2108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Shape 116">
              <a:extLst>
                <a:ext uri="{FF2B5EF4-FFF2-40B4-BE49-F238E27FC236}">
                  <a16:creationId xmlns:a16="http://schemas.microsoft.com/office/drawing/2014/main" xmlns="" id="{FA3F2F42-83BA-4198-B6CB-F88118F28E34}"/>
                </a:ext>
              </a:extLst>
            </p:cNvPr>
            <p:cNvSpPr/>
            <p:nvPr/>
          </p:nvSpPr>
          <p:spPr>
            <a:xfrm>
              <a:off x="2274239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26" y="0"/>
                    <a:pt x="7442" y="432"/>
                    <a:pt x="9766" y="1334"/>
                  </a:cubicBezTo>
                  <a:cubicBezTo>
                    <a:pt x="12129" y="2235"/>
                    <a:pt x="14122" y="3518"/>
                    <a:pt x="15799" y="5118"/>
                  </a:cubicBezTo>
                  <a:cubicBezTo>
                    <a:pt x="17488" y="6756"/>
                    <a:pt x="18783" y="8661"/>
                    <a:pt x="19698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698" y="25667"/>
                  </a:cubicBezTo>
                  <a:cubicBezTo>
                    <a:pt x="18809" y="27889"/>
                    <a:pt x="17488" y="29832"/>
                    <a:pt x="15824" y="31445"/>
                  </a:cubicBezTo>
                  <a:cubicBezTo>
                    <a:pt x="14148" y="33071"/>
                    <a:pt x="12154" y="34341"/>
                    <a:pt x="9792" y="35255"/>
                  </a:cubicBezTo>
                  <a:cubicBezTo>
                    <a:pt x="7468" y="36157"/>
                    <a:pt x="4877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17" y="24194"/>
                  </a:cubicBezTo>
                  <a:cubicBezTo>
                    <a:pt x="8915" y="22746"/>
                    <a:pt x="9690" y="20765"/>
                    <a:pt x="9690" y="18275"/>
                  </a:cubicBezTo>
                  <a:cubicBezTo>
                    <a:pt x="9690" y="15875"/>
                    <a:pt x="8915" y="13919"/>
                    <a:pt x="7417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Shape 117">
              <a:extLst>
                <a:ext uri="{FF2B5EF4-FFF2-40B4-BE49-F238E27FC236}">
                  <a16:creationId xmlns:a16="http://schemas.microsoft.com/office/drawing/2014/main" xmlns="" id="{8CD8F5DC-DABC-4AD3-8635-38DA780B28C7}"/>
                </a:ext>
              </a:extLst>
            </p:cNvPr>
            <p:cNvSpPr/>
            <p:nvPr/>
          </p:nvSpPr>
          <p:spPr>
            <a:xfrm>
              <a:off x="0" y="1316884"/>
              <a:ext cx="127978" cy="249517"/>
            </a:xfrm>
            <a:custGeom>
              <a:avLst/>
              <a:gdLst/>
              <a:ahLst/>
              <a:cxnLst/>
              <a:rect l="0" t="0" r="0" b="0"/>
              <a:pathLst>
                <a:path w="127978" h="249517">
                  <a:moveTo>
                    <a:pt x="1422" y="0"/>
                  </a:moveTo>
                  <a:lnTo>
                    <a:pt x="52032" y="0"/>
                  </a:lnTo>
                  <a:lnTo>
                    <a:pt x="63094" y="87313"/>
                  </a:lnTo>
                  <a:lnTo>
                    <a:pt x="64872" y="87313"/>
                  </a:lnTo>
                  <a:lnTo>
                    <a:pt x="75933" y="0"/>
                  </a:lnTo>
                  <a:lnTo>
                    <a:pt x="126543" y="0"/>
                  </a:lnTo>
                  <a:lnTo>
                    <a:pt x="102311" y="122263"/>
                  </a:lnTo>
                  <a:lnTo>
                    <a:pt x="127978" y="249517"/>
                  </a:lnTo>
                  <a:lnTo>
                    <a:pt x="77000" y="249517"/>
                  </a:lnTo>
                  <a:lnTo>
                    <a:pt x="64872" y="159664"/>
                  </a:lnTo>
                  <a:lnTo>
                    <a:pt x="63094" y="159664"/>
                  </a:lnTo>
                  <a:lnTo>
                    <a:pt x="50965" y="249517"/>
                  </a:lnTo>
                  <a:lnTo>
                    <a:pt x="0" y="249517"/>
                  </a:lnTo>
                  <a:lnTo>
                    <a:pt x="25667" y="122263"/>
                  </a:lnTo>
                  <a:lnTo>
                    <a:pt x="142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Shape 118">
              <a:extLst>
                <a:ext uri="{FF2B5EF4-FFF2-40B4-BE49-F238E27FC236}">
                  <a16:creationId xmlns:a16="http://schemas.microsoft.com/office/drawing/2014/main" xmlns="" id="{075FC0C7-7ABF-4219-A313-88E5E30BEFC5}"/>
                </a:ext>
              </a:extLst>
            </p:cNvPr>
            <p:cNvSpPr/>
            <p:nvPr/>
          </p:nvSpPr>
          <p:spPr>
            <a:xfrm>
              <a:off x="428558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65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65" y="249530"/>
                  </a:lnTo>
                  <a:lnTo>
                    <a:pt x="72365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Shape 119">
              <a:extLst>
                <a:ext uri="{FF2B5EF4-FFF2-40B4-BE49-F238E27FC236}">
                  <a16:creationId xmlns:a16="http://schemas.microsoft.com/office/drawing/2014/main" xmlns="" id="{5166BF79-9FF9-4452-AAC8-6EB173DC1F5D}"/>
                </a:ext>
              </a:extLst>
            </p:cNvPr>
            <p:cNvSpPr/>
            <p:nvPr/>
          </p:nvSpPr>
          <p:spPr>
            <a:xfrm>
              <a:off x="854789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57747" y="0"/>
                  </a:lnTo>
                  <a:lnTo>
                    <a:pt x="57747" y="27457"/>
                  </a:lnTo>
                  <a:lnTo>
                    <a:pt x="49911" y="27457"/>
                  </a:lnTo>
                  <a:lnTo>
                    <a:pt x="49911" y="99809"/>
                  </a:lnTo>
                  <a:lnTo>
                    <a:pt x="57747" y="99809"/>
                  </a:lnTo>
                  <a:lnTo>
                    <a:pt x="57747" y="127978"/>
                  </a:lnTo>
                  <a:lnTo>
                    <a:pt x="56312" y="127267"/>
                  </a:lnTo>
                  <a:lnTo>
                    <a:pt x="49911" y="127267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Shape 120">
              <a:extLst>
                <a:ext uri="{FF2B5EF4-FFF2-40B4-BE49-F238E27FC236}">
                  <a16:creationId xmlns:a16="http://schemas.microsoft.com/office/drawing/2014/main" xmlns="" id="{00C5EE66-F5D6-4558-9333-D16DDFEA126B}"/>
                </a:ext>
              </a:extLst>
            </p:cNvPr>
            <p:cNvSpPr/>
            <p:nvPr/>
          </p:nvSpPr>
          <p:spPr>
            <a:xfrm>
              <a:off x="912536" y="1416670"/>
              <a:ext cx="57747" cy="149720"/>
            </a:xfrm>
            <a:custGeom>
              <a:avLst/>
              <a:gdLst/>
              <a:ahLst/>
              <a:cxnLst/>
              <a:rect l="0" t="0" r="0" b="0"/>
              <a:pathLst>
                <a:path w="57747" h="149720">
                  <a:moveTo>
                    <a:pt x="0" y="0"/>
                  </a:moveTo>
                  <a:lnTo>
                    <a:pt x="20663" y="0"/>
                  </a:lnTo>
                  <a:cubicBezTo>
                    <a:pt x="55613" y="0"/>
                    <a:pt x="57747" y="27089"/>
                    <a:pt x="57747" y="44577"/>
                  </a:cubicBezTo>
                  <a:lnTo>
                    <a:pt x="57747" y="105156"/>
                  </a:lnTo>
                  <a:cubicBezTo>
                    <a:pt x="57747" y="122644"/>
                    <a:pt x="55613" y="149720"/>
                    <a:pt x="20663" y="149720"/>
                  </a:cubicBezTo>
                  <a:lnTo>
                    <a:pt x="0" y="149720"/>
                  </a:lnTo>
                  <a:lnTo>
                    <a:pt x="0" y="121575"/>
                  </a:lnTo>
                  <a:lnTo>
                    <a:pt x="5205" y="118988"/>
                  </a:lnTo>
                  <a:cubicBezTo>
                    <a:pt x="6855" y="116846"/>
                    <a:pt x="7836" y="113722"/>
                    <a:pt x="7836" y="109792"/>
                  </a:cubicBezTo>
                  <a:lnTo>
                    <a:pt x="7836" y="39942"/>
                  </a:lnTo>
                  <a:cubicBezTo>
                    <a:pt x="7836" y="36011"/>
                    <a:pt x="6855" y="32890"/>
                    <a:pt x="5205" y="30751"/>
                  </a:cubicBezTo>
                  <a:lnTo>
                    <a:pt x="0" y="28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Shape 17498">
              <a:extLst>
                <a:ext uri="{FF2B5EF4-FFF2-40B4-BE49-F238E27FC236}">
                  <a16:creationId xmlns:a16="http://schemas.microsoft.com/office/drawing/2014/main" xmlns="" id="{5D6B31E7-5471-4AAD-99D1-E428369C4C6F}"/>
                </a:ext>
              </a:extLst>
            </p:cNvPr>
            <p:cNvSpPr/>
            <p:nvPr/>
          </p:nvSpPr>
          <p:spPr>
            <a:xfrm>
              <a:off x="912536" y="1316860"/>
              <a:ext cx="52756" cy="27457"/>
            </a:xfrm>
            <a:custGeom>
              <a:avLst/>
              <a:gdLst/>
              <a:ahLst/>
              <a:cxnLst/>
              <a:rect l="0" t="0" r="0" b="0"/>
              <a:pathLst>
                <a:path w="52756" h="27457">
                  <a:moveTo>
                    <a:pt x="0" y="0"/>
                  </a:moveTo>
                  <a:lnTo>
                    <a:pt x="52756" y="0"/>
                  </a:lnTo>
                  <a:lnTo>
                    <a:pt x="52756" y="27457"/>
                  </a:lnTo>
                  <a:lnTo>
                    <a:pt x="0" y="27457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Shape 122">
              <a:extLst>
                <a:ext uri="{FF2B5EF4-FFF2-40B4-BE49-F238E27FC236}">
                  <a16:creationId xmlns:a16="http://schemas.microsoft.com/office/drawing/2014/main" xmlns="" id="{2FCB8F5A-B7F7-4646-9038-D3521C87A18C}"/>
                </a:ext>
              </a:extLst>
            </p:cNvPr>
            <p:cNvSpPr/>
            <p:nvPr/>
          </p:nvSpPr>
          <p:spPr>
            <a:xfrm>
              <a:off x="1273962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52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52" y="249530"/>
                  </a:lnTo>
                  <a:lnTo>
                    <a:pt x="72352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Shape 123">
              <a:extLst>
                <a:ext uri="{FF2B5EF4-FFF2-40B4-BE49-F238E27FC236}">
                  <a16:creationId xmlns:a16="http://schemas.microsoft.com/office/drawing/2014/main" xmlns="" id="{E9990C77-3C51-4651-8EB7-45B978325B80}"/>
                </a:ext>
              </a:extLst>
            </p:cNvPr>
            <p:cNvSpPr/>
            <p:nvPr/>
          </p:nvSpPr>
          <p:spPr>
            <a:xfrm>
              <a:off x="1700195" y="1316860"/>
              <a:ext cx="115494" cy="249530"/>
            </a:xfrm>
            <a:custGeom>
              <a:avLst/>
              <a:gdLst/>
              <a:ahLst/>
              <a:cxnLst/>
              <a:rect l="0" t="0" r="0" b="0"/>
              <a:pathLst>
                <a:path w="115494" h="249530">
                  <a:moveTo>
                    <a:pt x="0" y="0"/>
                  </a:moveTo>
                  <a:lnTo>
                    <a:pt x="49924" y="0"/>
                  </a:lnTo>
                  <a:lnTo>
                    <a:pt x="49924" y="104800"/>
                  </a:lnTo>
                  <a:lnTo>
                    <a:pt x="65595" y="104800"/>
                  </a:lnTo>
                  <a:lnTo>
                    <a:pt x="65595" y="0"/>
                  </a:lnTo>
                  <a:lnTo>
                    <a:pt x="115494" y="0"/>
                  </a:lnTo>
                  <a:lnTo>
                    <a:pt x="115494" y="249530"/>
                  </a:lnTo>
                  <a:lnTo>
                    <a:pt x="65595" y="249530"/>
                  </a:lnTo>
                  <a:lnTo>
                    <a:pt x="65595" y="132258"/>
                  </a:lnTo>
                  <a:lnTo>
                    <a:pt x="49924" y="132258"/>
                  </a:lnTo>
                  <a:lnTo>
                    <a:pt x="49924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Shape 124">
              <a:extLst>
                <a:ext uri="{FF2B5EF4-FFF2-40B4-BE49-F238E27FC236}">
                  <a16:creationId xmlns:a16="http://schemas.microsoft.com/office/drawing/2014/main" xmlns="" id="{7E78103C-BB4E-4666-8D05-5236908C2B88}"/>
                </a:ext>
              </a:extLst>
            </p:cNvPr>
            <p:cNvSpPr/>
            <p:nvPr/>
          </p:nvSpPr>
          <p:spPr>
            <a:xfrm>
              <a:off x="2119654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49911" y="0"/>
                  </a:lnTo>
                  <a:lnTo>
                    <a:pt x="49911" y="92329"/>
                  </a:lnTo>
                  <a:lnTo>
                    <a:pt x="57747" y="92329"/>
                  </a:lnTo>
                  <a:lnTo>
                    <a:pt x="57747" y="120499"/>
                  </a:lnTo>
                  <a:lnTo>
                    <a:pt x="56312" y="119786"/>
                  </a:lnTo>
                  <a:lnTo>
                    <a:pt x="49911" y="119786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Shape 125">
              <a:extLst>
                <a:ext uri="{FF2B5EF4-FFF2-40B4-BE49-F238E27FC236}">
                  <a16:creationId xmlns:a16="http://schemas.microsoft.com/office/drawing/2014/main" xmlns="" id="{447D7636-F885-473F-8637-60F4DD45AF43}"/>
                </a:ext>
              </a:extLst>
            </p:cNvPr>
            <p:cNvSpPr/>
            <p:nvPr/>
          </p:nvSpPr>
          <p:spPr>
            <a:xfrm>
              <a:off x="2177401" y="1409189"/>
              <a:ext cx="57747" cy="157200"/>
            </a:xfrm>
            <a:custGeom>
              <a:avLst/>
              <a:gdLst/>
              <a:ahLst/>
              <a:cxnLst/>
              <a:rect l="0" t="0" r="0" b="0"/>
              <a:pathLst>
                <a:path w="57747" h="157200">
                  <a:moveTo>
                    <a:pt x="0" y="0"/>
                  </a:moveTo>
                  <a:lnTo>
                    <a:pt x="20676" y="0"/>
                  </a:lnTo>
                  <a:cubicBezTo>
                    <a:pt x="55613" y="0"/>
                    <a:pt x="57747" y="27102"/>
                    <a:pt x="57747" y="44564"/>
                  </a:cubicBezTo>
                  <a:lnTo>
                    <a:pt x="57747" y="112636"/>
                  </a:lnTo>
                  <a:cubicBezTo>
                    <a:pt x="57747" y="130124"/>
                    <a:pt x="55613" y="157200"/>
                    <a:pt x="20676" y="157200"/>
                  </a:cubicBezTo>
                  <a:lnTo>
                    <a:pt x="0" y="157200"/>
                  </a:lnTo>
                  <a:lnTo>
                    <a:pt x="0" y="129055"/>
                  </a:lnTo>
                  <a:lnTo>
                    <a:pt x="5205" y="126468"/>
                  </a:lnTo>
                  <a:cubicBezTo>
                    <a:pt x="6855" y="124327"/>
                    <a:pt x="7836" y="121202"/>
                    <a:pt x="7836" y="117272"/>
                  </a:cubicBezTo>
                  <a:lnTo>
                    <a:pt x="7836" y="39929"/>
                  </a:lnTo>
                  <a:cubicBezTo>
                    <a:pt x="7836" y="36011"/>
                    <a:pt x="6855" y="32893"/>
                    <a:pt x="5205" y="30755"/>
                  </a:cubicBezTo>
                  <a:lnTo>
                    <a:pt x="0" y="28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Shape 17499">
              <a:extLst>
                <a:ext uri="{FF2B5EF4-FFF2-40B4-BE49-F238E27FC236}">
                  <a16:creationId xmlns:a16="http://schemas.microsoft.com/office/drawing/2014/main" xmlns="" id="{72A1DDF4-7449-432D-B7A1-A579DD15C6E5}"/>
                </a:ext>
              </a:extLst>
            </p:cNvPr>
            <p:cNvSpPr/>
            <p:nvPr/>
          </p:nvSpPr>
          <p:spPr>
            <a:xfrm>
              <a:off x="2250820" y="1316860"/>
              <a:ext cx="49936" cy="249530"/>
            </a:xfrm>
            <a:custGeom>
              <a:avLst/>
              <a:gdLst/>
              <a:ahLst/>
              <a:cxnLst/>
              <a:rect l="0" t="0" r="0" b="0"/>
              <a:pathLst>
                <a:path w="49936" h="249530">
                  <a:moveTo>
                    <a:pt x="0" y="0"/>
                  </a:moveTo>
                  <a:lnTo>
                    <a:pt x="49936" y="0"/>
                  </a:lnTo>
                  <a:lnTo>
                    <a:pt x="49936" y="249530"/>
                  </a:lnTo>
                  <a:lnTo>
                    <a:pt x="0" y="249530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46" name="Picture 2">
            <a:extLst>
              <a:ext uri="{FF2B5EF4-FFF2-40B4-BE49-F238E27FC236}">
                <a16:creationId xmlns:a16="http://schemas.microsoft.com/office/drawing/2014/main" xmlns="" id="{E869B6B9-F60C-43A7-AE32-749966387F3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0" y="148981"/>
            <a:ext cx="1228938" cy="104991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Прямоугольник 146"/>
          <p:cNvSpPr/>
          <p:nvPr/>
        </p:nvSpPr>
        <p:spPr>
          <a:xfrm>
            <a:off x="779928" y="5187460"/>
            <a:ext cx="10757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6. Из каких источников вы получили информацию о работе секции «ДРОЗД»</a:t>
            </a:r>
          </a:p>
          <a:p>
            <a:pPr algn="ctr"/>
            <a:r>
              <a:rPr lang="ru-RU" b="1" dirty="0"/>
              <a:t>А. </a:t>
            </a:r>
            <a:r>
              <a:rPr lang="ru-RU" dirty="0"/>
              <a:t>На сайте «ДРОЗД» </a:t>
            </a:r>
            <a:r>
              <a:rPr lang="ru-RU" b="1" dirty="0"/>
              <a:t>Б. </a:t>
            </a:r>
            <a:r>
              <a:rPr lang="ru-RU" dirty="0"/>
              <a:t>От знакомых </a:t>
            </a:r>
            <a:r>
              <a:rPr lang="ru-RU" b="1" dirty="0"/>
              <a:t>В. </a:t>
            </a:r>
            <a:r>
              <a:rPr lang="ru-RU" dirty="0"/>
              <a:t>В школе, детском саду  </a:t>
            </a:r>
            <a:r>
              <a:rPr lang="ru-RU" b="1" dirty="0"/>
              <a:t>Г. </a:t>
            </a:r>
            <a:r>
              <a:rPr lang="ru-RU" dirty="0"/>
              <a:t>В СМИ, сети Интернет</a:t>
            </a:r>
            <a:r>
              <a:rPr lang="ru-RU" b="1" dirty="0"/>
              <a:t> </a:t>
            </a:r>
          </a:p>
          <a:p>
            <a:pPr algn="ctr"/>
            <a:r>
              <a:rPr lang="ru-RU" b="1" dirty="0"/>
              <a:t>Д. </a:t>
            </a:r>
            <a:r>
              <a:rPr lang="ru-RU" dirty="0"/>
              <a:t>Свой вариант ответа</a:t>
            </a:r>
          </a:p>
          <a:p>
            <a:pPr algn="ctr"/>
            <a:endParaRPr lang="ru-RU" dirty="0"/>
          </a:p>
        </p:txBody>
      </p:sp>
      <p:graphicFrame>
        <p:nvGraphicFramePr>
          <p:cNvPr id="148" name="Диаграмма 147"/>
          <p:cNvGraphicFramePr/>
          <p:nvPr>
            <p:extLst>
              <p:ext uri="{D42A27DB-BD31-4B8C-83A1-F6EECF244321}">
                <p14:modId xmlns:p14="http://schemas.microsoft.com/office/powerpoint/2010/main" val="1722325580"/>
              </p:ext>
            </p:extLst>
          </p:nvPr>
        </p:nvGraphicFramePr>
        <p:xfrm>
          <a:off x="1371601" y="1326776"/>
          <a:ext cx="9009529" cy="3711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6398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28529" y="6492875"/>
            <a:ext cx="2743200" cy="365125"/>
          </a:xfrm>
        </p:spPr>
        <p:txBody>
          <a:bodyPr/>
          <a:lstStyle/>
          <a:p>
            <a:fld id="{32D93C3F-6B7A-465C-B6E3-62511948D2CF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41588" y="458382"/>
            <a:ext cx="9114520" cy="8865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родителей о работе секций «ДРОЗД» 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07877" y="2461071"/>
            <a:ext cx="424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Выездные соревнования </a:t>
            </a:r>
          </a:p>
        </p:txBody>
      </p:sp>
      <p:grpSp>
        <p:nvGrpSpPr>
          <p:cNvPr id="2" name="Group 16963">
            <a:extLst>
              <a:ext uri="{FF2B5EF4-FFF2-40B4-BE49-F238E27FC236}">
                <a16:creationId xmlns:a16="http://schemas.microsoft.com/office/drawing/2014/main" xmlns="" id="{2416C256-8B3E-4049-8907-CA9BB502AE60}"/>
              </a:ext>
            </a:extLst>
          </p:cNvPr>
          <p:cNvGrpSpPr/>
          <p:nvPr/>
        </p:nvGrpSpPr>
        <p:grpSpPr>
          <a:xfrm>
            <a:off x="10664015" y="157730"/>
            <a:ext cx="1379570" cy="906485"/>
            <a:chOff x="0" y="0"/>
            <a:chExt cx="2300756" cy="1566401"/>
          </a:xfrm>
        </p:grpSpPr>
        <p:sp>
          <p:nvSpPr>
            <p:cNvPr id="18" name="Shape 17496">
              <a:extLst>
                <a:ext uri="{FF2B5EF4-FFF2-40B4-BE49-F238E27FC236}">
                  <a16:creationId xmlns:a16="http://schemas.microsoft.com/office/drawing/2014/main" xmlns="" id="{58C63338-AB95-48C6-890B-4492D943822A}"/>
                </a:ext>
              </a:extLst>
            </p:cNvPr>
            <p:cNvSpPr/>
            <p:nvPr/>
          </p:nvSpPr>
          <p:spPr>
            <a:xfrm>
              <a:off x="170" y="1183684"/>
              <a:ext cx="2295131" cy="23965"/>
            </a:xfrm>
            <a:custGeom>
              <a:avLst/>
              <a:gdLst/>
              <a:ahLst/>
              <a:cxnLst/>
              <a:rect l="0" t="0" r="0" b="0"/>
              <a:pathLst>
                <a:path w="2295131" h="23965">
                  <a:moveTo>
                    <a:pt x="0" y="0"/>
                  </a:moveTo>
                  <a:lnTo>
                    <a:pt x="2295131" y="0"/>
                  </a:lnTo>
                  <a:lnTo>
                    <a:pt x="2295131" y="23965"/>
                  </a:lnTo>
                  <a:lnTo>
                    <a:pt x="0" y="23965"/>
                  </a:lnTo>
                  <a:lnTo>
                    <a:pt x="0" y="0"/>
                  </a:lnTo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Shape 7">
              <a:extLst>
                <a:ext uri="{FF2B5EF4-FFF2-40B4-BE49-F238E27FC236}">
                  <a16:creationId xmlns:a16="http://schemas.microsoft.com/office/drawing/2014/main" xmlns="" id="{82420FE1-00A7-43FB-B5F8-8C086D8B657D}"/>
                </a:ext>
              </a:extLst>
            </p:cNvPr>
            <p:cNvSpPr/>
            <p:nvPr/>
          </p:nvSpPr>
          <p:spPr>
            <a:xfrm>
              <a:off x="162" y="254606"/>
              <a:ext cx="150019" cy="765150"/>
            </a:xfrm>
            <a:custGeom>
              <a:avLst/>
              <a:gdLst/>
              <a:ahLst/>
              <a:cxnLst/>
              <a:rect l="0" t="0" r="0" b="0"/>
              <a:pathLst>
                <a:path w="150019" h="765150">
                  <a:moveTo>
                    <a:pt x="49708" y="0"/>
                  </a:moveTo>
                  <a:lnTo>
                    <a:pt x="150019" y="0"/>
                  </a:lnTo>
                  <a:lnTo>
                    <a:pt x="150019" y="62751"/>
                  </a:lnTo>
                  <a:lnTo>
                    <a:pt x="139205" y="62751"/>
                  </a:lnTo>
                  <a:lnTo>
                    <a:pt x="139205" y="540360"/>
                  </a:lnTo>
                  <a:cubicBezTo>
                    <a:pt x="139205" y="574104"/>
                    <a:pt x="128334" y="587197"/>
                    <a:pt x="120180" y="592823"/>
                  </a:cubicBezTo>
                  <a:lnTo>
                    <a:pt x="150019" y="592823"/>
                  </a:lnTo>
                  <a:lnTo>
                    <a:pt x="150019" y="655561"/>
                  </a:lnTo>
                  <a:lnTo>
                    <a:pt x="89497" y="655561"/>
                  </a:lnTo>
                  <a:lnTo>
                    <a:pt x="89497" y="765150"/>
                  </a:lnTo>
                  <a:lnTo>
                    <a:pt x="0" y="765150"/>
                  </a:lnTo>
                  <a:lnTo>
                    <a:pt x="0" y="592823"/>
                  </a:lnTo>
                  <a:lnTo>
                    <a:pt x="6350" y="592823"/>
                  </a:lnTo>
                  <a:cubicBezTo>
                    <a:pt x="45187" y="592823"/>
                    <a:pt x="49708" y="563779"/>
                    <a:pt x="49708" y="540360"/>
                  </a:cubicBezTo>
                  <a:lnTo>
                    <a:pt x="4970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Shape 8">
              <a:extLst>
                <a:ext uri="{FF2B5EF4-FFF2-40B4-BE49-F238E27FC236}">
                  <a16:creationId xmlns:a16="http://schemas.microsoft.com/office/drawing/2014/main" xmlns="" id="{8D2C8431-CDCF-4E88-AFD9-250C99860F68}"/>
                </a:ext>
              </a:extLst>
            </p:cNvPr>
            <p:cNvSpPr/>
            <p:nvPr/>
          </p:nvSpPr>
          <p:spPr>
            <a:xfrm>
              <a:off x="150181" y="254606"/>
              <a:ext cx="141903" cy="765150"/>
            </a:xfrm>
            <a:custGeom>
              <a:avLst/>
              <a:gdLst/>
              <a:ahLst/>
              <a:cxnLst/>
              <a:rect l="0" t="0" r="0" b="0"/>
              <a:pathLst>
                <a:path w="141903" h="765150">
                  <a:moveTo>
                    <a:pt x="0" y="0"/>
                  </a:moveTo>
                  <a:lnTo>
                    <a:pt x="119335" y="0"/>
                  </a:lnTo>
                  <a:lnTo>
                    <a:pt x="119335" y="592823"/>
                  </a:lnTo>
                  <a:lnTo>
                    <a:pt x="141903" y="592823"/>
                  </a:lnTo>
                  <a:lnTo>
                    <a:pt x="141903" y="765150"/>
                  </a:lnTo>
                  <a:lnTo>
                    <a:pt x="52432" y="765150"/>
                  </a:lnTo>
                  <a:lnTo>
                    <a:pt x="52432" y="655561"/>
                  </a:lnTo>
                  <a:lnTo>
                    <a:pt x="0" y="655561"/>
                  </a:lnTo>
                  <a:lnTo>
                    <a:pt x="0" y="592823"/>
                  </a:lnTo>
                  <a:lnTo>
                    <a:pt x="29839" y="592823"/>
                  </a:lnTo>
                  <a:lnTo>
                    <a:pt x="29839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Shape 9">
              <a:extLst>
                <a:ext uri="{FF2B5EF4-FFF2-40B4-BE49-F238E27FC236}">
                  <a16:creationId xmlns:a16="http://schemas.microsoft.com/office/drawing/2014/main" xmlns="" id="{86B5D81F-25B3-4A6E-BD35-5B223D3E3820}"/>
                </a:ext>
              </a:extLst>
            </p:cNvPr>
            <p:cNvSpPr/>
            <p:nvPr/>
          </p:nvSpPr>
          <p:spPr>
            <a:xfrm>
              <a:off x="388577" y="309367"/>
              <a:ext cx="110280" cy="655612"/>
            </a:xfrm>
            <a:custGeom>
              <a:avLst/>
              <a:gdLst/>
              <a:ahLst/>
              <a:cxnLst/>
              <a:rect l="0" t="0" r="0" b="0"/>
              <a:pathLst>
                <a:path w="110280" h="655612">
                  <a:moveTo>
                    <a:pt x="0" y="0"/>
                  </a:moveTo>
                  <a:lnTo>
                    <a:pt x="110280" y="0"/>
                  </a:lnTo>
                  <a:lnTo>
                    <a:pt x="110280" y="61096"/>
                  </a:lnTo>
                  <a:lnTo>
                    <a:pt x="101232" y="59931"/>
                  </a:lnTo>
                  <a:lnTo>
                    <a:pt x="89497" y="59931"/>
                  </a:lnTo>
                  <a:lnTo>
                    <a:pt x="89497" y="361531"/>
                  </a:lnTo>
                  <a:lnTo>
                    <a:pt x="100343" y="361531"/>
                  </a:lnTo>
                  <a:lnTo>
                    <a:pt x="110280" y="358113"/>
                  </a:lnTo>
                  <a:lnTo>
                    <a:pt x="110280" y="421462"/>
                  </a:lnTo>
                  <a:lnTo>
                    <a:pt x="89497" y="421462"/>
                  </a:lnTo>
                  <a:lnTo>
                    <a:pt x="89497" y="655612"/>
                  </a:lnTo>
                  <a:lnTo>
                    <a:pt x="0" y="655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Shape 10">
              <a:extLst>
                <a:ext uri="{FF2B5EF4-FFF2-40B4-BE49-F238E27FC236}">
                  <a16:creationId xmlns:a16="http://schemas.microsoft.com/office/drawing/2014/main" xmlns="" id="{4B41A596-3E48-4210-AB9C-A004ECE3BA11}"/>
                </a:ext>
              </a:extLst>
            </p:cNvPr>
            <p:cNvSpPr/>
            <p:nvPr/>
          </p:nvSpPr>
          <p:spPr>
            <a:xfrm>
              <a:off x="498857" y="309367"/>
              <a:ext cx="110230" cy="421462"/>
            </a:xfrm>
            <a:custGeom>
              <a:avLst/>
              <a:gdLst/>
              <a:ahLst/>
              <a:cxnLst/>
              <a:rect l="0" t="0" r="0" b="0"/>
              <a:pathLst>
                <a:path w="110230" h="421462">
                  <a:moveTo>
                    <a:pt x="0" y="0"/>
                  </a:moveTo>
                  <a:lnTo>
                    <a:pt x="28924" y="0"/>
                  </a:lnTo>
                  <a:cubicBezTo>
                    <a:pt x="58744" y="0"/>
                    <a:pt x="110230" y="0"/>
                    <a:pt x="110230" y="95555"/>
                  </a:cubicBezTo>
                  <a:lnTo>
                    <a:pt x="110230" y="321221"/>
                  </a:lnTo>
                  <a:cubicBezTo>
                    <a:pt x="110230" y="418655"/>
                    <a:pt x="61474" y="421462"/>
                    <a:pt x="28924" y="421462"/>
                  </a:cubicBezTo>
                  <a:lnTo>
                    <a:pt x="0" y="421462"/>
                  </a:lnTo>
                  <a:lnTo>
                    <a:pt x="0" y="358113"/>
                  </a:lnTo>
                  <a:lnTo>
                    <a:pt x="11857" y="354035"/>
                  </a:lnTo>
                  <a:cubicBezTo>
                    <a:pt x="17393" y="348882"/>
                    <a:pt x="20784" y="340919"/>
                    <a:pt x="20784" y="329679"/>
                  </a:cubicBezTo>
                  <a:lnTo>
                    <a:pt x="20784" y="93663"/>
                  </a:lnTo>
                  <a:cubicBezTo>
                    <a:pt x="20784" y="71898"/>
                    <a:pt x="10111" y="63806"/>
                    <a:pt x="193" y="61121"/>
                  </a:cubicBezTo>
                  <a:lnTo>
                    <a:pt x="0" y="610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Shape 11">
              <a:extLst>
                <a:ext uri="{FF2B5EF4-FFF2-40B4-BE49-F238E27FC236}">
                  <a16:creationId xmlns:a16="http://schemas.microsoft.com/office/drawing/2014/main" xmlns="" id="{320D9073-7999-4AD5-9BB5-F4AA06E8585A}"/>
                </a:ext>
              </a:extLst>
            </p:cNvPr>
            <p:cNvSpPr/>
            <p:nvPr/>
          </p:nvSpPr>
          <p:spPr>
            <a:xfrm>
              <a:off x="1685453" y="309366"/>
              <a:ext cx="221463" cy="656539"/>
            </a:xfrm>
            <a:custGeom>
              <a:avLst/>
              <a:gdLst/>
              <a:ahLst/>
              <a:cxnLst/>
              <a:rect l="0" t="0" r="0" b="0"/>
              <a:pathLst>
                <a:path w="221463" h="656539">
                  <a:moveTo>
                    <a:pt x="86741" y="0"/>
                  </a:moveTo>
                  <a:lnTo>
                    <a:pt x="131940" y="0"/>
                  </a:lnTo>
                  <a:cubicBezTo>
                    <a:pt x="219621" y="0"/>
                    <a:pt x="221463" y="67450"/>
                    <a:pt x="221463" y="103962"/>
                  </a:cubicBezTo>
                  <a:lnTo>
                    <a:pt x="221463" y="239763"/>
                  </a:lnTo>
                  <a:cubicBezTo>
                    <a:pt x="221463" y="259436"/>
                    <a:pt x="217805" y="305321"/>
                    <a:pt x="155448" y="308127"/>
                  </a:cubicBezTo>
                  <a:lnTo>
                    <a:pt x="155448" y="314706"/>
                  </a:lnTo>
                  <a:cubicBezTo>
                    <a:pt x="221463" y="312814"/>
                    <a:pt x="221463" y="372745"/>
                    <a:pt x="221463" y="385864"/>
                  </a:cubicBezTo>
                  <a:lnTo>
                    <a:pt x="221463" y="556324"/>
                  </a:lnTo>
                  <a:cubicBezTo>
                    <a:pt x="221463" y="656539"/>
                    <a:pt x="175298" y="655612"/>
                    <a:pt x="131940" y="655612"/>
                  </a:cubicBezTo>
                  <a:lnTo>
                    <a:pt x="81331" y="655612"/>
                  </a:lnTo>
                  <a:cubicBezTo>
                    <a:pt x="0" y="655612"/>
                    <a:pt x="0" y="586283"/>
                    <a:pt x="0" y="557263"/>
                  </a:cubicBezTo>
                  <a:lnTo>
                    <a:pt x="0" y="426149"/>
                  </a:lnTo>
                  <a:lnTo>
                    <a:pt x="89471" y="426149"/>
                  </a:lnTo>
                  <a:lnTo>
                    <a:pt x="89471" y="574103"/>
                  </a:lnTo>
                  <a:cubicBezTo>
                    <a:pt x="89471" y="585343"/>
                    <a:pt x="102146" y="595668"/>
                    <a:pt x="111176" y="595668"/>
                  </a:cubicBezTo>
                  <a:cubicBezTo>
                    <a:pt x="118389" y="595668"/>
                    <a:pt x="131940" y="588175"/>
                    <a:pt x="131940" y="574103"/>
                  </a:cubicBezTo>
                  <a:lnTo>
                    <a:pt x="131940" y="385864"/>
                  </a:lnTo>
                  <a:cubicBezTo>
                    <a:pt x="131940" y="367157"/>
                    <a:pt x="128346" y="341859"/>
                    <a:pt x="84938" y="341859"/>
                  </a:cubicBezTo>
                  <a:lnTo>
                    <a:pt x="49682" y="341859"/>
                  </a:lnTo>
                  <a:lnTo>
                    <a:pt x="49682" y="281915"/>
                  </a:lnTo>
                  <a:lnTo>
                    <a:pt x="84938" y="281915"/>
                  </a:lnTo>
                  <a:cubicBezTo>
                    <a:pt x="128346" y="281915"/>
                    <a:pt x="131940" y="258521"/>
                    <a:pt x="131940" y="236017"/>
                  </a:cubicBezTo>
                  <a:lnTo>
                    <a:pt x="131940" y="77737"/>
                  </a:lnTo>
                  <a:cubicBezTo>
                    <a:pt x="131940" y="62763"/>
                    <a:pt x="119317" y="59957"/>
                    <a:pt x="112065" y="59957"/>
                  </a:cubicBezTo>
                  <a:cubicBezTo>
                    <a:pt x="103035" y="59957"/>
                    <a:pt x="89471" y="66510"/>
                    <a:pt x="89471" y="77737"/>
                  </a:cubicBezTo>
                  <a:lnTo>
                    <a:pt x="89471" y="209804"/>
                  </a:lnTo>
                  <a:lnTo>
                    <a:pt x="0" y="209804"/>
                  </a:lnTo>
                  <a:lnTo>
                    <a:pt x="0" y="103962"/>
                  </a:lnTo>
                  <a:cubicBezTo>
                    <a:pt x="0" y="70256"/>
                    <a:pt x="3620" y="0"/>
                    <a:pt x="8674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Shape 12">
              <a:extLst>
                <a:ext uri="{FF2B5EF4-FFF2-40B4-BE49-F238E27FC236}">
                  <a16:creationId xmlns:a16="http://schemas.microsoft.com/office/drawing/2014/main" xmlns="" id="{DF8C71B7-76EA-45D6-8C32-D9C0294B887F}"/>
                </a:ext>
              </a:extLst>
            </p:cNvPr>
            <p:cNvSpPr/>
            <p:nvPr/>
          </p:nvSpPr>
          <p:spPr>
            <a:xfrm>
              <a:off x="2003381" y="254580"/>
              <a:ext cx="141891" cy="765175"/>
            </a:xfrm>
            <a:custGeom>
              <a:avLst/>
              <a:gdLst/>
              <a:ahLst/>
              <a:cxnLst/>
              <a:rect l="0" t="0" r="0" b="0"/>
              <a:pathLst>
                <a:path w="141891" h="765175">
                  <a:moveTo>
                    <a:pt x="22568" y="0"/>
                  </a:moveTo>
                  <a:lnTo>
                    <a:pt x="141891" y="0"/>
                  </a:lnTo>
                  <a:lnTo>
                    <a:pt x="141891" y="62751"/>
                  </a:lnTo>
                  <a:lnTo>
                    <a:pt x="112065" y="62751"/>
                  </a:lnTo>
                  <a:lnTo>
                    <a:pt x="112065" y="592849"/>
                  </a:lnTo>
                  <a:lnTo>
                    <a:pt x="141891" y="592849"/>
                  </a:lnTo>
                  <a:lnTo>
                    <a:pt x="141891" y="655587"/>
                  </a:lnTo>
                  <a:lnTo>
                    <a:pt x="89471" y="655587"/>
                  </a:lnTo>
                  <a:lnTo>
                    <a:pt x="89471" y="765175"/>
                  </a:lnTo>
                  <a:lnTo>
                    <a:pt x="0" y="765175"/>
                  </a:lnTo>
                  <a:lnTo>
                    <a:pt x="0" y="592849"/>
                  </a:lnTo>
                  <a:lnTo>
                    <a:pt x="22568" y="592849"/>
                  </a:lnTo>
                  <a:lnTo>
                    <a:pt x="225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Shape 13">
              <a:extLst>
                <a:ext uri="{FF2B5EF4-FFF2-40B4-BE49-F238E27FC236}">
                  <a16:creationId xmlns:a16="http://schemas.microsoft.com/office/drawing/2014/main" xmlns="" id="{2820737F-877C-4218-BCB5-0C0556A5C8FC}"/>
                </a:ext>
              </a:extLst>
            </p:cNvPr>
            <p:cNvSpPr/>
            <p:nvPr/>
          </p:nvSpPr>
          <p:spPr>
            <a:xfrm>
              <a:off x="2145271" y="254580"/>
              <a:ext cx="150032" cy="765175"/>
            </a:xfrm>
            <a:custGeom>
              <a:avLst/>
              <a:gdLst/>
              <a:ahLst/>
              <a:cxnLst/>
              <a:rect l="0" t="0" r="0" b="0"/>
              <a:pathLst>
                <a:path w="150032" h="765175">
                  <a:moveTo>
                    <a:pt x="0" y="0"/>
                  </a:moveTo>
                  <a:lnTo>
                    <a:pt x="100324" y="0"/>
                  </a:lnTo>
                  <a:lnTo>
                    <a:pt x="100324" y="540385"/>
                  </a:lnTo>
                  <a:cubicBezTo>
                    <a:pt x="100324" y="563804"/>
                    <a:pt x="104832" y="592849"/>
                    <a:pt x="143682" y="592849"/>
                  </a:cubicBezTo>
                  <a:lnTo>
                    <a:pt x="150032" y="592849"/>
                  </a:lnTo>
                  <a:lnTo>
                    <a:pt x="150032" y="765175"/>
                  </a:lnTo>
                  <a:lnTo>
                    <a:pt x="60560" y="765175"/>
                  </a:lnTo>
                  <a:lnTo>
                    <a:pt x="60560" y="655587"/>
                  </a:lnTo>
                  <a:lnTo>
                    <a:pt x="0" y="655587"/>
                  </a:lnTo>
                  <a:lnTo>
                    <a:pt x="0" y="592849"/>
                  </a:lnTo>
                  <a:lnTo>
                    <a:pt x="29826" y="592849"/>
                  </a:lnTo>
                  <a:cubicBezTo>
                    <a:pt x="21698" y="587223"/>
                    <a:pt x="10852" y="574129"/>
                    <a:pt x="10852" y="540385"/>
                  </a:cubicBezTo>
                  <a:lnTo>
                    <a:pt x="10852" y="62751"/>
                  </a:lnTo>
                  <a:lnTo>
                    <a:pt x="0" y="62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Shape 15">
              <a:extLst>
                <a:ext uri="{FF2B5EF4-FFF2-40B4-BE49-F238E27FC236}">
                  <a16:creationId xmlns:a16="http://schemas.microsoft.com/office/drawing/2014/main" xmlns="" id="{04605877-81D5-4697-AC94-E572461CD777}"/>
                </a:ext>
              </a:extLst>
            </p:cNvPr>
            <p:cNvSpPr/>
            <p:nvPr/>
          </p:nvSpPr>
          <p:spPr>
            <a:xfrm>
              <a:off x="943394" y="732161"/>
              <a:ext cx="3620" cy="1892"/>
            </a:xfrm>
            <a:custGeom>
              <a:avLst/>
              <a:gdLst/>
              <a:ahLst/>
              <a:cxnLst/>
              <a:rect l="0" t="0" r="0" b="0"/>
              <a:pathLst>
                <a:path w="3620" h="1892">
                  <a:moveTo>
                    <a:pt x="0" y="0"/>
                  </a:moveTo>
                  <a:cubicBezTo>
                    <a:pt x="1207" y="597"/>
                    <a:pt x="2375" y="1295"/>
                    <a:pt x="3620" y="1892"/>
                  </a:cubicBezTo>
                  <a:lnTo>
                    <a:pt x="889" y="1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Shape 16">
              <a:extLst>
                <a:ext uri="{FF2B5EF4-FFF2-40B4-BE49-F238E27FC236}">
                  <a16:creationId xmlns:a16="http://schemas.microsoft.com/office/drawing/2014/main" xmlns="" id="{2828B061-5048-42CD-8FA8-9713AB3D5F12}"/>
                </a:ext>
              </a:extLst>
            </p:cNvPr>
            <p:cNvSpPr/>
            <p:nvPr/>
          </p:nvSpPr>
          <p:spPr>
            <a:xfrm>
              <a:off x="1508361" y="461993"/>
              <a:ext cx="92850" cy="370980"/>
            </a:xfrm>
            <a:custGeom>
              <a:avLst/>
              <a:gdLst/>
              <a:ahLst/>
              <a:cxnLst/>
              <a:rect l="0" t="0" r="0" b="0"/>
              <a:pathLst>
                <a:path w="92850" h="370980">
                  <a:moveTo>
                    <a:pt x="43612" y="0"/>
                  </a:moveTo>
                  <a:cubicBezTo>
                    <a:pt x="75070" y="47676"/>
                    <a:pt x="92850" y="101575"/>
                    <a:pt x="92850" y="158674"/>
                  </a:cubicBezTo>
                  <a:lnTo>
                    <a:pt x="92850" y="158725"/>
                  </a:lnTo>
                  <a:cubicBezTo>
                    <a:pt x="92850" y="238442"/>
                    <a:pt x="58191" y="312014"/>
                    <a:pt x="0" y="370980"/>
                  </a:cubicBezTo>
                  <a:cubicBezTo>
                    <a:pt x="4051" y="344564"/>
                    <a:pt x="6083" y="317729"/>
                    <a:pt x="6083" y="290538"/>
                  </a:cubicBezTo>
                  <a:cubicBezTo>
                    <a:pt x="6083" y="280365"/>
                    <a:pt x="5690" y="270269"/>
                    <a:pt x="5093" y="260223"/>
                  </a:cubicBezTo>
                  <a:lnTo>
                    <a:pt x="10694" y="265163"/>
                  </a:lnTo>
                  <a:lnTo>
                    <a:pt x="45949" y="296342"/>
                  </a:lnTo>
                  <a:lnTo>
                    <a:pt x="55347" y="250254"/>
                  </a:lnTo>
                  <a:lnTo>
                    <a:pt x="55613" y="248895"/>
                  </a:lnTo>
                  <a:lnTo>
                    <a:pt x="56515" y="247231"/>
                  </a:lnTo>
                  <a:lnTo>
                    <a:pt x="61913" y="237134"/>
                  </a:lnTo>
                  <a:lnTo>
                    <a:pt x="58445" y="226212"/>
                  </a:lnTo>
                  <a:lnTo>
                    <a:pt x="58001" y="224828"/>
                  </a:lnTo>
                  <a:lnTo>
                    <a:pt x="60300" y="222771"/>
                  </a:lnTo>
                  <a:lnTo>
                    <a:pt x="59766" y="210020"/>
                  </a:lnTo>
                  <a:lnTo>
                    <a:pt x="59309" y="199454"/>
                  </a:lnTo>
                  <a:lnTo>
                    <a:pt x="59068" y="193675"/>
                  </a:lnTo>
                  <a:lnTo>
                    <a:pt x="56541" y="188519"/>
                  </a:lnTo>
                  <a:lnTo>
                    <a:pt x="51676" y="178791"/>
                  </a:lnTo>
                  <a:lnTo>
                    <a:pt x="50063" y="175489"/>
                  </a:lnTo>
                  <a:lnTo>
                    <a:pt x="49263" y="171628"/>
                  </a:lnTo>
                  <a:lnTo>
                    <a:pt x="49835" y="170358"/>
                  </a:lnTo>
                  <a:lnTo>
                    <a:pt x="56185" y="156515"/>
                  </a:lnTo>
                  <a:lnTo>
                    <a:pt x="47676" y="143866"/>
                  </a:lnTo>
                  <a:lnTo>
                    <a:pt x="40538" y="133325"/>
                  </a:lnTo>
                  <a:lnTo>
                    <a:pt x="36690" y="127203"/>
                  </a:lnTo>
                  <a:lnTo>
                    <a:pt x="34087" y="123076"/>
                  </a:lnTo>
                  <a:lnTo>
                    <a:pt x="30239" y="120129"/>
                  </a:lnTo>
                  <a:lnTo>
                    <a:pt x="26048" y="116929"/>
                  </a:lnTo>
                  <a:lnTo>
                    <a:pt x="25553" y="114922"/>
                  </a:lnTo>
                  <a:lnTo>
                    <a:pt x="27915" y="112293"/>
                  </a:lnTo>
                  <a:lnTo>
                    <a:pt x="37338" y="108420"/>
                  </a:lnTo>
                  <a:lnTo>
                    <a:pt x="35877" y="88748"/>
                  </a:lnTo>
                  <a:lnTo>
                    <a:pt x="35700" y="86589"/>
                  </a:lnTo>
                  <a:lnTo>
                    <a:pt x="36475" y="85852"/>
                  </a:lnTo>
                  <a:lnTo>
                    <a:pt x="38608" y="81229"/>
                  </a:lnTo>
                  <a:lnTo>
                    <a:pt x="40538" y="77064"/>
                  </a:lnTo>
                  <a:lnTo>
                    <a:pt x="43383" y="70866"/>
                  </a:lnTo>
                  <a:lnTo>
                    <a:pt x="42990" y="64046"/>
                  </a:lnTo>
                  <a:lnTo>
                    <a:pt x="41897" y="46038"/>
                  </a:lnTo>
                  <a:lnTo>
                    <a:pt x="41758" y="43802"/>
                  </a:lnTo>
                  <a:lnTo>
                    <a:pt x="41262" y="41593"/>
                  </a:lnTo>
                  <a:lnTo>
                    <a:pt x="38697" y="30480"/>
                  </a:lnTo>
                  <a:lnTo>
                    <a:pt x="37859" y="21933"/>
                  </a:lnTo>
                  <a:lnTo>
                    <a:pt x="38849" y="10249"/>
                  </a:lnTo>
                  <a:lnTo>
                    <a:pt x="40666" y="6350"/>
                  </a:lnTo>
                  <a:lnTo>
                    <a:pt x="4361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Shape 17">
              <a:extLst>
                <a:ext uri="{FF2B5EF4-FFF2-40B4-BE49-F238E27FC236}">
                  <a16:creationId xmlns:a16="http://schemas.microsoft.com/office/drawing/2014/main" xmlns="" id="{A1ED496C-9AFE-403E-9F08-0D54963F85C2}"/>
                </a:ext>
              </a:extLst>
            </p:cNvPr>
            <p:cNvSpPr/>
            <p:nvPr/>
          </p:nvSpPr>
          <p:spPr>
            <a:xfrm>
              <a:off x="1431272" y="673701"/>
              <a:ext cx="61443" cy="193154"/>
            </a:xfrm>
            <a:custGeom>
              <a:avLst/>
              <a:gdLst/>
              <a:ahLst/>
              <a:cxnLst/>
              <a:rect l="0" t="0" r="0" b="0"/>
              <a:pathLst>
                <a:path w="61443" h="193154">
                  <a:moveTo>
                    <a:pt x="49759" y="0"/>
                  </a:moveTo>
                  <a:lnTo>
                    <a:pt x="52070" y="6871"/>
                  </a:lnTo>
                  <a:lnTo>
                    <a:pt x="52756" y="8852"/>
                  </a:lnTo>
                  <a:lnTo>
                    <a:pt x="53759" y="10719"/>
                  </a:lnTo>
                  <a:lnTo>
                    <a:pt x="57848" y="18555"/>
                  </a:lnTo>
                  <a:cubicBezTo>
                    <a:pt x="60198" y="38329"/>
                    <a:pt x="61443" y="58458"/>
                    <a:pt x="61443" y="78829"/>
                  </a:cubicBezTo>
                  <a:cubicBezTo>
                    <a:pt x="61443" y="114529"/>
                    <a:pt x="57798" y="149568"/>
                    <a:pt x="50559" y="183833"/>
                  </a:cubicBezTo>
                  <a:cubicBezTo>
                    <a:pt x="46812" y="187008"/>
                    <a:pt x="42964" y="190132"/>
                    <a:pt x="39014" y="193154"/>
                  </a:cubicBezTo>
                  <a:lnTo>
                    <a:pt x="39967" y="182956"/>
                  </a:lnTo>
                  <a:lnTo>
                    <a:pt x="43117" y="165176"/>
                  </a:lnTo>
                  <a:lnTo>
                    <a:pt x="44158" y="159372"/>
                  </a:lnTo>
                  <a:lnTo>
                    <a:pt x="42685" y="153695"/>
                  </a:lnTo>
                  <a:lnTo>
                    <a:pt x="39662" y="141935"/>
                  </a:lnTo>
                  <a:lnTo>
                    <a:pt x="38951" y="139154"/>
                  </a:lnTo>
                  <a:lnTo>
                    <a:pt x="37706" y="136627"/>
                  </a:lnTo>
                  <a:lnTo>
                    <a:pt x="31699" y="124549"/>
                  </a:lnTo>
                  <a:lnTo>
                    <a:pt x="30340" y="113259"/>
                  </a:lnTo>
                  <a:lnTo>
                    <a:pt x="29896" y="109614"/>
                  </a:lnTo>
                  <a:lnTo>
                    <a:pt x="28473" y="106210"/>
                  </a:lnTo>
                  <a:lnTo>
                    <a:pt x="21412" y="89027"/>
                  </a:lnTo>
                  <a:lnTo>
                    <a:pt x="18834" y="82779"/>
                  </a:lnTo>
                  <a:lnTo>
                    <a:pt x="13614" y="78461"/>
                  </a:lnTo>
                  <a:lnTo>
                    <a:pt x="6947" y="72898"/>
                  </a:lnTo>
                  <a:lnTo>
                    <a:pt x="0" y="67145"/>
                  </a:lnTo>
                  <a:lnTo>
                    <a:pt x="991" y="64910"/>
                  </a:lnTo>
                  <a:lnTo>
                    <a:pt x="826" y="58585"/>
                  </a:lnTo>
                  <a:lnTo>
                    <a:pt x="597" y="49238"/>
                  </a:lnTo>
                  <a:lnTo>
                    <a:pt x="698" y="48666"/>
                  </a:lnTo>
                  <a:lnTo>
                    <a:pt x="1842" y="47155"/>
                  </a:lnTo>
                  <a:lnTo>
                    <a:pt x="5182" y="42570"/>
                  </a:lnTo>
                  <a:lnTo>
                    <a:pt x="6452" y="37008"/>
                  </a:lnTo>
                  <a:lnTo>
                    <a:pt x="7861" y="30658"/>
                  </a:lnTo>
                  <a:lnTo>
                    <a:pt x="9525" y="27254"/>
                  </a:lnTo>
                  <a:lnTo>
                    <a:pt x="14110" y="24511"/>
                  </a:lnTo>
                  <a:lnTo>
                    <a:pt x="15329" y="23762"/>
                  </a:lnTo>
                  <a:lnTo>
                    <a:pt x="16472" y="22924"/>
                  </a:lnTo>
                  <a:lnTo>
                    <a:pt x="29743" y="12903"/>
                  </a:lnTo>
                  <a:lnTo>
                    <a:pt x="38798" y="6058"/>
                  </a:lnTo>
                  <a:lnTo>
                    <a:pt x="42469" y="4039"/>
                  </a:lnTo>
                  <a:lnTo>
                    <a:pt x="47727" y="1118"/>
                  </a:lnTo>
                  <a:lnTo>
                    <a:pt x="49759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Shape 18">
              <a:extLst>
                <a:ext uri="{FF2B5EF4-FFF2-40B4-BE49-F238E27FC236}">
                  <a16:creationId xmlns:a16="http://schemas.microsoft.com/office/drawing/2014/main" xmlns="" id="{F53230D2-6633-4F77-9F9F-1CE76CE75927}"/>
                </a:ext>
              </a:extLst>
            </p:cNvPr>
            <p:cNvSpPr/>
            <p:nvPr/>
          </p:nvSpPr>
          <p:spPr>
            <a:xfrm>
              <a:off x="701192" y="625060"/>
              <a:ext cx="92481" cy="207912"/>
            </a:xfrm>
            <a:custGeom>
              <a:avLst/>
              <a:gdLst/>
              <a:ahLst/>
              <a:cxnLst/>
              <a:rect l="0" t="0" r="0" b="0"/>
              <a:pathLst>
                <a:path w="92481" h="207912">
                  <a:moveTo>
                    <a:pt x="88684" y="0"/>
                  </a:moveTo>
                  <a:lnTo>
                    <a:pt x="89281" y="1168"/>
                  </a:lnTo>
                  <a:lnTo>
                    <a:pt x="92329" y="12497"/>
                  </a:lnTo>
                  <a:lnTo>
                    <a:pt x="92481" y="12967"/>
                  </a:lnTo>
                  <a:cubicBezTo>
                    <a:pt x="84265" y="49860"/>
                    <a:pt x="79870" y="88176"/>
                    <a:pt x="79870" y="127470"/>
                  </a:cubicBezTo>
                  <a:cubicBezTo>
                    <a:pt x="79870" y="154661"/>
                    <a:pt x="81940" y="181496"/>
                    <a:pt x="85928" y="207912"/>
                  </a:cubicBezTo>
                  <a:cubicBezTo>
                    <a:pt x="42913" y="164274"/>
                    <a:pt x="12802" y="112687"/>
                    <a:pt x="0" y="56502"/>
                  </a:cubicBezTo>
                  <a:lnTo>
                    <a:pt x="47307" y="52311"/>
                  </a:lnTo>
                  <a:lnTo>
                    <a:pt x="55791" y="32588"/>
                  </a:lnTo>
                  <a:lnTo>
                    <a:pt x="55842" y="32449"/>
                  </a:lnTo>
                  <a:lnTo>
                    <a:pt x="55918" y="32296"/>
                  </a:lnTo>
                  <a:lnTo>
                    <a:pt x="59512" y="23711"/>
                  </a:lnTo>
                  <a:lnTo>
                    <a:pt x="68262" y="23609"/>
                  </a:lnTo>
                  <a:lnTo>
                    <a:pt x="75908" y="16713"/>
                  </a:lnTo>
                  <a:lnTo>
                    <a:pt x="80391" y="12675"/>
                  </a:lnTo>
                  <a:lnTo>
                    <a:pt x="88062" y="5728"/>
                  </a:lnTo>
                  <a:lnTo>
                    <a:pt x="8868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Shape 19">
              <a:extLst>
                <a:ext uri="{FF2B5EF4-FFF2-40B4-BE49-F238E27FC236}">
                  <a16:creationId xmlns:a16="http://schemas.microsoft.com/office/drawing/2014/main" xmlns="" id="{A64841FC-6596-4CF0-9AFD-7FF461E7760D}"/>
                </a:ext>
              </a:extLst>
            </p:cNvPr>
            <p:cNvSpPr/>
            <p:nvPr/>
          </p:nvSpPr>
          <p:spPr>
            <a:xfrm>
              <a:off x="828769" y="302770"/>
              <a:ext cx="145224" cy="99593"/>
            </a:xfrm>
            <a:custGeom>
              <a:avLst/>
              <a:gdLst/>
              <a:ahLst/>
              <a:cxnLst/>
              <a:rect l="0" t="0" r="0" b="0"/>
              <a:pathLst>
                <a:path w="145224" h="99593">
                  <a:moveTo>
                    <a:pt x="128016" y="0"/>
                  </a:moveTo>
                  <a:cubicBezTo>
                    <a:pt x="130696" y="14884"/>
                    <a:pt x="136576" y="29045"/>
                    <a:pt x="145224" y="42075"/>
                  </a:cubicBezTo>
                  <a:cubicBezTo>
                    <a:pt x="138354" y="47727"/>
                    <a:pt x="131686" y="53607"/>
                    <a:pt x="125108" y="59576"/>
                  </a:cubicBezTo>
                  <a:lnTo>
                    <a:pt x="123673" y="42596"/>
                  </a:lnTo>
                  <a:lnTo>
                    <a:pt x="105562" y="42888"/>
                  </a:lnTo>
                  <a:lnTo>
                    <a:pt x="86195" y="53721"/>
                  </a:lnTo>
                  <a:lnTo>
                    <a:pt x="59855" y="65291"/>
                  </a:lnTo>
                  <a:lnTo>
                    <a:pt x="53353" y="76670"/>
                  </a:lnTo>
                  <a:lnTo>
                    <a:pt x="43675" y="81534"/>
                  </a:lnTo>
                  <a:lnTo>
                    <a:pt x="35078" y="81191"/>
                  </a:lnTo>
                  <a:lnTo>
                    <a:pt x="29299" y="96812"/>
                  </a:lnTo>
                  <a:lnTo>
                    <a:pt x="20561" y="99593"/>
                  </a:lnTo>
                  <a:lnTo>
                    <a:pt x="21908" y="86970"/>
                  </a:lnTo>
                  <a:lnTo>
                    <a:pt x="11062" y="77013"/>
                  </a:lnTo>
                  <a:lnTo>
                    <a:pt x="7963" y="68466"/>
                  </a:lnTo>
                  <a:lnTo>
                    <a:pt x="0" y="69037"/>
                  </a:lnTo>
                  <a:cubicBezTo>
                    <a:pt x="37008" y="40678"/>
                    <a:pt x="80264" y="17234"/>
                    <a:pt x="12801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Shape 20">
              <a:extLst>
                <a:ext uri="{FF2B5EF4-FFF2-40B4-BE49-F238E27FC236}">
                  <a16:creationId xmlns:a16="http://schemas.microsoft.com/office/drawing/2014/main" xmlns="" id="{40F23252-4B3E-430B-8B3A-A28FA8870AC8}"/>
                </a:ext>
              </a:extLst>
            </p:cNvPr>
            <p:cNvSpPr/>
            <p:nvPr/>
          </p:nvSpPr>
          <p:spPr>
            <a:xfrm>
              <a:off x="1097451" y="167189"/>
              <a:ext cx="100609" cy="72898"/>
            </a:xfrm>
            <a:custGeom>
              <a:avLst/>
              <a:gdLst/>
              <a:ahLst/>
              <a:cxnLst/>
              <a:rect l="0" t="0" r="0" b="0"/>
              <a:pathLst>
                <a:path w="100609" h="72898">
                  <a:moveTo>
                    <a:pt x="50305" y="0"/>
                  </a:moveTo>
                  <a:cubicBezTo>
                    <a:pt x="54127" y="0"/>
                    <a:pt x="57874" y="203"/>
                    <a:pt x="61671" y="267"/>
                  </a:cubicBezTo>
                  <a:cubicBezTo>
                    <a:pt x="75108" y="889"/>
                    <a:pt x="88151" y="2553"/>
                    <a:pt x="100609" y="5207"/>
                  </a:cubicBezTo>
                  <a:cubicBezTo>
                    <a:pt x="83096" y="25324"/>
                    <a:pt x="66281" y="47993"/>
                    <a:pt x="50305" y="72898"/>
                  </a:cubicBezTo>
                  <a:cubicBezTo>
                    <a:pt x="34354" y="47993"/>
                    <a:pt x="17539" y="25324"/>
                    <a:pt x="0" y="5207"/>
                  </a:cubicBezTo>
                  <a:cubicBezTo>
                    <a:pt x="12433" y="2553"/>
                    <a:pt x="25502" y="889"/>
                    <a:pt x="38938" y="267"/>
                  </a:cubicBezTo>
                  <a:cubicBezTo>
                    <a:pt x="42736" y="203"/>
                    <a:pt x="46507" y="0"/>
                    <a:pt x="5030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Shape 21">
              <a:extLst>
                <a:ext uri="{FF2B5EF4-FFF2-40B4-BE49-F238E27FC236}">
                  <a16:creationId xmlns:a16="http://schemas.microsoft.com/office/drawing/2014/main" xmlns="" id="{01CFF682-7980-4AFF-941A-121FBA98305F}"/>
                </a:ext>
              </a:extLst>
            </p:cNvPr>
            <p:cNvSpPr/>
            <p:nvPr/>
          </p:nvSpPr>
          <p:spPr>
            <a:xfrm>
              <a:off x="1321511" y="302770"/>
              <a:ext cx="165176" cy="161354"/>
            </a:xfrm>
            <a:custGeom>
              <a:avLst/>
              <a:gdLst/>
              <a:ahLst/>
              <a:cxnLst/>
              <a:rect l="0" t="0" r="0" b="0"/>
              <a:pathLst>
                <a:path w="165176" h="161354">
                  <a:moveTo>
                    <a:pt x="17221" y="0"/>
                  </a:moveTo>
                  <a:cubicBezTo>
                    <a:pt x="73825" y="20409"/>
                    <a:pt x="124155" y="49530"/>
                    <a:pt x="165176" y="85230"/>
                  </a:cubicBezTo>
                  <a:lnTo>
                    <a:pt x="164033" y="86944"/>
                  </a:lnTo>
                  <a:lnTo>
                    <a:pt x="155829" y="99314"/>
                  </a:lnTo>
                  <a:lnTo>
                    <a:pt x="139052" y="108128"/>
                  </a:lnTo>
                  <a:lnTo>
                    <a:pt x="123038" y="120129"/>
                  </a:lnTo>
                  <a:lnTo>
                    <a:pt x="115697" y="132537"/>
                  </a:lnTo>
                  <a:lnTo>
                    <a:pt x="110211" y="139649"/>
                  </a:lnTo>
                  <a:lnTo>
                    <a:pt x="114351" y="144094"/>
                  </a:lnTo>
                  <a:lnTo>
                    <a:pt x="122911" y="147587"/>
                  </a:lnTo>
                  <a:lnTo>
                    <a:pt x="121793" y="152819"/>
                  </a:lnTo>
                  <a:lnTo>
                    <a:pt x="110579" y="152349"/>
                  </a:lnTo>
                  <a:lnTo>
                    <a:pt x="107683" y="160706"/>
                  </a:lnTo>
                  <a:lnTo>
                    <a:pt x="106832" y="161354"/>
                  </a:lnTo>
                  <a:cubicBezTo>
                    <a:pt x="77394" y="116383"/>
                    <a:pt x="41377" y="76124"/>
                    <a:pt x="0" y="42075"/>
                  </a:cubicBezTo>
                  <a:cubicBezTo>
                    <a:pt x="8661" y="29045"/>
                    <a:pt x="14542" y="14884"/>
                    <a:pt x="1722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Shape 22">
              <a:extLst>
                <a:ext uri="{FF2B5EF4-FFF2-40B4-BE49-F238E27FC236}">
                  <a16:creationId xmlns:a16="http://schemas.microsoft.com/office/drawing/2014/main" xmlns="" id="{3E2B2721-D81F-4925-B13A-7C4AD83CE50D}"/>
                </a:ext>
              </a:extLst>
            </p:cNvPr>
            <p:cNvSpPr/>
            <p:nvPr/>
          </p:nvSpPr>
          <p:spPr>
            <a:xfrm>
              <a:off x="1305912" y="860975"/>
              <a:ext cx="56579" cy="88354"/>
            </a:xfrm>
            <a:custGeom>
              <a:avLst/>
              <a:gdLst/>
              <a:ahLst/>
              <a:cxnLst/>
              <a:rect l="0" t="0" r="0" b="0"/>
              <a:pathLst>
                <a:path w="56579" h="88354">
                  <a:moveTo>
                    <a:pt x="4216" y="0"/>
                  </a:moveTo>
                  <a:lnTo>
                    <a:pt x="4839" y="2553"/>
                  </a:lnTo>
                  <a:lnTo>
                    <a:pt x="6198" y="7912"/>
                  </a:lnTo>
                  <a:lnTo>
                    <a:pt x="9525" y="12357"/>
                  </a:lnTo>
                  <a:lnTo>
                    <a:pt x="17780" y="23292"/>
                  </a:lnTo>
                  <a:lnTo>
                    <a:pt x="24651" y="32423"/>
                  </a:lnTo>
                  <a:lnTo>
                    <a:pt x="35941" y="33884"/>
                  </a:lnTo>
                  <a:lnTo>
                    <a:pt x="45174" y="35103"/>
                  </a:lnTo>
                  <a:lnTo>
                    <a:pt x="49060" y="36462"/>
                  </a:lnTo>
                  <a:lnTo>
                    <a:pt x="54597" y="45339"/>
                  </a:lnTo>
                  <a:lnTo>
                    <a:pt x="56579" y="45415"/>
                  </a:lnTo>
                  <a:lnTo>
                    <a:pt x="41618" y="62255"/>
                  </a:lnTo>
                  <a:lnTo>
                    <a:pt x="49416" y="71196"/>
                  </a:lnTo>
                  <a:cubicBezTo>
                    <a:pt x="33439" y="77635"/>
                    <a:pt x="17018" y="83439"/>
                    <a:pt x="0" y="88354"/>
                  </a:cubicBezTo>
                  <a:cubicBezTo>
                    <a:pt x="2349" y="60770"/>
                    <a:pt x="3492" y="32245"/>
                    <a:pt x="3670" y="3226"/>
                  </a:cubicBezTo>
                  <a:lnTo>
                    <a:pt x="4216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Shape 23">
              <a:extLst>
                <a:ext uri="{FF2B5EF4-FFF2-40B4-BE49-F238E27FC236}">
                  <a16:creationId xmlns:a16="http://schemas.microsoft.com/office/drawing/2014/main" xmlns="" id="{DAD08CFB-E78F-48A6-85B4-B207F1705310}"/>
                </a:ext>
              </a:extLst>
            </p:cNvPr>
            <p:cNvSpPr/>
            <p:nvPr/>
          </p:nvSpPr>
          <p:spPr>
            <a:xfrm>
              <a:off x="896831" y="376042"/>
              <a:ext cx="31153" cy="34900"/>
            </a:xfrm>
            <a:custGeom>
              <a:avLst/>
              <a:gdLst/>
              <a:ahLst/>
              <a:cxnLst/>
              <a:rect l="0" t="0" r="0" b="0"/>
              <a:pathLst>
                <a:path w="31153" h="34900">
                  <a:moveTo>
                    <a:pt x="31153" y="0"/>
                  </a:moveTo>
                  <a:lnTo>
                    <a:pt x="24778" y="8192"/>
                  </a:lnTo>
                  <a:lnTo>
                    <a:pt x="26492" y="16497"/>
                  </a:lnTo>
                  <a:cubicBezTo>
                    <a:pt x="21133" y="22225"/>
                    <a:pt x="15926" y="28080"/>
                    <a:pt x="10846" y="34061"/>
                  </a:cubicBezTo>
                  <a:lnTo>
                    <a:pt x="10909" y="31902"/>
                  </a:lnTo>
                  <a:lnTo>
                    <a:pt x="8509" y="27610"/>
                  </a:lnTo>
                  <a:lnTo>
                    <a:pt x="6528" y="34900"/>
                  </a:lnTo>
                  <a:lnTo>
                    <a:pt x="2184" y="34709"/>
                  </a:lnTo>
                  <a:lnTo>
                    <a:pt x="597" y="31509"/>
                  </a:lnTo>
                  <a:lnTo>
                    <a:pt x="0" y="24067"/>
                  </a:lnTo>
                  <a:cubicBezTo>
                    <a:pt x="0" y="24067"/>
                    <a:pt x="4636" y="16866"/>
                    <a:pt x="11608" y="13970"/>
                  </a:cubicBezTo>
                  <a:cubicBezTo>
                    <a:pt x="18605" y="11138"/>
                    <a:pt x="17805" y="10020"/>
                    <a:pt x="17805" y="10020"/>
                  </a:cubicBezTo>
                  <a:lnTo>
                    <a:pt x="22479" y="1791"/>
                  </a:lnTo>
                  <a:lnTo>
                    <a:pt x="3115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Shape 24">
              <a:extLst>
                <a:ext uri="{FF2B5EF4-FFF2-40B4-BE49-F238E27FC236}">
                  <a16:creationId xmlns:a16="http://schemas.microsoft.com/office/drawing/2014/main" xmlns="" id="{AAF068EC-DEB3-415C-A1FC-4674352AFA4F}"/>
                </a:ext>
              </a:extLst>
            </p:cNvPr>
            <p:cNvSpPr/>
            <p:nvPr/>
          </p:nvSpPr>
          <p:spPr>
            <a:xfrm>
              <a:off x="1046059" y="416451"/>
              <a:ext cx="202235" cy="136284"/>
            </a:xfrm>
            <a:custGeom>
              <a:avLst/>
              <a:gdLst/>
              <a:ahLst/>
              <a:cxnLst/>
              <a:rect l="0" t="0" r="0" b="0"/>
              <a:pathLst>
                <a:path w="202235" h="136284">
                  <a:moveTo>
                    <a:pt x="39484" y="0"/>
                  </a:moveTo>
                  <a:cubicBezTo>
                    <a:pt x="59004" y="4813"/>
                    <a:pt x="79921" y="7468"/>
                    <a:pt x="101702" y="7468"/>
                  </a:cubicBezTo>
                  <a:cubicBezTo>
                    <a:pt x="123469" y="7468"/>
                    <a:pt x="144386" y="4813"/>
                    <a:pt x="163906" y="0"/>
                  </a:cubicBezTo>
                  <a:cubicBezTo>
                    <a:pt x="178486" y="39192"/>
                    <a:pt x="191338" y="80810"/>
                    <a:pt x="202235" y="124143"/>
                  </a:cubicBezTo>
                  <a:lnTo>
                    <a:pt x="199898" y="122885"/>
                  </a:lnTo>
                  <a:lnTo>
                    <a:pt x="198336" y="118593"/>
                  </a:lnTo>
                  <a:lnTo>
                    <a:pt x="192303" y="118339"/>
                  </a:lnTo>
                  <a:lnTo>
                    <a:pt x="181661" y="125285"/>
                  </a:lnTo>
                  <a:lnTo>
                    <a:pt x="175095" y="117653"/>
                  </a:lnTo>
                  <a:lnTo>
                    <a:pt x="170879" y="115392"/>
                  </a:lnTo>
                  <a:lnTo>
                    <a:pt x="164795" y="116167"/>
                  </a:lnTo>
                  <a:lnTo>
                    <a:pt x="162789" y="123482"/>
                  </a:lnTo>
                  <a:lnTo>
                    <a:pt x="140043" y="132055"/>
                  </a:lnTo>
                  <a:lnTo>
                    <a:pt x="141034" y="127826"/>
                  </a:lnTo>
                  <a:cubicBezTo>
                    <a:pt x="141034" y="127826"/>
                    <a:pt x="142977" y="122657"/>
                    <a:pt x="145720" y="119583"/>
                  </a:cubicBezTo>
                  <a:cubicBezTo>
                    <a:pt x="148425" y="116535"/>
                    <a:pt x="148501" y="114452"/>
                    <a:pt x="151130" y="113462"/>
                  </a:cubicBezTo>
                  <a:cubicBezTo>
                    <a:pt x="153734" y="112560"/>
                    <a:pt x="161798" y="104381"/>
                    <a:pt x="167132" y="100406"/>
                  </a:cubicBezTo>
                  <a:cubicBezTo>
                    <a:pt x="172466" y="96393"/>
                    <a:pt x="170802" y="95275"/>
                    <a:pt x="170802" y="95275"/>
                  </a:cubicBezTo>
                  <a:lnTo>
                    <a:pt x="172263" y="79477"/>
                  </a:lnTo>
                  <a:lnTo>
                    <a:pt x="171590" y="74168"/>
                  </a:lnTo>
                  <a:cubicBezTo>
                    <a:pt x="171590" y="74168"/>
                    <a:pt x="163982" y="70676"/>
                    <a:pt x="161430" y="69532"/>
                  </a:cubicBezTo>
                  <a:cubicBezTo>
                    <a:pt x="158903" y="68364"/>
                    <a:pt x="159068" y="64148"/>
                    <a:pt x="159068" y="64148"/>
                  </a:cubicBezTo>
                  <a:lnTo>
                    <a:pt x="155131" y="54419"/>
                  </a:lnTo>
                  <a:lnTo>
                    <a:pt x="151625" y="55359"/>
                  </a:lnTo>
                  <a:lnTo>
                    <a:pt x="141783" y="65507"/>
                  </a:lnTo>
                  <a:lnTo>
                    <a:pt x="131890" y="74613"/>
                  </a:lnTo>
                  <a:lnTo>
                    <a:pt x="123203" y="76378"/>
                  </a:lnTo>
                  <a:lnTo>
                    <a:pt x="113005" y="72822"/>
                  </a:lnTo>
                  <a:lnTo>
                    <a:pt x="101790" y="72301"/>
                  </a:lnTo>
                  <a:lnTo>
                    <a:pt x="89662" y="74981"/>
                  </a:lnTo>
                  <a:lnTo>
                    <a:pt x="80785" y="80912"/>
                  </a:lnTo>
                  <a:lnTo>
                    <a:pt x="79642" y="88303"/>
                  </a:lnTo>
                  <a:lnTo>
                    <a:pt x="69469" y="83617"/>
                  </a:lnTo>
                  <a:lnTo>
                    <a:pt x="62586" y="83350"/>
                  </a:lnTo>
                  <a:lnTo>
                    <a:pt x="56248" y="90488"/>
                  </a:lnTo>
                  <a:lnTo>
                    <a:pt x="53429" y="96736"/>
                  </a:lnTo>
                  <a:lnTo>
                    <a:pt x="55728" y="104229"/>
                  </a:lnTo>
                  <a:lnTo>
                    <a:pt x="52731" y="114643"/>
                  </a:lnTo>
                  <a:lnTo>
                    <a:pt x="51321" y="128346"/>
                  </a:lnTo>
                  <a:lnTo>
                    <a:pt x="47752" y="131318"/>
                  </a:lnTo>
                  <a:lnTo>
                    <a:pt x="48247" y="118745"/>
                  </a:lnTo>
                  <a:lnTo>
                    <a:pt x="49428" y="111354"/>
                  </a:lnTo>
                  <a:lnTo>
                    <a:pt x="47269" y="99619"/>
                  </a:lnTo>
                  <a:lnTo>
                    <a:pt x="38722" y="98196"/>
                  </a:lnTo>
                  <a:lnTo>
                    <a:pt x="39903" y="112039"/>
                  </a:lnTo>
                  <a:lnTo>
                    <a:pt x="32664" y="98971"/>
                  </a:lnTo>
                  <a:lnTo>
                    <a:pt x="33058" y="88481"/>
                  </a:lnTo>
                  <a:lnTo>
                    <a:pt x="34379" y="76924"/>
                  </a:lnTo>
                  <a:lnTo>
                    <a:pt x="30950" y="75679"/>
                  </a:lnTo>
                  <a:lnTo>
                    <a:pt x="27203" y="82944"/>
                  </a:lnTo>
                  <a:lnTo>
                    <a:pt x="23482" y="90195"/>
                  </a:lnTo>
                  <a:lnTo>
                    <a:pt x="18060" y="97333"/>
                  </a:lnTo>
                  <a:lnTo>
                    <a:pt x="14262" y="105639"/>
                  </a:lnTo>
                  <a:lnTo>
                    <a:pt x="9601" y="113957"/>
                  </a:lnTo>
                  <a:lnTo>
                    <a:pt x="9297" y="122314"/>
                  </a:lnTo>
                  <a:lnTo>
                    <a:pt x="13246" y="130975"/>
                  </a:lnTo>
                  <a:lnTo>
                    <a:pt x="13043" y="136284"/>
                  </a:lnTo>
                  <a:lnTo>
                    <a:pt x="9792" y="131864"/>
                  </a:lnTo>
                  <a:lnTo>
                    <a:pt x="5702" y="126429"/>
                  </a:lnTo>
                  <a:lnTo>
                    <a:pt x="0" y="128765"/>
                  </a:lnTo>
                  <a:cubicBezTo>
                    <a:pt x="2108" y="120180"/>
                    <a:pt x="4318" y="111671"/>
                    <a:pt x="6591" y="103238"/>
                  </a:cubicBezTo>
                  <a:lnTo>
                    <a:pt x="13221" y="88722"/>
                  </a:lnTo>
                  <a:lnTo>
                    <a:pt x="20434" y="79502"/>
                  </a:lnTo>
                  <a:lnTo>
                    <a:pt x="26835" y="70244"/>
                  </a:lnTo>
                  <a:lnTo>
                    <a:pt x="22098" y="59487"/>
                  </a:lnTo>
                  <a:lnTo>
                    <a:pt x="18148" y="63030"/>
                  </a:lnTo>
                  <a:cubicBezTo>
                    <a:pt x="24778" y="41453"/>
                    <a:pt x="31890" y="20396"/>
                    <a:pt x="3948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Shape 25">
              <a:extLst>
                <a:ext uri="{FF2B5EF4-FFF2-40B4-BE49-F238E27FC236}">
                  <a16:creationId xmlns:a16="http://schemas.microsoft.com/office/drawing/2014/main" xmlns="" id="{97CF5E5B-C88E-49A0-AB1C-114BCAEF81EC}"/>
                </a:ext>
              </a:extLst>
            </p:cNvPr>
            <p:cNvSpPr/>
            <p:nvPr/>
          </p:nvSpPr>
          <p:spPr>
            <a:xfrm>
              <a:off x="1230772" y="361979"/>
              <a:ext cx="189116" cy="197688"/>
            </a:xfrm>
            <a:custGeom>
              <a:avLst/>
              <a:gdLst/>
              <a:ahLst/>
              <a:cxnLst/>
              <a:rect l="0" t="0" r="0" b="0"/>
              <a:pathLst>
                <a:path w="189116" h="197688">
                  <a:moveTo>
                    <a:pt x="77229" y="0"/>
                  </a:moveTo>
                  <a:cubicBezTo>
                    <a:pt x="121374" y="36462"/>
                    <a:pt x="159321" y="80188"/>
                    <a:pt x="189116" y="129426"/>
                  </a:cubicBezTo>
                  <a:lnTo>
                    <a:pt x="188620" y="131763"/>
                  </a:lnTo>
                  <a:lnTo>
                    <a:pt x="175768" y="129083"/>
                  </a:lnTo>
                  <a:lnTo>
                    <a:pt x="174333" y="122682"/>
                  </a:lnTo>
                  <a:lnTo>
                    <a:pt x="166624" y="120231"/>
                  </a:lnTo>
                  <a:lnTo>
                    <a:pt x="159474" y="127318"/>
                  </a:lnTo>
                  <a:lnTo>
                    <a:pt x="154064" y="132410"/>
                  </a:lnTo>
                  <a:lnTo>
                    <a:pt x="148616" y="140665"/>
                  </a:lnTo>
                  <a:lnTo>
                    <a:pt x="144437" y="137300"/>
                  </a:lnTo>
                  <a:lnTo>
                    <a:pt x="127851" y="141910"/>
                  </a:lnTo>
                  <a:lnTo>
                    <a:pt x="123241" y="150190"/>
                  </a:lnTo>
                  <a:lnTo>
                    <a:pt x="118644" y="156299"/>
                  </a:lnTo>
                  <a:lnTo>
                    <a:pt x="113017" y="145479"/>
                  </a:lnTo>
                  <a:lnTo>
                    <a:pt x="103518" y="146152"/>
                  </a:lnTo>
                  <a:lnTo>
                    <a:pt x="96545" y="148006"/>
                  </a:lnTo>
                  <a:lnTo>
                    <a:pt x="92926" y="153124"/>
                  </a:lnTo>
                  <a:lnTo>
                    <a:pt x="98501" y="164998"/>
                  </a:lnTo>
                  <a:lnTo>
                    <a:pt x="98933" y="175539"/>
                  </a:lnTo>
                  <a:lnTo>
                    <a:pt x="93663" y="178524"/>
                  </a:lnTo>
                  <a:lnTo>
                    <a:pt x="90018" y="182588"/>
                  </a:lnTo>
                  <a:lnTo>
                    <a:pt x="81140" y="189662"/>
                  </a:lnTo>
                  <a:lnTo>
                    <a:pt x="71641" y="190297"/>
                  </a:lnTo>
                  <a:lnTo>
                    <a:pt x="71349" y="197688"/>
                  </a:lnTo>
                  <a:lnTo>
                    <a:pt x="62738" y="197320"/>
                  </a:lnTo>
                  <a:lnTo>
                    <a:pt x="47257" y="172390"/>
                  </a:lnTo>
                  <a:lnTo>
                    <a:pt x="40729" y="164706"/>
                  </a:lnTo>
                  <a:lnTo>
                    <a:pt x="36487" y="164897"/>
                  </a:lnTo>
                  <a:cubicBezTo>
                    <a:pt x="25971" y="124346"/>
                    <a:pt x="13729" y="85357"/>
                    <a:pt x="0" y="48374"/>
                  </a:cubicBezTo>
                  <a:cubicBezTo>
                    <a:pt x="31356" y="37529"/>
                    <a:pt x="58026" y="20714"/>
                    <a:pt x="7722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Shape 26">
              <a:extLst>
                <a:ext uri="{FF2B5EF4-FFF2-40B4-BE49-F238E27FC236}">
                  <a16:creationId xmlns:a16="http://schemas.microsoft.com/office/drawing/2014/main" xmlns="" id="{FC505A71-C730-4B51-A75D-DCC1E3D7E79B}"/>
                </a:ext>
              </a:extLst>
            </p:cNvPr>
            <p:cNvSpPr/>
            <p:nvPr/>
          </p:nvSpPr>
          <p:spPr>
            <a:xfrm>
              <a:off x="1172467" y="281662"/>
              <a:ext cx="118593" cy="108471"/>
            </a:xfrm>
            <a:custGeom>
              <a:avLst/>
              <a:gdLst/>
              <a:ahLst/>
              <a:cxnLst/>
              <a:rect l="0" t="0" r="0" b="0"/>
              <a:pathLst>
                <a:path w="118593" h="108471">
                  <a:moveTo>
                    <a:pt x="0" y="0"/>
                  </a:moveTo>
                  <a:cubicBezTo>
                    <a:pt x="42710" y="16942"/>
                    <a:pt x="82474" y="39611"/>
                    <a:pt x="118593" y="66904"/>
                  </a:cubicBezTo>
                  <a:cubicBezTo>
                    <a:pt x="101790" y="84633"/>
                    <a:pt x="78334" y="99047"/>
                    <a:pt x="50597" y="108471"/>
                  </a:cubicBezTo>
                  <a:cubicBezTo>
                    <a:pt x="35293" y="69672"/>
                    <a:pt x="18351" y="33287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Shape 27">
              <a:extLst>
                <a:ext uri="{FF2B5EF4-FFF2-40B4-BE49-F238E27FC236}">
                  <a16:creationId xmlns:a16="http://schemas.microsoft.com/office/drawing/2014/main" xmlns="" id="{0071A3C6-1308-4633-A506-308CD5E4473B}"/>
                </a:ext>
              </a:extLst>
            </p:cNvPr>
            <p:cNvSpPr/>
            <p:nvPr/>
          </p:nvSpPr>
          <p:spPr>
            <a:xfrm>
              <a:off x="1093366" y="281864"/>
              <a:ext cx="108763" cy="120320"/>
            </a:xfrm>
            <a:custGeom>
              <a:avLst/>
              <a:gdLst/>
              <a:ahLst/>
              <a:cxnLst/>
              <a:rect l="0" t="0" r="0" b="0"/>
              <a:pathLst>
                <a:path w="108763" h="120320">
                  <a:moveTo>
                    <a:pt x="54369" y="0"/>
                  </a:moveTo>
                  <a:cubicBezTo>
                    <a:pt x="74206" y="34620"/>
                    <a:pt x="92443" y="72949"/>
                    <a:pt x="108763" y="114173"/>
                  </a:cubicBezTo>
                  <a:cubicBezTo>
                    <a:pt x="91669" y="118123"/>
                    <a:pt x="73419" y="120320"/>
                    <a:pt x="54369" y="120320"/>
                  </a:cubicBezTo>
                  <a:cubicBezTo>
                    <a:pt x="35395" y="120320"/>
                    <a:pt x="17082" y="118123"/>
                    <a:pt x="0" y="114173"/>
                  </a:cubicBezTo>
                  <a:cubicBezTo>
                    <a:pt x="16345" y="72949"/>
                    <a:pt x="34569" y="34620"/>
                    <a:pt x="54369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Shape 28">
              <a:extLst>
                <a:ext uri="{FF2B5EF4-FFF2-40B4-BE49-F238E27FC236}">
                  <a16:creationId xmlns:a16="http://schemas.microsoft.com/office/drawing/2014/main" xmlns="" id="{32049263-9948-4ED1-997B-DD066A67F814}"/>
                </a:ext>
              </a:extLst>
            </p:cNvPr>
            <p:cNvSpPr/>
            <p:nvPr/>
          </p:nvSpPr>
          <p:spPr>
            <a:xfrm>
              <a:off x="1004466" y="281662"/>
              <a:ext cx="118554" cy="108471"/>
            </a:xfrm>
            <a:custGeom>
              <a:avLst/>
              <a:gdLst/>
              <a:ahLst/>
              <a:cxnLst/>
              <a:rect l="0" t="0" r="0" b="0"/>
              <a:pathLst>
                <a:path w="118554" h="108471">
                  <a:moveTo>
                    <a:pt x="118554" y="0"/>
                  </a:moveTo>
                  <a:cubicBezTo>
                    <a:pt x="100203" y="33287"/>
                    <a:pt x="83287" y="69672"/>
                    <a:pt x="68008" y="108471"/>
                  </a:cubicBezTo>
                  <a:cubicBezTo>
                    <a:pt x="40272" y="99047"/>
                    <a:pt x="16789" y="84633"/>
                    <a:pt x="0" y="66904"/>
                  </a:cubicBezTo>
                  <a:cubicBezTo>
                    <a:pt x="36106" y="39611"/>
                    <a:pt x="75895" y="16942"/>
                    <a:pt x="1185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Shape 29">
              <a:extLst>
                <a:ext uri="{FF2B5EF4-FFF2-40B4-BE49-F238E27FC236}">
                  <a16:creationId xmlns:a16="http://schemas.microsoft.com/office/drawing/2014/main" xmlns="" id="{FE1C6F2D-5F00-4971-9F7B-6C58AF4DBDC1}"/>
                </a:ext>
              </a:extLst>
            </p:cNvPr>
            <p:cNvSpPr/>
            <p:nvPr/>
          </p:nvSpPr>
          <p:spPr>
            <a:xfrm>
              <a:off x="924883" y="361974"/>
              <a:ext cx="139878" cy="162852"/>
            </a:xfrm>
            <a:custGeom>
              <a:avLst/>
              <a:gdLst/>
              <a:ahLst/>
              <a:cxnLst/>
              <a:rect l="0" t="0" r="0" b="0"/>
              <a:pathLst>
                <a:path w="139878" h="162852">
                  <a:moveTo>
                    <a:pt x="62662" y="0"/>
                  </a:moveTo>
                  <a:cubicBezTo>
                    <a:pt x="81839" y="20714"/>
                    <a:pt x="108471" y="37529"/>
                    <a:pt x="139878" y="48374"/>
                  </a:cubicBezTo>
                  <a:cubicBezTo>
                    <a:pt x="128867" y="77991"/>
                    <a:pt x="118821" y="108902"/>
                    <a:pt x="109842" y="140894"/>
                  </a:cubicBezTo>
                  <a:lnTo>
                    <a:pt x="106769" y="143078"/>
                  </a:lnTo>
                  <a:lnTo>
                    <a:pt x="107112" y="151016"/>
                  </a:lnTo>
                  <a:cubicBezTo>
                    <a:pt x="106045" y="154965"/>
                    <a:pt x="104953" y="158877"/>
                    <a:pt x="103937" y="162852"/>
                  </a:cubicBezTo>
                  <a:lnTo>
                    <a:pt x="96673" y="158509"/>
                  </a:lnTo>
                  <a:lnTo>
                    <a:pt x="95161" y="153149"/>
                  </a:lnTo>
                  <a:lnTo>
                    <a:pt x="96393" y="143726"/>
                  </a:lnTo>
                  <a:lnTo>
                    <a:pt x="91554" y="135065"/>
                  </a:lnTo>
                  <a:lnTo>
                    <a:pt x="87490" y="128562"/>
                  </a:lnTo>
                  <a:lnTo>
                    <a:pt x="84887" y="107340"/>
                  </a:lnTo>
                  <a:lnTo>
                    <a:pt x="81915" y="116688"/>
                  </a:lnTo>
                  <a:lnTo>
                    <a:pt x="78232" y="122885"/>
                  </a:lnTo>
                  <a:lnTo>
                    <a:pt x="72161" y="123711"/>
                  </a:lnTo>
                  <a:lnTo>
                    <a:pt x="67297" y="116065"/>
                  </a:lnTo>
                  <a:lnTo>
                    <a:pt x="62167" y="114821"/>
                  </a:lnTo>
                  <a:lnTo>
                    <a:pt x="58839" y="110414"/>
                  </a:lnTo>
                  <a:lnTo>
                    <a:pt x="58344" y="102006"/>
                  </a:lnTo>
                  <a:lnTo>
                    <a:pt x="53340" y="97561"/>
                  </a:lnTo>
                  <a:lnTo>
                    <a:pt x="45873" y="90868"/>
                  </a:lnTo>
                  <a:lnTo>
                    <a:pt x="34900" y="84074"/>
                  </a:lnTo>
                  <a:lnTo>
                    <a:pt x="26302" y="83718"/>
                  </a:lnTo>
                  <a:lnTo>
                    <a:pt x="21184" y="81394"/>
                  </a:lnTo>
                  <a:lnTo>
                    <a:pt x="22327" y="74041"/>
                  </a:lnTo>
                  <a:lnTo>
                    <a:pt x="32791" y="71349"/>
                  </a:lnTo>
                  <a:lnTo>
                    <a:pt x="35573" y="66129"/>
                  </a:lnTo>
                  <a:lnTo>
                    <a:pt x="33172" y="61798"/>
                  </a:lnTo>
                  <a:lnTo>
                    <a:pt x="20866" y="67653"/>
                  </a:lnTo>
                  <a:lnTo>
                    <a:pt x="13627" y="75781"/>
                  </a:lnTo>
                  <a:lnTo>
                    <a:pt x="10351" y="71438"/>
                  </a:lnTo>
                  <a:lnTo>
                    <a:pt x="6274" y="64922"/>
                  </a:lnTo>
                  <a:lnTo>
                    <a:pt x="0" y="61493"/>
                  </a:lnTo>
                  <a:cubicBezTo>
                    <a:pt x="2134" y="58991"/>
                    <a:pt x="4216" y="56464"/>
                    <a:pt x="6401" y="54000"/>
                  </a:cubicBezTo>
                  <a:lnTo>
                    <a:pt x="8344" y="56566"/>
                  </a:lnTo>
                  <a:lnTo>
                    <a:pt x="17272" y="49543"/>
                  </a:lnTo>
                  <a:lnTo>
                    <a:pt x="21158" y="38125"/>
                  </a:lnTo>
                  <a:cubicBezTo>
                    <a:pt x="34265" y="24663"/>
                    <a:pt x="48146" y="11989"/>
                    <a:pt x="6266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Shape 30">
              <a:extLst>
                <a:ext uri="{FF2B5EF4-FFF2-40B4-BE49-F238E27FC236}">
                  <a16:creationId xmlns:a16="http://schemas.microsoft.com/office/drawing/2014/main" xmlns="" id="{EC1CFCEE-B526-42AD-8C9E-61847CD32285}"/>
                </a:ext>
              </a:extLst>
            </p:cNvPr>
            <p:cNvSpPr/>
            <p:nvPr/>
          </p:nvSpPr>
          <p:spPr>
            <a:xfrm>
              <a:off x="1207533" y="273076"/>
              <a:ext cx="110337" cy="58318"/>
            </a:xfrm>
            <a:custGeom>
              <a:avLst/>
              <a:gdLst/>
              <a:ahLst/>
              <a:cxnLst/>
              <a:rect l="0" t="0" r="0" b="0"/>
              <a:pathLst>
                <a:path w="110337" h="58318">
                  <a:moveTo>
                    <a:pt x="0" y="0"/>
                  </a:moveTo>
                  <a:cubicBezTo>
                    <a:pt x="38494" y="3975"/>
                    <a:pt x="75463" y="11709"/>
                    <a:pt x="110337" y="22670"/>
                  </a:cubicBezTo>
                  <a:cubicBezTo>
                    <a:pt x="108598" y="35255"/>
                    <a:pt x="103987" y="47231"/>
                    <a:pt x="96964" y="58318"/>
                  </a:cubicBezTo>
                  <a:cubicBezTo>
                    <a:pt x="66954" y="35598"/>
                    <a:pt x="34480" y="1600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Shape 31">
              <a:extLst>
                <a:ext uri="{FF2B5EF4-FFF2-40B4-BE49-F238E27FC236}">
                  <a16:creationId xmlns:a16="http://schemas.microsoft.com/office/drawing/2014/main" xmlns="" id="{E98C8176-59EB-4BD3-AADF-59136CFF8EB0}"/>
                </a:ext>
              </a:extLst>
            </p:cNvPr>
            <p:cNvSpPr/>
            <p:nvPr/>
          </p:nvSpPr>
          <p:spPr>
            <a:xfrm>
              <a:off x="1225494" y="246239"/>
              <a:ext cx="92304" cy="26645"/>
            </a:xfrm>
            <a:custGeom>
              <a:avLst/>
              <a:gdLst/>
              <a:ahLst/>
              <a:cxnLst/>
              <a:rect l="0" t="0" r="0" b="0"/>
              <a:pathLst>
                <a:path w="92304" h="26645">
                  <a:moveTo>
                    <a:pt x="83617" y="0"/>
                  </a:moveTo>
                  <a:lnTo>
                    <a:pt x="83668" y="0"/>
                  </a:lnTo>
                  <a:cubicBezTo>
                    <a:pt x="88011" y="8484"/>
                    <a:pt x="90932" y="17386"/>
                    <a:pt x="92304" y="26645"/>
                  </a:cubicBezTo>
                  <a:cubicBezTo>
                    <a:pt x="62776" y="17793"/>
                    <a:pt x="31979" y="11062"/>
                    <a:pt x="0" y="6947"/>
                  </a:cubicBezTo>
                  <a:cubicBezTo>
                    <a:pt x="27216" y="2438"/>
                    <a:pt x="55143" y="0"/>
                    <a:pt x="8361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Shape 32">
              <a:extLst>
                <a:ext uri="{FF2B5EF4-FFF2-40B4-BE49-F238E27FC236}">
                  <a16:creationId xmlns:a16="http://schemas.microsoft.com/office/drawing/2014/main" xmlns="" id="{8A761E7B-435C-4F8E-8317-DCA085AA7AA0}"/>
                </a:ext>
              </a:extLst>
            </p:cNvPr>
            <p:cNvSpPr/>
            <p:nvPr/>
          </p:nvSpPr>
          <p:spPr>
            <a:xfrm>
              <a:off x="1171990" y="178727"/>
              <a:ext cx="122657" cy="63868"/>
            </a:xfrm>
            <a:custGeom>
              <a:avLst/>
              <a:gdLst/>
              <a:ahLst/>
              <a:cxnLst/>
              <a:rect l="0" t="0" r="0" b="0"/>
              <a:pathLst>
                <a:path w="122657" h="63868">
                  <a:moveTo>
                    <a:pt x="49555" y="0"/>
                  </a:moveTo>
                  <a:cubicBezTo>
                    <a:pt x="79997" y="10071"/>
                    <a:pt x="105473" y="26162"/>
                    <a:pt x="122657" y="46012"/>
                  </a:cubicBezTo>
                  <a:cubicBezTo>
                    <a:pt x="80366" y="47180"/>
                    <a:pt x="39268" y="53302"/>
                    <a:pt x="0" y="63868"/>
                  </a:cubicBezTo>
                  <a:cubicBezTo>
                    <a:pt x="15723" y="40208"/>
                    <a:pt x="32347" y="18821"/>
                    <a:pt x="4955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Shape 33">
              <a:extLst>
                <a:ext uri="{FF2B5EF4-FFF2-40B4-BE49-F238E27FC236}">
                  <a16:creationId xmlns:a16="http://schemas.microsoft.com/office/drawing/2014/main" xmlns="" id="{B1E7FF87-C3B2-4EB6-909A-9909A713ADD5}"/>
                </a:ext>
              </a:extLst>
            </p:cNvPr>
            <p:cNvSpPr/>
            <p:nvPr/>
          </p:nvSpPr>
          <p:spPr>
            <a:xfrm>
              <a:off x="1288473" y="189662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0" y="0"/>
                  </a:moveTo>
                  <a:cubicBezTo>
                    <a:pt x="30505" y="9970"/>
                    <a:pt x="59550" y="23114"/>
                    <a:pt x="86843" y="39014"/>
                  </a:cubicBezTo>
                  <a:cubicBezTo>
                    <a:pt x="69050" y="36779"/>
                    <a:pt x="51117" y="35420"/>
                    <a:pt x="33134" y="35027"/>
                  </a:cubicBezTo>
                  <a:cubicBezTo>
                    <a:pt x="24600" y="22123"/>
                    <a:pt x="13373" y="10312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Shape 34">
              <a:extLst>
                <a:ext uri="{FF2B5EF4-FFF2-40B4-BE49-F238E27FC236}">
                  <a16:creationId xmlns:a16="http://schemas.microsoft.com/office/drawing/2014/main" xmlns="" id="{0E85CE2D-CE93-4B8A-8F11-38152E24E63F}"/>
                </a:ext>
              </a:extLst>
            </p:cNvPr>
            <p:cNvSpPr/>
            <p:nvPr/>
          </p:nvSpPr>
          <p:spPr>
            <a:xfrm>
              <a:off x="920192" y="189659"/>
              <a:ext cx="86843" cy="39014"/>
            </a:xfrm>
            <a:custGeom>
              <a:avLst/>
              <a:gdLst/>
              <a:ahLst/>
              <a:cxnLst/>
              <a:rect l="0" t="0" r="0" b="0"/>
              <a:pathLst>
                <a:path w="86843" h="39014">
                  <a:moveTo>
                    <a:pt x="86843" y="0"/>
                  </a:moveTo>
                  <a:cubicBezTo>
                    <a:pt x="73482" y="10325"/>
                    <a:pt x="62243" y="22123"/>
                    <a:pt x="53708" y="35027"/>
                  </a:cubicBezTo>
                  <a:cubicBezTo>
                    <a:pt x="35725" y="35420"/>
                    <a:pt x="17793" y="36792"/>
                    <a:pt x="0" y="39014"/>
                  </a:cubicBezTo>
                  <a:cubicBezTo>
                    <a:pt x="27292" y="23127"/>
                    <a:pt x="56337" y="9970"/>
                    <a:pt x="8684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Shape 35">
              <a:extLst>
                <a:ext uri="{FF2B5EF4-FFF2-40B4-BE49-F238E27FC236}">
                  <a16:creationId xmlns:a16="http://schemas.microsoft.com/office/drawing/2014/main" xmlns="" id="{E184110A-0206-4846-95D6-635527D3E0C7}"/>
                </a:ext>
              </a:extLst>
            </p:cNvPr>
            <p:cNvSpPr/>
            <p:nvPr/>
          </p:nvSpPr>
          <p:spPr>
            <a:xfrm>
              <a:off x="1000862" y="178723"/>
              <a:ext cx="122656" cy="63868"/>
            </a:xfrm>
            <a:custGeom>
              <a:avLst/>
              <a:gdLst/>
              <a:ahLst/>
              <a:cxnLst/>
              <a:rect l="0" t="0" r="0" b="0"/>
              <a:pathLst>
                <a:path w="122656" h="63868">
                  <a:moveTo>
                    <a:pt x="73101" y="0"/>
                  </a:moveTo>
                  <a:cubicBezTo>
                    <a:pt x="90310" y="18821"/>
                    <a:pt x="106934" y="40208"/>
                    <a:pt x="122656" y="63868"/>
                  </a:cubicBezTo>
                  <a:cubicBezTo>
                    <a:pt x="83401" y="53302"/>
                    <a:pt x="42291" y="47180"/>
                    <a:pt x="0" y="46012"/>
                  </a:cubicBezTo>
                  <a:cubicBezTo>
                    <a:pt x="17221" y="26175"/>
                    <a:pt x="42647" y="10071"/>
                    <a:pt x="7310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Shape 36">
              <a:extLst>
                <a:ext uri="{FF2B5EF4-FFF2-40B4-BE49-F238E27FC236}">
                  <a16:creationId xmlns:a16="http://schemas.microsoft.com/office/drawing/2014/main" xmlns="" id="{68E0D324-8835-4732-9FB1-91EE08B81E59}"/>
                </a:ext>
              </a:extLst>
            </p:cNvPr>
            <p:cNvSpPr/>
            <p:nvPr/>
          </p:nvSpPr>
          <p:spPr>
            <a:xfrm>
              <a:off x="977741" y="246241"/>
              <a:ext cx="92278" cy="26645"/>
            </a:xfrm>
            <a:custGeom>
              <a:avLst/>
              <a:gdLst/>
              <a:ahLst/>
              <a:cxnLst/>
              <a:rect l="0" t="0" r="0" b="0"/>
              <a:pathLst>
                <a:path w="92278" h="26645">
                  <a:moveTo>
                    <a:pt x="8560" y="0"/>
                  </a:moveTo>
                  <a:lnTo>
                    <a:pt x="8661" y="0"/>
                  </a:lnTo>
                  <a:cubicBezTo>
                    <a:pt x="37135" y="0"/>
                    <a:pt x="65088" y="2400"/>
                    <a:pt x="92278" y="6972"/>
                  </a:cubicBezTo>
                  <a:cubicBezTo>
                    <a:pt x="60325" y="11062"/>
                    <a:pt x="29502" y="17780"/>
                    <a:pt x="0" y="26645"/>
                  </a:cubicBezTo>
                  <a:cubicBezTo>
                    <a:pt x="1346" y="17386"/>
                    <a:pt x="4267" y="8484"/>
                    <a:pt x="856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Shape 37">
              <a:extLst>
                <a:ext uri="{FF2B5EF4-FFF2-40B4-BE49-F238E27FC236}">
                  <a16:creationId xmlns:a16="http://schemas.microsoft.com/office/drawing/2014/main" xmlns="" id="{B80278DD-2614-4E01-825D-B8B77684FDDB}"/>
                </a:ext>
              </a:extLst>
            </p:cNvPr>
            <p:cNvSpPr/>
            <p:nvPr/>
          </p:nvSpPr>
          <p:spPr>
            <a:xfrm>
              <a:off x="977652" y="273079"/>
              <a:ext cx="110350" cy="58344"/>
            </a:xfrm>
            <a:custGeom>
              <a:avLst/>
              <a:gdLst/>
              <a:ahLst/>
              <a:cxnLst/>
              <a:rect l="0" t="0" r="0" b="0"/>
              <a:pathLst>
                <a:path w="110350" h="58344">
                  <a:moveTo>
                    <a:pt x="110350" y="0"/>
                  </a:moveTo>
                  <a:cubicBezTo>
                    <a:pt x="75844" y="16002"/>
                    <a:pt x="43358" y="35598"/>
                    <a:pt x="13360" y="58344"/>
                  </a:cubicBezTo>
                  <a:cubicBezTo>
                    <a:pt x="6325" y="47231"/>
                    <a:pt x="1727" y="35243"/>
                    <a:pt x="0" y="22670"/>
                  </a:cubicBezTo>
                  <a:cubicBezTo>
                    <a:pt x="34849" y="11735"/>
                    <a:pt x="71831" y="3950"/>
                    <a:pt x="11035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Shape 38">
              <a:extLst>
                <a:ext uri="{FF2B5EF4-FFF2-40B4-BE49-F238E27FC236}">
                  <a16:creationId xmlns:a16="http://schemas.microsoft.com/office/drawing/2014/main" xmlns="" id="{7B8E004B-EDB5-43CB-8F7C-9CB6711B014A}"/>
                </a:ext>
              </a:extLst>
            </p:cNvPr>
            <p:cNvSpPr/>
            <p:nvPr/>
          </p:nvSpPr>
          <p:spPr>
            <a:xfrm>
              <a:off x="717246" y="468486"/>
              <a:ext cx="22073" cy="41948"/>
            </a:xfrm>
            <a:custGeom>
              <a:avLst/>
              <a:gdLst/>
              <a:ahLst/>
              <a:cxnLst/>
              <a:rect l="0" t="0" r="0" b="0"/>
              <a:pathLst>
                <a:path w="22073" h="41948">
                  <a:moveTo>
                    <a:pt x="22073" y="0"/>
                  </a:moveTo>
                  <a:lnTo>
                    <a:pt x="21704" y="30886"/>
                  </a:lnTo>
                  <a:lnTo>
                    <a:pt x="0" y="41948"/>
                  </a:lnTo>
                  <a:cubicBezTo>
                    <a:pt x="6198" y="27534"/>
                    <a:pt x="13614" y="13526"/>
                    <a:pt x="2207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Shape 39">
              <a:extLst>
                <a:ext uri="{FF2B5EF4-FFF2-40B4-BE49-F238E27FC236}">
                  <a16:creationId xmlns:a16="http://schemas.microsoft.com/office/drawing/2014/main" xmlns="" id="{82D6828B-3B42-4EB0-9D75-298517908C68}"/>
                </a:ext>
              </a:extLst>
            </p:cNvPr>
            <p:cNvSpPr/>
            <p:nvPr/>
          </p:nvSpPr>
          <p:spPr>
            <a:xfrm>
              <a:off x="802822" y="669582"/>
              <a:ext cx="186779" cy="279743"/>
            </a:xfrm>
            <a:custGeom>
              <a:avLst/>
              <a:gdLst/>
              <a:ahLst/>
              <a:cxnLst/>
              <a:rect l="0" t="0" r="0" b="0"/>
              <a:pathLst>
                <a:path w="186779" h="279743">
                  <a:moveTo>
                    <a:pt x="6896" y="0"/>
                  </a:moveTo>
                  <a:lnTo>
                    <a:pt x="7074" y="229"/>
                  </a:lnTo>
                  <a:lnTo>
                    <a:pt x="9627" y="10541"/>
                  </a:lnTo>
                  <a:lnTo>
                    <a:pt x="14161" y="28600"/>
                  </a:lnTo>
                  <a:lnTo>
                    <a:pt x="32614" y="30912"/>
                  </a:lnTo>
                  <a:lnTo>
                    <a:pt x="45466" y="32525"/>
                  </a:lnTo>
                  <a:lnTo>
                    <a:pt x="62039" y="34608"/>
                  </a:lnTo>
                  <a:lnTo>
                    <a:pt x="68936" y="24409"/>
                  </a:lnTo>
                  <a:lnTo>
                    <a:pt x="71145" y="26416"/>
                  </a:lnTo>
                  <a:lnTo>
                    <a:pt x="77813" y="28080"/>
                  </a:lnTo>
                  <a:lnTo>
                    <a:pt x="92824" y="31826"/>
                  </a:lnTo>
                  <a:lnTo>
                    <a:pt x="100978" y="34112"/>
                  </a:lnTo>
                  <a:lnTo>
                    <a:pt x="101498" y="35001"/>
                  </a:lnTo>
                  <a:lnTo>
                    <a:pt x="102095" y="36043"/>
                  </a:lnTo>
                  <a:lnTo>
                    <a:pt x="101803" y="37655"/>
                  </a:lnTo>
                  <a:lnTo>
                    <a:pt x="99720" y="48666"/>
                  </a:lnTo>
                  <a:lnTo>
                    <a:pt x="105994" y="57937"/>
                  </a:lnTo>
                  <a:lnTo>
                    <a:pt x="112471" y="67488"/>
                  </a:lnTo>
                  <a:lnTo>
                    <a:pt x="117348" y="76898"/>
                  </a:lnTo>
                  <a:lnTo>
                    <a:pt x="124600" y="90856"/>
                  </a:lnTo>
                  <a:lnTo>
                    <a:pt x="136754" y="91351"/>
                  </a:lnTo>
                  <a:cubicBezTo>
                    <a:pt x="137389" y="94412"/>
                    <a:pt x="137884" y="96939"/>
                    <a:pt x="138062" y="98222"/>
                  </a:cubicBezTo>
                  <a:cubicBezTo>
                    <a:pt x="138214" y="102794"/>
                    <a:pt x="139255" y="106985"/>
                    <a:pt x="140475" y="110477"/>
                  </a:cubicBezTo>
                  <a:lnTo>
                    <a:pt x="140716" y="118961"/>
                  </a:lnTo>
                  <a:lnTo>
                    <a:pt x="140894" y="126479"/>
                  </a:lnTo>
                  <a:lnTo>
                    <a:pt x="144907" y="132829"/>
                  </a:lnTo>
                  <a:lnTo>
                    <a:pt x="153835" y="146914"/>
                  </a:lnTo>
                  <a:lnTo>
                    <a:pt x="157531" y="152743"/>
                  </a:lnTo>
                  <a:lnTo>
                    <a:pt x="163563" y="156121"/>
                  </a:lnTo>
                  <a:lnTo>
                    <a:pt x="169024" y="159169"/>
                  </a:lnTo>
                  <a:lnTo>
                    <a:pt x="174155" y="173292"/>
                  </a:lnTo>
                  <a:lnTo>
                    <a:pt x="174676" y="174701"/>
                  </a:lnTo>
                  <a:lnTo>
                    <a:pt x="175349" y="176035"/>
                  </a:lnTo>
                  <a:lnTo>
                    <a:pt x="181724" y="188963"/>
                  </a:lnTo>
                  <a:lnTo>
                    <a:pt x="182855" y="191224"/>
                  </a:lnTo>
                  <a:lnTo>
                    <a:pt x="183058" y="191541"/>
                  </a:lnTo>
                  <a:cubicBezTo>
                    <a:pt x="183210" y="221602"/>
                    <a:pt x="184353" y="251168"/>
                    <a:pt x="186779" y="279743"/>
                  </a:cubicBezTo>
                  <a:cubicBezTo>
                    <a:pt x="119012" y="260172"/>
                    <a:pt x="58890" y="228422"/>
                    <a:pt x="10846" y="187947"/>
                  </a:cubicBezTo>
                  <a:cubicBezTo>
                    <a:pt x="3645" y="153695"/>
                    <a:pt x="0" y="118643"/>
                    <a:pt x="0" y="82944"/>
                  </a:cubicBezTo>
                  <a:cubicBezTo>
                    <a:pt x="0" y="54699"/>
                    <a:pt x="2400" y="27013"/>
                    <a:pt x="689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Shape 40">
              <a:extLst>
                <a:ext uri="{FF2B5EF4-FFF2-40B4-BE49-F238E27FC236}">
                  <a16:creationId xmlns:a16="http://schemas.microsoft.com/office/drawing/2014/main" xmlns="" id="{6944FA7A-8D43-4AEC-A40A-A4A6ED815E86}"/>
                </a:ext>
              </a:extLst>
            </p:cNvPr>
            <p:cNvSpPr/>
            <p:nvPr/>
          </p:nvSpPr>
          <p:spPr>
            <a:xfrm>
              <a:off x="822275" y="892006"/>
              <a:ext cx="181610" cy="158598"/>
            </a:xfrm>
            <a:custGeom>
              <a:avLst/>
              <a:gdLst/>
              <a:ahLst/>
              <a:cxnLst/>
              <a:rect l="0" t="0" r="0" b="0"/>
              <a:pathLst>
                <a:path w="181610" h="158598">
                  <a:moveTo>
                    <a:pt x="0" y="0"/>
                  </a:moveTo>
                  <a:cubicBezTo>
                    <a:pt x="48158" y="35496"/>
                    <a:pt x="105766" y="63233"/>
                    <a:pt x="169583" y="80594"/>
                  </a:cubicBezTo>
                  <a:cubicBezTo>
                    <a:pt x="172517" y="107556"/>
                    <a:pt x="176555" y="133604"/>
                    <a:pt x="181610" y="158598"/>
                  </a:cubicBezTo>
                  <a:cubicBezTo>
                    <a:pt x="123304" y="139027"/>
                    <a:pt x="70269" y="107975"/>
                    <a:pt x="25197" y="68059"/>
                  </a:cubicBezTo>
                  <a:lnTo>
                    <a:pt x="23558" y="65088"/>
                  </a:lnTo>
                  <a:cubicBezTo>
                    <a:pt x="14160" y="43828"/>
                    <a:pt x="6325" y="2212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Shape 41">
              <a:extLst>
                <a:ext uri="{FF2B5EF4-FFF2-40B4-BE49-F238E27FC236}">
                  <a16:creationId xmlns:a16="http://schemas.microsoft.com/office/drawing/2014/main" xmlns="" id="{4F7C2AE5-038E-41C6-B891-793EE7701989}"/>
                </a:ext>
              </a:extLst>
            </p:cNvPr>
            <p:cNvSpPr/>
            <p:nvPr/>
          </p:nvSpPr>
          <p:spPr>
            <a:xfrm>
              <a:off x="1008007" y="876529"/>
              <a:ext cx="278511" cy="94856"/>
            </a:xfrm>
            <a:custGeom>
              <a:avLst/>
              <a:gdLst/>
              <a:ahLst/>
              <a:cxnLst/>
              <a:rect l="0" t="0" r="0" b="0"/>
              <a:pathLst>
                <a:path w="278511" h="94856">
                  <a:moveTo>
                    <a:pt x="47333" y="0"/>
                  </a:moveTo>
                  <a:lnTo>
                    <a:pt x="53873" y="10122"/>
                  </a:lnTo>
                  <a:lnTo>
                    <a:pt x="57645" y="15951"/>
                  </a:lnTo>
                  <a:lnTo>
                    <a:pt x="63729" y="19253"/>
                  </a:lnTo>
                  <a:lnTo>
                    <a:pt x="76429" y="26124"/>
                  </a:lnTo>
                  <a:lnTo>
                    <a:pt x="95453" y="36411"/>
                  </a:lnTo>
                  <a:lnTo>
                    <a:pt x="109766" y="20218"/>
                  </a:lnTo>
                  <a:lnTo>
                    <a:pt x="115659" y="13513"/>
                  </a:lnTo>
                  <a:lnTo>
                    <a:pt x="117221" y="16866"/>
                  </a:lnTo>
                  <a:lnTo>
                    <a:pt x="124168" y="31902"/>
                  </a:lnTo>
                  <a:lnTo>
                    <a:pt x="140741" y="32588"/>
                  </a:lnTo>
                  <a:lnTo>
                    <a:pt x="147371" y="32868"/>
                  </a:lnTo>
                  <a:lnTo>
                    <a:pt x="150736" y="39662"/>
                  </a:lnTo>
                  <a:lnTo>
                    <a:pt x="161773" y="43117"/>
                  </a:lnTo>
                  <a:cubicBezTo>
                    <a:pt x="162916" y="43459"/>
                    <a:pt x="189230" y="51689"/>
                    <a:pt x="193624" y="53010"/>
                  </a:cubicBezTo>
                  <a:cubicBezTo>
                    <a:pt x="198145" y="54318"/>
                    <a:pt x="202971" y="54915"/>
                    <a:pt x="209182" y="54915"/>
                  </a:cubicBezTo>
                  <a:cubicBezTo>
                    <a:pt x="212877" y="54915"/>
                    <a:pt x="215900" y="54699"/>
                    <a:pt x="216446" y="54648"/>
                  </a:cubicBezTo>
                  <a:lnTo>
                    <a:pt x="230188" y="53581"/>
                  </a:lnTo>
                  <a:lnTo>
                    <a:pt x="237477" y="41872"/>
                  </a:lnTo>
                  <a:lnTo>
                    <a:pt x="240652" y="36767"/>
                  </a:lnTo>
                  <a:cubicBezTo>
                    <a:pt x="242938" y="36856"/>
                    <a:pt x="244996" y="36932"/>
                    <a:pt x="245885" y="36982"/>
                  </a:cubicBezTo>
                  <a:cubicBezTo>
                    <a:pt x="248488" y="37059"/>
                    <a:pt x="254419" y="37300"/>
                    <a:pt x="254419" y="37300"/>
                  </a:cubicBezTo>
                  <a:lnTo>
                    <a:pt x="257378" y="37427"/>
                  </a:lnTo>
                  <a:lnTo>
                    <a:pt x="260299" y="36906"/>
                  </a:lnTo>
                  <a:lnTo>
                    <a:pt x="269926" y="35192"/>
                  </a:lnTo>
                  <a:lnTo>
                    <a:pt x="278511" y="33680"/>
                  </a:lnTo>
                  <a:cubicBezTo>
                    <a:pt x="277787" y="48920"/>
                    <a:pt x="276873" y="64021"/>
                    <a:pt x="275476" y="78778"/>
                  </a:cubicBezTo>
                  <a:cubicBezTo>
                    <a:pt x="232613" y="89192"/>
                    <a:pt x="187033" y="94856"/>
                    <a:pt x="139751" y="94856"/>
                  </a:cubicBezTo>
                  <a:cubicBezTo>
                    <a:pt x="92469" y="94856"/>
                    <a:pt x="46876" y="89192"/>
                    <a:pt x="4013" y="78778"/>
                  </a:cubicBezTo>
                  <a:cubicBezTo>
                    <a:pt x="1854" y="55931"/>
                    <a:pt x="597" y="32398"/>
                    <a:pt x="0" y="8458"/>
                  </a:cubicBezTo>
                  <a:cubicBezTo>
                    <a:pt x="4585" y="10770"/>
                    <a:pt x="9055" y="11481"/>
                    <a:pt x="12624" y="11481"/>
                  </a:cubicBezTo>
                  <a:cubicBezTo>
                    <a:pt x="18034" y="11481"/>
                    <a:pt x="23089" y="9944"/>
                    <a:pt x="27330" y="7264"/>
                  </a:cubicBezTo>
                  <a:lnTo>
                    <a:pt x="39141" y="3442"/>
                  </a:lnTo>
                  <a:lnTo>
                    <a:pt x="40500" y="3023"/>
                  </a:lnTo>
                  <a:lnTo>
                    <a:pt x="41846" y="2451"/>
                  </a:lnTo>
                  <a:lnTo>
                    <a:pt x="4733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Shape 42">
              <a:extLst>
                <a:ext uri="{FF2B5EF4-FFF2-40B4-BE49-F238E27FC236}">
                  <a16:creationId xmlns:a16="http://schemas.microsoft.com/office/drawing/2014/main" xmlns="" id="{D92CED0A-1E49-48D6-9AB7-5335F83B9BF3}"/>
                </a:ext>
              </a:extLst>
            </p:cNvPr>
            <p:cNvSpPr/>
            <p:nvPr/>
          </p:nvSpPr>
          <p:spPr>
            <a:xfrm>
              <a:off x="1291627" y="892002"/>
              <a:ext cx="181623" cy="158610"/>
            </a:xfrm>
            <a:custGeom>
              <a:avLst/>
              <a:gdLst/>
              <a:ahLst/>
              <a:cxnLst/>
              <a:rect l="0" t="0" r="0" b="0"/>
              <a:pathLst>
                <a:path w="181623" h="158610">
                  <a:moveTo>
                    <a:pt x="181623" y="0"/>
                  </a:moveTo>
                  <a:cubicBezTo>
                    <a:pt x="175285" y="22123"/>
                    <a:pt x="167450" y="43828"/>
                    <a:pt x="158052" y="65088"/>
                  </a:cubicBezTo>
                  <a:lnTo>
                    <a:pt x="156235" y="68212"/>
                  </a:lnTo>
                  <a:cubicBezTo>
                    <a:pt x="111201" y="108052"/>
                    <a:pt x="58242" y="139065"/>
                    <a:pt x="0" y="158610"/>
                  </a:cubicBezTo>
                  <a:cubicBezTo>
                    <a:pt x="5055" y="133604"/>
                    <a:pt x="9106" y="107556"/>
                    <a:pt x="12027" y="80594"/>
                  </a:cubicBezTo>
                  <a:cubicBezTo>
                    <a:pt x="35192" y="74270"/>
                    <a:pt x="57544" y="66573"/>
                    <a:pt x="78905" y="57671"/>
                  </a:cubicBezTo>
                  <a:lnTo>
                    <a:pt x="86741" y="66624"/>
                  </a:lnTo>
                  <a:lnTo>
                    <a:pt x="99606" y="66230"/>
                  </a:lnTo>
                  <a:lnTo>
                    <a:pt x="113449" y="65786"/>
                  </a:lnTo>
                  <a:lnTo>
                    <a:pt x="121615" y="65519"/>
                  </a:lnTo>
                  <a:lnTo>
                    <a:pt x="128283" y="60795"/>
                  </a:lnTo>
                  <a:cubicBezTo>
                    <a:pt x="129845" y="59690"/>
                    <a:pt x="131979" y="58293"/>
                    <a:pt x="133096" y="57620"/>
                  </a:cubicBezTo>
                  <a:cubicBezTo>
                    <a:pt x="136690" y="56109"/>
                    <a:pt x="143243" y="52565"/>
                    <a:pt x="149936" y="42621"/>
                  </a:cubicBezTo>
                  <a:lnTo>
                    <a:pt x="155918" y="36614"/>
                  </a:lnTo>
                  <a:lnTo>
                    <a:pt x="161900" y="30607"/>
                  </a:lnTo>
                  <a:lnTo>
                    <a:pt x="163436" y="22276"/>
                  </a:lnTo>
                  <a:lnTo>
                    <a:pt x="165418" y="11341"/>
                  </a:lnTo>
                  <a:cubicBezTo>
                    <a:pt x="170929" y="7645"/>
                    <a:pt x="176352" y="3899"/>
                    <a:pt x="181623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Shape 43">
              <a:extLst>
                <a:ext uri="{FF2B5EF4-FFF2-40B4-BE49-F238E27FC236}">
                  <a16:creationId xmlns:a16="http://schemas.microsoft.com/office/drawing/2014/main" xmlns="" id="{553CF6E9-060C-4788-91D5-79DF106C9DB6}"/>
                </a:ext>
              </a:extLst>
            </p:cNvPr>
            <p:cNvSpPr/>
            <p:nvPr/>
          </p:nvSpPr>
          <p:spPr>
            <a:xfrm>
              <a:off x="1333116" y="246836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0" y="0"/>
                  </a:moveTo>
                  <a:cubicBezTo>
                    <a:pt x="29223" y="1359"/>
                    <a:pt x="58268" y="5207"/>
                    <a:pt x="86601" y="11532"/>
                  </a:cubicBezTo>
                  <a:lnTo>
                    <a:pt x="87224" y="11684"/>
                  </a:lnTo>
                  <a:cubicBezTo>
                    <a:pt x="149632" y="58788"/>
                    <a:pt x="199479" y="121615"/>
                    <a:pt x="230937" y="194221"/>
                  </a:cubicBezTo>
                  <a:cubicBezTo>
                    <a:pt x="180950" y="123203"/>
                    <a:pt x="102273" y="66383"/>
                    <a:pt x="7099" y="33287"/>
                  </a:cubicBezTo>
                  <a:cubicBezTo>
                    <a:pt x="6604" y="21806"/>
                    <a:pt x="4178" y="10643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Shape 44">
              <a:extLst>
                <a:ext uri="{FF2B5EF4-FFF2-40B4-BE49-F238E27FC236}">
                  <a16:creationId xmlns:a16="http://schemas.microsoft.com/office/drawing/2014/main" xmlns="" id="{B5C4B484-3EFF-4E39-880F-65A576890629}"/>
                </a:ext>
              </a:extLst>
            </p:cNvPr>
            <p:cNvSpPr/>
            <p:nvPr/>
          </p:nvSpPr>
          <p:spPr>
            <a:xfrm>
              <a:off x="731453" y="246834"/>
              <a:ext cx="230937" cy="194221"/>
            </a:xfrm>
            <a:custGeom>
              <a:avLst/>
              <a:gdLst/>
              <a:ahLst/>
              <a:cxnLst/>
              <a:rect l="0" t="0" r="0" b="0"/>
              <a:pathLst>
                <a:path w="230937" h="194221">
                  <a:moveTo>
                    <a:pt x="230937" y="0"/>
                  </a:moveTo>
                  <a:cubicBezTo>
                    <a:pt x="226797" y="10643"/>
                    <a:pt x="224346" y="21781"/>
                    <a:pt x="223838" y="33287"/>
                  </a:cubicBezTo>
                  <a:cubicBezTo>
                    <a:pt x="128664" y="66383"/>
                    <a:pt x="49987" y="123203"/>
                    <a:pt x="0" y="194221"/>
                  </a:cubicBezTo>
                  <a:cubicBezTo>
                    <a:pt x="31433" y="121641"/>
                    <a:pt x="81293" y="58814"/>
                    <a:pt x="143675" y="11735"/>
                  </a:cubicBezTo>
                  <a:lnTo>
                    <a:pt x="144348" y="11532"/>
                  </a:lnTo>
                  <a:cubicBezTo>
                    <a:pt x="172669" y="5207"/>
                    <a:pt x="201689" y="1397"/>
                    <a:pt x="23093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Shape 45">
              <a:extLst>
                <a:ext uri="{FF2B5EF4-FFF2-40B4-BE49-F238E27FC236}">
                  <a16:creationId xmlns:a16="http://schemas.microsoft.com/office/drawing/2014/main" xmlns="" id="{19581F46-1C34-4304-8A0E-F1E226A81BCC}"/>
                </a:ext>
              </a:extLst>
            </p:cNvPr>
            <p:cNvSpPr/>
            <p:nvPr/>
          </p:nvSpPr>
          <p:spPr>
            <a:xfrm>
              <a:off x="731533" y="800449"/>
              <a:ext cx="77140" cy="120878"/>
            </a:xfrm>
            <a:custGeom>
              <a:avLst/>
              <a:gdLst/>
              <a:ahLst/>
              <a:cxnLst/>
              <a:rect l="0" t="0" r="0" b="0"/>
              <a:pathLst>
                <a:path w="77140" h="120878">
                  <a:moveTo>
                    <a:pt x="0" y="0"/>
                  </a:moveTo>
                  <a:cubicBezTo>
                    <a:pt x="17539" y="24854"/>
                    <a:pt x="38494" y="47981"/>
                    <a:pt x="62509" y="68910"/>
                  </a:cubicBezTo>
                  <a:cubicBezTo>
                    <a:pt x="66472" y="86474"/>
                    <a:pt x="71412" y="103784"/>
                    <a:pt x="77140" y="120878"/>
                  </a:cubicBezTo>
                  <a:cubicBezTo>
                    <a:pt x="45441" y="85154"/>
                    <a:pt x="19279" y="44425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Shape 46">
              <a:extLst>
                <a:ext uri="{FF2B5EF4-FFF2-40B4-BE49-F238E27FC236}">
                  <a16:creationId xmlns:a16="http://schemas.microsoft.com/office/drawing/2014/main" xmlns="" id="{0DEE9EB3-9189-45F9-BAC9-154CC5404D06}"/>
                </a:ext>
              </a:extLst>
            </p:cNvPr>
            <p:cNvSpPr/>
            <p:nvPr/>
          </p:nvSpPr>
          <p:spPr>
            <a:xfrm>
              <a:off x="1014432" y="978247"/>
              <a:ext cx="266649" cy="95872"/>
            </a:xfrm>
            <a:custGeom>
              <a:avLst/>
              <a:gdLst/>
              <a:ahLst/>
              <a:cxnLst/>
              <a:rect l="0" t="0" r="0" b="0"/>
              <a:pathLst>
                <a:path w="266649" h="95872">
                  <a:moveTo>
                    <a:pt x="0" y="0"/>
                  </a:moveTo>
                  <a:cubicBezTo>
                    <a:pt x="42316" y="9678"/>
                    <a:pt x="87033" y="14885"/>
                    <a:pt x="133325" y="14885"/>
                  </a:cubicBezTo>
                  <a:cubicBezTo>
                    <a:pt x="179616" y="14885"/>
                    <a:pt x="224358" y="9678"/>
                    <a:pt x="266649" y="0"/>
                  </a:cubicBezTo>
                  <a:cubicBezTo>
                    <a:pt x="263423" y="27610"/>
                    <a:pt x="258991" y="54254"/>
                    <a:pt x="253479" y="79604"/>
                  </a:cubicBezTo>
                  <a:cubicBezTo>
                    <a:pt x="215176" y="90145"/>
                    <a:pt x="174917" y="95872"/>
                    <a:pt x="133325" y="95872"/>
                  </a:cubicBezTo>
                  <a:cubicBezTo>
                    <a:pt x="91732" y="95872"/>
                    <a:pt x="51473" y="90145"/>
                    <a:pt x="13195" y="79604"/>
                  </a:cubicBezTo>
                  <a:cubicBezTo>
                    <a:pt x="7645" y="54254"/>
                    <a:pt x="3251" y="27610"/>
                    <a:pt x="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Shape 47">
              <a:extLst>
                <a:ext uri="{FF2B5EF4-FFF2-40B4-BE49-F238E27FC236}">
                  <a16:creationId xmlns:a16="http://schemas.microsoft.com/office/drawing/2014/main" xmlns="" id="{F57AA546-9C2B-446A-8120-C09600BC5A8B}"/>
                </a:ext>
              </a:extLst>
            </p:cNvPr>
            <p:cNvSpPr/>
            <p:nvPr/>
          </p:nvSpPr>
          <p:spPr>
            <a:xfrm>
              <a:off x="1486837" y="800472"/>
              <a:ext cx="77140" cy="120853"/>
            </a:xfrm>
            <a:custGeom>
              <a:avLst/>
              <a:gdLst/>
              <a:ahLst/>
              <a:cxnLst/>
              <a:rect l="0" t="0" r="0" b="0"/>
              <a:pathLst>
                <a:path w="77140" h="120853">
                  <a:moveTo>
                    <a:pt x="77140" y="0"/>
                  </a:moveTo>
                  <a:cubicBezTo>
                    <a:pt x="57874" y="44399"/>
                    <a:pt x="31699" y="85128"/>
                    <a:pt x="0" y="120853"/>
                  </a:cubicBezTo>
                  <a:cubicBezTo>
                    <a:pt x="5753" y="103759"/>
                    <a:pt x="10668" y="86449"/>
                    <a:pt x="14630" y="68885"/>
                  </a:cubicBezTo>
                  <a:cubicBezTo>
                    <a:pt x="38646" y="47930"/>
                    <a:pt x="59627" y="24829"/>
                    <a:pt x="77140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Shape 48">
              <a:extLst>
                <a:ext uri="{FF2B5EF4-FFF2-40B4-BE49-F238E27FC236}">
                  <a16:creationId xmlns:a16="http://schemas.microsoft.com/office/drawing/2014/main" xmlns="" id="{29619723-7B23-4356-9486-D7B23A8C4EE8}"/>
                </a:ext>
              </a:extLst>
            </p:cNvPr>
            <p:cNvSpPr/>
            <p:nvPr/>
          </p:nvSpPr>
          <p:spPr>
            <a:xfrm>
              <a:off x="974328" y="764413"/>
              <a:ext cx="473291" cy="166637"/>
            </a:xfrm>
            <a:custGeom>
              <a:avLst/>
              <a:gdLst/>
              <a:ahLst/>
              <a:cxnLst/>
              <a:rect l="0" t="0" r="0" b="0"/>
              <a:pathLst>
                <a:path w="473291" h="166637">
                  <a:moveTo>
                    <a:pt x="417309" y="0"/>
                  </a:moveTo>
                  <a:lnTo>
                    <a:pt x="416369" y="2870"/>
                  </a:lnTo>
                  <a:lnTo>
                    <a:pt x="416014" y="11354"/>
                  </a:lnTo>
                  <a:lnTo>
                    <a:pt x="420357" y="11506"/>
                  </a:lnTo>
                  <a:lnTo>
                    <a:pt x="424497" y="15926"/>
                  </a:lnTo>
                  <a:lnTo>
                    <a:pt x="431521" y="11951"/>
                  </a:lnTo>
                  <a:lnTo>
                    <a:pt x="434848" y="15278"/>
                  </a:lnTo>
                  <a:lnTo>
                    <a:pt x="438442" y="11214"/>
                  </a:lnTo>
                  <a:lnTo>
                    <a:pt x="441325" y="3899"/>
                  </a:lnTo>
                  <a:lnTo>
                    <a:pt x="446506" y="3099"/>
                  </a:lnTo>
                  <a:lnTo>
                    <a:pt x="453225" y="8674"/>
                  </a:lnTo>
                  <a:lnTo>
                    <a:pt x="460324" y="25845"/>
                  </a:lnTo>
                  <a:lnTo>
                    <a:pt x="462255" y="41745"/>
                  </a:lnTo>
                  <a:lnTo>
                    <a:pt x="470268" y="57963"/>
                  </a:lnTo>
                  <a:lnTo>
                    <a:pt x="473291" y="69723"/>
                  </a:lnTo>
                  <a:lnTo>
                    <a:pt x="469925" y="88595"/>
                  </a:lnTo>
                  <a:lnTo>
                    <a:pt x="468478" y="104356"/>
                  </a:lnTo>
                  <a:lnTo>
                    <a:pt x="457238" y="127153"/>
                  </a:lnTo>
                  <a:lnTo>
                    <a:pt x="453974" y="145009"/>
                  </a:lnTo>
                  <a:lnTo>
                    <a:pt x="445884" y="153124"/>
                  </a:lnTo>
                  <a:cubicBezTo>
                    <a:pt x="445884" y="153124"/>
                    <a:pt x="442214" y="159321"/>
                    <a:pt x="439585" y="160261"/>
                  </a:cubicBezTo>
                  <a:cubicBezTo>
                    <a:pt x="436956" y="161176"/>
                    <a:pt x="429882" y="166218"/>
                    <a:pt x="429882" y="166218"/>
                  </a:cubicBezTo>
                  <a:lnTo>
                    <a:pt x="416065" y="166637"/>
                  </a:lnTo>
                  <a:lnTo>
                    <a:pt x="409397" y="159017"/>
                  </a:lnTo>
                  <a:lnTo>
                    <a:pt x="418478" y="148831"/>
                  </a:lnTo>
                  <a:lnTo>
                    <a:pt x="424751" y="142723"/>
                  </a:lnTo>
                  <a:lnTo>
                    <a:pt x="428600" y="132309"/>
                  </a:lnTo>
                  <a:lnTo>
                    <a:pt x="428993" y="121793"/>
                  </a:lnTo>
                  <a:lnTo>
                    <a:pt x="428523" y="111176"/>
                  </a:lnTo>
                  <a:lnTo>
                    <a:pt x="423354" y="110947"/>
                  </a:lnTo>
                  <a:lnTo>
                    <a:pt x="412001" y="115786"/>
                  </a:lnTo>
                  <a:lnTo>
                    <a:pt x="401638" y="115341"/>
                  </a:lnTo>
                  <a:lnTo>
                    <a:pt x="397561" y="108839"/>
                  </a:lnTo>
                  <a:lnTo>
                    <a:pt x="389826" y="107480"/>
                  </a:lnTo>
                  <a:lnTo>
                    <a:pt x="383083" y="105067"/>
                  </a:lnTo>
                  <a:lnTo>
                    <a:pt x="371069" y="103505"/>
                  </a:lnTo>
                  <a:lnTo>
                    <a:pt x="362839" y="92545"/>
                  </a:lnTo>
                  <a:lnTo>
                    <a:pt x="359118" y="77610"/>
                  </a:lnTo>
                  <a:lnTo>
                    <a:pt x="347586" y="63424"/>
                  </a:lnTo>
                  <a:lnTo>
                    <a:pt x="338252" y="59906"/>
                  </a:lnTo>
                  <a:lnTo>
                    <a:pt x="329603" y="59525"/>
                  </a:lnTo>
                  <a:lnTo>
                    <a:pt x="313868" y="65189"/>
                  </a:lnTo>
                  <a:lnTo>
                    <a:pt x="309334" y="70320"/>
                  </a:lnTo>
                  <a:lnTo>
                    <a:pt x="310604" y="82995"/>
                  </a:lnTo>
                  <a:lnTo>
                    <a:pt x="308369" y="95593"/>
                  </a:lnTo>
                  <a:cubicBezTo>
                    <a:pt x="308369" y="95593"/>
                    <a:pt x="305537" y="102933"/>
                    <a:pt x="304521" y="106020"/>
                  </a:cubicBezTo>
                  <a:cubicBezTo>
                    <a:pt x="303530" y="109169"/>
                    <a:pt x="303301" y="115468"/>
                    <a:pt x="303301" y="115468"/>
                  </a:cubicBezTo>
                  <a:lnTo>
                    <a:pt x="298818" y="120548"/>
                  </a:lnTo>
                  <a:lnTo>
                    <a:pt x="289217" y="122288"/>
                  </a:lnTo>
                  <a:cubicBezTo>
                    <a:pt x="289217" y="122288"/>
                    <a:pt x="283210" y="122009"/>
                    <a:pt x="280632" y="121933"/>
                  </a:cubicBezTo>
                  <a:cubicBezTo>
                    <a:pt x="278054" y="121818"/>
                    <a:pt x="266001" y="121323"/>
                    <a:pt x="266001" y="121323"/>
                  </a:cubicBezTo>
                  <a:lnTo>
                    <a:pt x="259893" y="123177"/>
                  </a:lnTo>
                  <a:lnTo>
                    <a:pt x="254444" y="129324"/>
                  </a:lnTo>
                  <a:lnTo>
                    <a:pt x="248044" y="139649"/>
                  </a:lnTo>
                  <a:cubicBezTo>
                    <a:pt x="248044" y="139649"/>
                    <a:pt x="239357" y="140322"/>
                    <a:pt x="235090" y="139078"/>
                  </a:cubicBezTo>
                  <a:cubicBezTo>
                    <a:pt x="230848" y="137808"/>
                    <a:pt x="203594" y="129286"/>
                    <a:pt x="203594" y="129286"/>
                  </a:cubicBezTo>
                  <a:lnTo>
                    <a:pt x="198755" y="119583"/>
                  </a:lnTo>
                  <a:lnTo>
                    <a:pt x="185877" y="117996"/>
                  </a:lnTo>
                  <a:lnTo>
                    <a:pt x="175539" y="117577"/>
                  </a:lnTo>
                  <a:lnTo>
                    <a:pt x="171564" y="108941"/>
                  </a:lnTo>
                  <a:lnTo>
                    <a:pt x="166751" y="100279"/>
                  </a:lnTo>
                  <a:cubicBezTo>
                    <a:pt x="166751" y="100279"/>
                    <a:pt x="165163" y="96012"/>
                    <a:pt x="161798" y="94780"/>
                  </a:cubicBezTo>
                  <a:cubicBezTo>
                    <a:pt x="158369" y="93612"/>
                    <a:pt x="146444" y="89967"/>
                    <a:pt x="146444" y="89967"/>
                  </a:cubicBezTo>
                  <a:lnTo>
                    <a:pt x="140386" y="90703"/>
                  </a:lnTo>
                  <a:lnTo>
                    <a:pt x="130569" y="98793"/>
                  </a:lnTo>
                  <a:lnTo>
                    <a:pt x="129400" y="107150"/>
                  </a:lnTo>
                  <a:lnTo>
                    <a:pt x="123050" y="114325"/>
                  </a:lnTo>
                  <a:lnTo>
                    <a:pt x="110376" y="107480"/>
                  </a:lnTo>
                  <a:lnTo>
                    <a:pt x="99835" y="91161"/>
                  </a:lnTo>
                  <a:lnTo>
                    <a:pt x="92291" y="84506"/>
                  </a:lnTo>
                  <a:lnTo>
                    <a:pt x="77660" y="83858"/>
                  </a:lnTo>
                  <a:lnTo>
                    <a:pt x="64491" y="89713"/>
                  </a:lnTo>
                  <a:lnTo>
                    <a:pt x="47053" y="95326"/>
                  </a:lnTo>
                  <a:cubicBezTo>
                    <a:pt x="47053" y="95326"/>
                    <a:pt x="46926" y="98501"/>
                    <a:pt x="43650" y="94132"/>
                  </a:cubicBezTo>
                  <a:cubicBezTo>
                    <a:pt x="40322" y="89764"/>
                    <a:pt x="34595" y="82105"/>
                    <a:pt x="34595" y="82105"/>
                  </a:cubicBezTo>
                  <a:lnTo>
                    <a:pt x="28219" y="69177"/>
                  </a:lnTo>
                  <a:lnTo>
                    <a:pt x="19609" y="45568"/>
                  </a:lnTo>
                  <a:lnTo>
                    <a:pt x="5309" y="37554"/>
                  </a:lnTo>
                  <a:lnTo>
                    <a:pt x="0" y="29223"/>
                  </a:lnTo>
                  <a:cubicBezTo>
                    <a:pt x="53251" y="46660"/>
                    <a:pt x="111862" y="56350"/>
                    <a:pt x="173431" y="56350"/>
                  </a:cubicBezTo>
                  <a:cubicBezTo>
                    <a:pt x="263614" y="56350"/>
                    <a:pt x="347434" y="35598"/>
                    <a:pt x="417309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Shape 49">
              <a:extLst>
                <a:ext uri="{FF2B5EF4-FFF2-40B4-BE49-F238E27FC236}">
                  <a16:creationId xmlns:a16="http://schemas.microsoft.com/office/drawing/2014/main" xmlns="" id="{EB8ADFCF-5C93-471E-BDA2-55A51A06AAD5}"/>
                </a:ext>
              </a:extLst>
            </p:cNvPr>
            <p:cNvSpPr/>
            <p:nvPr/>
          </p:nvSpPr>
          <p:spPr>
            <a:xfrm>
              <a:off x="696082" y="538168"/>
              <a:ext cx="49644" cy="128435"/>
            </a:xfrm>
            <a:custGeom>
              <a:avLst/>
              <a:gdLst/>
              <a:ahLst/>
              <a:cxnLst/>
              <a:rect l="0" t="0" r="0" b="0"/>
              <a:pathLst>
                <a:path w="49644" h="128435">
                  <a:moveTo>
                    <a:pt x="16650" y="0"/>
                  </a:moveTo>
                  <a:cubicBezTo>
                    <a:pt x="22924" y="29299"/>
                    <a:pt x="34163" y="57328"/>
                    <a:pt x="49644" y="83566"/>
                  </a:cubicBezTo>
                  <a:lnTo>
                    <a:pt x="42989" y="83668"/>
                  </a:lnTo>
                  <a:lnTo>
                    <a:pt x="41821" y="89967"/>
                  </a:lnTo>
                  <a:lnTo>
                    <a:pt x="40716" y="97282"/>
                  </a:lnTo>
                  <a:lnTo>
                    <a:pt x="35954" y="108725"/>
                  </a:lnTo>
                  <a:lnTo>
                    <a:pt x="27445" y="128435"/>
                  </a:lnTo>
                  <a:lnTo>
                    <a:pt x="21704" y="119761"/>
                  </a:lnTo>
                  <a:lnTo>
                    <a:pt x="24168" y="100876"/>
                  </a:lnTo>
                  <a:lnTo>
                    <a:pt x="0" y="50203"/>
                  </a:lnTo>
                  <a:lnTo>
                    <a:pt x="4940" y="21501"/>
                  </a:lnTo>
                  <a:lnTo>
                    <a:pt x="7988" y="9449"/>
                  </a:lnTo>
                  <a:lnTo>
                    <a:pt x="16650" y="0"/>
                  </a:ln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Shape 50">
              <a:extLst>
                <a:ext uri="{FF2B5EF4-FFF2-40B4-BE49-F238E27FC236}">
                  <a16:creationId xmlns:a16="http://schemas.microsoft.com/office/drawing/2014/main" xmlns="" id="{AE8DF259-CDE0-42EB-BDB4-CF06487A170E}"/>
                </a:ext>
              </a:extLst>
            </p:cNvPr>
            <p:cNvSpPr/>
            <p:nvPr/>
          </p:nvSpPr>
          <p:spPr>
            <a:xfrm>
              <a:off x="1510669" y="647386"/>
              <a:ext cx="30290" cy="59423"/>
            </a:xfrm>
            <a:custGeom>
              <a:avLst/>
              <a:gdLst/>
              <a:ahLst/>
              <a:cxnLst/>
              <a:rect l="0" t="0" r="0" b="0"/>
              <a:pathLst>
                <a:path w="30290" h="59423">
                  <a:moveTo>
                    <a:pt x="22327" y="0"/>
                  </a:moveTo>
                  <a:lnTo>
                    <a:pt x="25032" y="5474"/>
                  </a:lnTo>
                  <a:lnTo>
                    <a:pt x="29845" y="15176"/>
                  </a:lnTo>
                  <a:lnTo>
                    <a:pt x="30290" y="25768"/>
                  </a:lnTo>
                  <a:lnTo>
                    <a:pt x="25857" y="29807"/>
                  </a:lnTo>
                  <a:lnTo>
                    <a:pt x="27191" y="39357"/>
                  </a:lnTo>
                  <a:lnTo>
                    <a:pt x="30239" y="49009"/>
                  </a:lnTo>
                  <a:lnTo>
                    <a:pt x="27470" y="54166"/>
                  </a:lnTo>
                  <a:lnTo>
                    <a:pt x="26403" y="59423"/>
                  </a:lnTo>
                  <a:lnTo>
                    <a:pt x="16370" y="50571"/>
                  </a:lnTo>
                  <a:lnTo>
                    <a:pt x="8039" y="42837"/>
                  </a:lnTo>
                  <a:lnTo>
                    <a:pt x="0" y="27457"/>
                  </a:lnTo>
                  <a:cubicBezTo>
                    <a:pt x="7988" y="18605"/>
                    <a:pt x="15431" y="9423"/>
                    <a:pt x="22327" y="0"/>
                  </a:cubicBezTo>
                  <a:close/>
                </a:path>
              </a:pathLst>
            </a:custGeom>
            <a:solidFill>
              <a:srgbClr val="E53A2C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Shape 51">
              <a:extLst>
                <a:ext uri="{FF2B5EF4-FFF2-40B4-BE49-F238E27FC236}">
                  <a16:creationId xmlns:a16="http://schemas.microsoft.com/office/drawing/2014/main" xmlns="" id="{AE00F1BB-C440-4820-B06D-4CE6D025B76A}"/>
                </a:ext>
              </a:extLst>
            </p:cNvPr>
            <p:cNvSpPr/>
            <p:nvPr/>
          </p:nvSpPr>
          <p:spPr>
            <a:xfrm>
              <a:off x="712732" y="421907"/>
              <a:ext cx="820763" cy="398856"/>
            </a:xfrm>
            <a:custGeom>
              <a:avLst/>
              <a:gdLst/>
              <a:ahLst/>
              <a:cxnLst/>
              <a:rect l="0" t="0" r="0" b="0"/>
              <a:pathLst>
                <a:path w="820763" h="398856">
                  <a:moveTo>
                    <a:pt x="74168" y="0"/>
                  </a:moveTo>
                  <a:cubicBezTo>
                    <a:pt x="95948" y="121844"/>
                    <a:pt x="249136" y="216294"/>
                    <a:pt x="435026" y="216294"/>
                  </a:cubicBezTo>
                  <a:cubicBezTo>
                    <a:pt x="606133" y="216294"/>
                    <a:pt x="749503" y="136296"/>
                    <a:pt x="788238" y="28575"/>
                  </a:cubicBezTo>
                  <a:lnTo>
                    <a:pt x="797179" y="28029"/>
                  </a:lnTo>
                  <a:lnTo>
                    <a:pt x="807542" y="27407"/>
                  </a:lnTo>
                  <a:lnTo>
                    <a:pt x="811632" y="35001"/>
                  </a:lnTo>
                  <a:lnTo>
                    <a:pt x="807783" y="43256"/>
                  </a:lnTo>
                  <a:lnTo>
                    <a:pt x="806196" y="62192"/>
                  </a:lnTo>
                  <a:lnTo>
                    <a:pt x="807441" y="74930"/>
                  </a:lnTo>
                  <a:lnTo>
                    <a:pt x="810400" y="87757"/>
                  </a:lnTo>
                  <a:lnTo>
                    <a:pt x="811479" y="105766"/>
                  </a:lnTo>
                  <a:lnTo>
                    <a:pt x="809549" y="109931"/>
                  </a:lnTo>
                  <a:lnTo>
                    <a:pt x="803300" y="115964"/>
                  </a:lnTo>
                  <a:lnTo>
                    <a:pt x="804393" y="130848"/>
                  </a:lnTo>
                  <a:lnTo>
                    <a:pt x="797395" y="133718"/>
                  </a:lnTo>
                  <a:lnTo>
                    <a:pt x="797154" y="141110"/>
                  </a:lnTo>
                  <a:lnTo>
                    <a:pt x="791718" y="147218"/>
                  </a:lnTo>
                  <a:lnTo>
                    <a:pt x="793877" y="157861"/>
                  </a:lnTo>
                  <a:lnTo>
                    <a:pt x="797623" y="172809"/>
                  </a:lnTo>
                  <a:lnTo>
                    <a:pt x="809333" y="181801"/>
                  </a:lnTo>
                  <a:lnTo>
                    <a:pt x="813422" y="188290"/>
                  </a:lnTo>
                  <a:lnTo>
                    <a:pt x="820763" y="199161"/>
                  </a:lnTo>
                  <a:lnTo>
                    <a:pt x="816966" y="207442"/>
                  </a:lnTo>
                  <a:lnTo>
                    <a:pt x="817563" y="213817"/>
                  </a:lnTo>
                  <a:lnTo>
                    <a:pt x="819772" y="224485"/>
                  </a:lnTo>
                  <a:lnTo>
                    <a:pt x="820268" y="225476"/>
                  </a:lnTo>
                  <a:cubicBezTo>
                    <a:pt x="813372" y="234899"/>
                    <a:pt x="805929" y="244081"/>
                    <a:pt x="797941" y="252933"/>
                  </a:cubicBezTo>
                  <a:lnTo>
                    <a:pt x="796354" y="249885"/>
                  </a:lnTo>
                  <a:lnTo>
                    <a:pt x="790156" y="231673"/>
                  </a:lnTo>
                  <a:lnTo>
                    <a:pt x="786257" y="220955"/>
                  </a:lnTo>
                  <a:lnTo>
                    <a:pt x="780504" y="213296"/>
                  </a:lnTo>
                  <a:lnTo>
                    <a:pt x="787946" y="199898"/>
                  </a:lnTo>
                  <a:lnTo>
                    <a:pt x="785012" y="187096"/>
                  </a:lnTo>
                  <a:lnTo>
                    <a:pt x="784098" y="165875"/>
                  </a:lnTo>
                  <a:lnTo>
                    <a:pt x="783577" y="156401"/>
                  </a:lnTo>
                  <a:lnTo>
                    <a:pt x="783412" y="139471"/>
                  </a:lnTo>
                  <a:lnTo>
                    <a:pt x="780275" y="130848"/>
                  </a:lnTo>
                  <a:lnTo>
                    <a:pt x="774471" y="124295"/>
                  </a:lnTo>
                  <a:lnTo>
                    <a:pt x="771703" y="129502"/>
                  </a:lnTo>
                  <a:lnTo>
                    <a:pt x="772389" y="134734"/>
                  </a:lnTo>
                  <a:lnTo>
                    <a:pt x="775589" y="140221"/>
                  </a:lnTo>
                  <a:lnTo>
                    <a:pt x="775348" y="147587"/>
                  </a:lnTo>
                  <a:lnTo>
                    <a:pt x="774179" y="153886"/>
                  </a:lnTo>
                  <a:lnTo>
                    <a:pt x="774802" y="161303"/>
                  </a:lnTo>
                  <a:lnTo>
                    <a:pt x="774573" y="166611"/>
                  </a:lnTo>
                  <a:lnTo>
                    <a:pt x="764604" y="157683"/>
                  </a:lnTo>
                  <a:lnTo>
                    <a:pt x="760882" y="163906"/>
                  </a:lnTo>
                  <a:lnTo>
                    <a:pt x="756399" y="167907"/>
                  </a:lnTo>
                  <a:lnTo>
                    <a:pt x="755205" y="176365"/>
                  </a:lnTo>
                  <a:lnTo>
                    <a:pt x="751154" y="192011"/>
                  </a:lnTo>
                  <a:lnTo>
                    <a:pt x="755904" y="203848"/>
                  </a:lnTo>
                  <a:lnTo>
                    <a:pt x="761771" y="207264"/>
                  </a:lnTo>
                  <a:lnTo>
                    <a:pt x="759841" y="213525"/>
                  </a:lnTo>
                  <a:lnTo>
                    <a:pt x="755129" y="223914"/>
                  </a:lnTo>
                  <a:lnTo>
                    <a:pt x="753148" y="229121"/>
                  </a:lnTo>
                  <a:lnTo>
                    <a:pt x="747865" y="232029"/>
                  </a:lnTo>
                  <a:lnTo>
                    <a:pt x="742899" y="227635"/>
                  </a:lnTo>
                  <a:lnTo>
                    <a:pt x="737667" y="229489"/>
                  </a:lnTo>
                  <a:lnTo>
                    <a:pt x="733196" y="232499"/>
                  </a:lnTo>
                  <a:lnTo>
                    <a:pt x="731914" y="242964"/>
                  </a:lnTo>
                  <a:lnTo>
                    <a:pt x="718617" y="253009"/>
                  </a:lnTo>
                  <a:lnTo>
                    <a:pt x="707136" y="259931"/>
                  </a:lnTo>
                  <a:lnTo>
                    <a:pt x="700583" y="273393"/>
                  </a:lnTo>
                  <a:lnTo>
                    <a:pt x="698475" y="282854"/>
                  </a:lnTo>
                  <a:lnTo>
                    <a:pt x="693966" y="288976"/>
                  </a:lnTo>
                  <a:lnTo>
                    <a:pt x="691858" y="298399"/>
                  </a:lnTo>
                  <a:lnTo>
                    <a:pt x="692226" y="311125"/>
                  </a:lnTo>
                  <a:lnTo>
                    <a:pt x="688429" y="319392"/>
                  </a:lnTo>
                  <a:lnTo>
                    <a:pt x="684835" y="324548"/>
                  </a:lnTo>
                  <a:lnTo>
                    <a:pt x="678904" y="342506"/>
                  </a:lnTo>
                  <a:cubicBezTo>
                    <a:pt x="609029" y="378104"/>
                    <a:pt x="525208" y="398856"/>
                    <a:pt x="435026" y="398856"/>
                  </a:cubicBezTo>
                  <a:cubicBezTo>
                    <a:pt x="373456" y="398856"/>
                    <a:pt x="314846" y="389192"/>
                    <a:pt x="261620" y="371729"/>
                  </a:cubicBezTo>
                  <a:lnTo>
                    <a:pt x="257962" y="365963"/>
                  </a:lnTo>
                  <a:lnTo>
                    <a:pt x="257594" y="352222"/>
                  </a:lnTo>
                  <a:cubicBezTo>
                    <a:pt x="257594" y="352222"/>
                    <a:pt x="255219" y="347866"/>
                    <a:pt x="255321" y="344742"/>
                  </a:cubicBezTo>
                  <a:cubicBezTo>
                    <a:pt x="255461" y="341541"/>
                    <a:pt x="251028" y="322313"/>
                    <a:pt x="251028" y="322313"/>
                  </a:cubicBezTo>
                  <a:lnTo>
                    <a:pt x="247079" y="312687"/>
                  </a:lnTo>
                  <a:lnTo>
                    <a:pt x="231546" y="312014"/>
                  </a:lnTo>
                  <a:lnTo>
                    <a:pt x="225946" y="301231"/>
                  </a:lnTo>
                  <a:lnTo>
                    <a:pt x="218605" y="290360"/>
                  </a:lnTo>
                  <a:lnTo>
                    <a:pt x="220789" y="278829"/>
                  </a:lnTo>
                  <a:lnTo>
                    <a:pt x="215100" y="269062"/>
                  </a:lnTo>
                  <a:lnTo>
                    <a:pt x="212052" y="259436"/>
                  </a:lnTo>
                  <a:lnTo>
                    <a:pt x="189852" y="253238"/>
                  </a:lnTo>
                  <a:lnTo>
                    <a:pt x="174473" y="249390"/>
                  </a:lnTo>
                  <a:lnTo>
                    <a:pt x="161150" y="237185"/>
                  </a:lnTo>
                  <a:lnTo>
                    <a:pt x="149746" y="242024"/>
                  </a:lnTo>
                  <a:lnTo>
                    <a:pt x="141681" y="249136"/>
                  </a:lnTo>
                  <a:lnTo>
                    <a:pt x="138925" y="253238"/>
                  </a:lnTo>
                  <a:lnTo>
                    <a:pt x="126086" y="251625"/>
                  </a:lnTo>
                  <a:lnTo>
                    <a:pt x="122364" y="236665"/>
                  </a:lnTo>
                  <a:lnTo>
                    <a:pt x="115024" y="225793"/>
                  </a:lnTo>
                  <a:lnTo>
                    <a:pt x="107036" y="208559"/>
                  </a:lnTo>
                  <a:lnTo>
                    <a:pt x="103289" y="194640"/>
                  </a:lnTo>
                  <a:lnTo>
                    <a:pt x="98476" y="184950"/>
                  </a:lnTo>
                  <a:cubicBezTo>
                    <a:pt x="98476" y="184950"/>
                    <a:pt x="93688" y="175247"/>
                    <a:pt x="91110" y="175146"/>
                  </a:cubicBezTo>
                  <a:cubicBezTo>
                    <a:pt x="88532" y="175044"/>
                    <a:pt x="79197" y="170409"/>
                    <a:pt x="79197" y="170409"/>
                  </a:cubicBezTo>
                  <a:cubicBezTo>
                    <a:pt x="79197" y="170409"/>
                    <a:pt x="69774" y="168974"/>
                    <a:pt x="67120" y="169888"/>
                  </a:cubicBezTo>
                  <a:cubicBezTo>
                    <a:pt x="64541" y="170853"/>
                    <a:pt x="53950" y="176759"/>
                    <a:pt x="52959" y="179857"/>
                  </a:cubicBezTo>
                  <a:cubicBezTo>
                    <a:pt x="51994" y="183007"/>
                    <a:pt x="50622" y="195631"/>
                    <a:pt x="50622" y="195631"/>
                  </a:cubicBezTo>
                  <a:lnTo>
                    <a:pt x="46139" y="199707"/>
                  </a:lnTo>
                  <a:lnTo>
                    <a:pt x="32995" y="199847"/>
                  </a:lnTo>
                  <a:cubicBezTo>
                    <a:pt x="17539" y="173584"/>
                    <a:pt x="6274" y="145580"/>
                    <a:pt x="0" y="116256"/>
                  </a:cubicBezTo>
                  <a:lnTo>
                    <a:pt x="368" y="112141"/>
                  </a:lnTo>
                  <a:lnTo>
                    <a:pt x="7239" y="113513"/>
                  </a:lnTo>
                  <a:lnTo>
                    <a:pt x="14859" y="117005"/>
                  </a:lnTo>
                  <a:lnTo>
                    <a:pt x="19964" y="119342"/>
                  </a:lnTo>
                  <a:lnTo>
                    <a:pt x="16891" y="108623"/>
                  </a:lnTo>
                  <a:lnTo>
                    <a:pt x="25718" y="103708"/>
                  </a:lnTo>
                  <a:lnTo>
                    <a:pt x="41008" y="109664"/>
                  </a:lnTo>
                  <a:lnTo>
                    <a:pt x="44628" y="105575"/>
                  </a:lnTo>
                  <a:lnTo>
                    <a:pt x="43777" y="60084"/>
                  </a:lnTo>
                  <a:lnTo>
                    <a:pt x="52591" y="34011"/>
                  </a:lnTo>
                  <a:lnTo>
                    <a:pt x="54000" y="19279"/>
                  </a:lnTo>
                  <a:lnTo>
                    <a:pt x="67246" y="11392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009ED5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Shape 52">
              <a:extLst>
                <a:ext uri="{FF2B5EF4-FFF2-40B4-BE49-F238E27FC236}">
                  <a16:creationId xmlns:a16="http://schemas.microsoft.com/office/drawing/2014/main" xmlns="" id="{27B4A2FB-1BF7-4CBF-89A0-E2527A989165}"/>
                </a:ext>
              </a:extLst>
            </p:cNvPr>
            <p:cNvSpPr/>
            <p:nvPr/>
          </p:nvSpPr>
          <p:spPr>
            <a:xfrm>
              <a:off x="162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Shape 53">
              <a:extLst>
                <a:ext uri="{FF2B5EF4-FFF2-40B4-BE49-F238E27FC236}">
                  <a16:creationId xmlns:a16="http://schemas.microsoft.com/office/drawing/2014/main" xmlns="" id="{88544256-1FB5-4FFB-8803-C8AF641459D2}"/>
                </a:ext>
              </a:extLst>
            </p:cNvPr>
            <p:cNvSpPr/>
            <p:nvPr/>
          </p:nvSpPr>
          <p:spPr>
            <a:xfrm>
              <a:off x="27544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Shape 54">
              <a:extLst>
                <a:ext uri="{FF2B5EF4-FFF2-40B4-BE49-F238E27FC236}">
                  <a16:creationId xmlns:a16="http://schemas.microsoft.com/office/drawing/2014/main" xmlns="" id="{A649B9B2-B49A-4A68-9582-2A9B0D2FE0B7}"/>
                </a:ext>
              </a:extLst>
            </p:cNvPr>
            <p:cNvSpPr/>
            <p:nvPr/>
          </p:nvSpPr>
          <p:spPr>
            <a:xfrm>
              <a:off x="63996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Shape 55">
              <a:extLst>
                <a:ext uri="{FF2B5EF4-FFF2-40B4-BE49-F238E27FC236}">
                  <a16:creationId xmlns:a16="http://schemas.microsoft.com/office/drawing/2014/main" xmlns="" id="{75370B3C-F5DF-49BB-9376-F996C1FAF59D}"/>
                </a:ext>
              </a:extLst>
            </p:cNvPr>
            <p:cNvSpPr/>
            <p:nvPr/>
          </p:nvSpPr>
          <p:spPr>
            <a:xfrm>
              <a:off x="109544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29" y="58725"/>
                  </a:lnTo>
                  <a:lnTo>
                    <a:pt x="15329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Shape 56">
              <a:extLst>
                <a:ext uri="{FF2B5EF4-FFF2-40B4-BE49-F238E27FC236}">
                  <a16:creationId xmlns:a16="http://schemas.microsoft.com/office/drawing/2014/main" xmlns="" id="{73CC6B1A-17E1-4C37-A782-9A526AD31D8E}"/>
                </a:ext>
              </a:extLst>
            </p:cNvPr>
            <p:cNvSpPr/>
            <p:nvPr/>
          </p:nvSpPr>
          <p:spPr>
            <a:xfrm>
              <a:off x="156801" y="500"/>
              <a:ext cx="23051" cy="58725"/>
            </a:xfrm>
            <a:custGeom>
              <a:avLst/>
              <a:gdLst/>
              <a:ahLst/>
              <a:cxnLst/>
              <a:rect l="0" t="0" r="0" b="0"/>
              <a:pathLst>
                <a:path w="23051" h="58725">
                  <a:moveTo>
                    <a:pt x="21311" y="0"/>
                  </a:moveTo>
                  <a:lnTo>
                    <a:pt x="23051" y="0"/>
                  </a:lnTo>
                  <a:lnTo>
                    <a:pt x="23051" y="10071"/>
                  </a:lnTo>
                  <a:lnTo>
                    <a:pt x="21946" y="10071"/>
                  </a:lnTo>
                  <a:cubicBezTo>
                    <a:pt x="19355" y="10071"/>
                    <a:pt x="17285" y="10808"/>
                    <a:pt x="15748" y="12255"/>
                  </a:cubicBezTo>
                  <a:cubicBezTo>
                    <a:pt x="14186" y="13729"/>
                    <a:pt x="13437" y="15659"/>
                    <a:pt x="13437" y="18161"/>
                  </a:cubicBezTo>
                  <a:cubicBezTo>
                    <a:pt x="13437" y="20561"/>
                    <a:pt x="14186" y="22555"/>
                    <a:pt x="15748" y="24143"/>
                  </a:cubicBezTo>
                  <a:cubicBezTo>
                    <a:pt x="17285" y="25692"/>
                    <a:pt x="19355" y="26479"/>
                    <a:pt x="21946" y="26479"/>
                  </a:cubicBezTo>
                  <a:lnTo>
                    <a:pt x="23051" y="26479"/>
                  </a:lnTo>
                  <a:lnTo>
                    <a:pt x="23051" y="37120"/>
                  </a:lnTo>
                  <a:lnTo>
                    <a:pt x="13602" y="58725"/>
                  </a:lnTo>
                  <a:lnTo>
                    <a:pt x="0" y="58725"/>
                  </a:lnTo>
                  <a:lnTo>
                    <a:pt x="12116" y="34315"/>
                  </a:lnTo>
                  <a:cubicBezTo>
                    <a:pt x="8992" y="32906"/>
                    <a:pt x="6528" y="30798"/>
                    <a:pt x="4737" y="28054"/>
                  </a:cubicBezTo>
                  <a:cubicBezTo>
                    <a:pt x="2946" y="25311"/>
                    <a:pt x="2045" y="22035"/>
                    <a:pt x="2045" y="18313"/>
                  </a:cubicBezTo>
                  <a:cubicBezTo>
                    <a:pt x="2045" y="15519"/>
                    <a:pt x="2527" y="12979"/>
                    <a:pt x="3493" y="10719"/>
                  </a:cubicBezTo>
                  <a:cubicBezTo>
                    <a:pt x="4445" y="8471"/>
                    <a:pt x="5804" y="6553"/>
                    <a:pt x="7480" y="4978"/>
                  </a:cubicBezTo>
                  <a:cubicBezTo>
                    <a:pt x="9195" y="3365"/>
                    <a:pt x="11214" y="2146"/>
                    <a:pt x="13576" y="1295"/>
                  </a:cubicBezTo>
                  <a:cubicBezTo>
                    <a:pt x="15926" y="432"/>
                    <a:pt x="18517" y="0"/>
                    <a:pt x="21311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Shape 57">
              <a:extLst>
                <a:ext uri="{FF2B5EF4-FFF2-40B4-BE49-F238E27FC236}">
                  <a16:creationId xmlns:a16="http://schemas.microsoft.com/office/drawing/2014/main" xmlns="" id="{5B35D0EF-D248-4881-B24C-44FD3CFFAD8A}"/>
                </a:ext>
              </a:extLst>
            </p:cNvPr>
            <p:cNvSpPr/>
            <p:nvPr/>
          </p:nvSpPr>
          <p:spPr>
            <a:xfrm>
              <a:off x="179851" y="500"/>
              <a:ext cx="20993" cy="58725"/>
            </a:xfrm>
            <a:custGeom>
              <a:avLst/>
              <a:gdLst/>
              <a:ahLst/>
              <a:cxnLst/>
              <a:rect l="0" t="0" r="0" b="0"/>
              <a:pathLst>
                <a:path w="20993" h="58725">
                  <a:moveTo>
                    <a:pt x="0" y="0"/>
                  </a:moveTo>
                  <a:lnTo>
                    <a:pt x="20993" y="0"/>
                  </a:lnTo>
                  <a:lnTo>
                    <a:pt x="20993" y="58725"/>
                  </a:lnTo>
                  <a:lnTo>
                    <a:pt x="9614" y="58725"/>
                  </a:lnTo>
                  <a:lnTo>
                    <a:pt x="9614" y="36627"/>
                  </a:lnTo>
                  <a:lnTo>
                    <a:pt x="216" y="36627"/>
                  </a:lnTo>
                  <a:lnTo>
                    <a:pt x="0" y="37120"/>
                  </a:lnTo>
                  <a:lnTo>
                    <a:pt x="0" y="26479"/>
                  </a:lnTo>
                  <a:lnTo>
                    <a:pt x="9614" y="26479"/>
                  </a:lnTo>
                  <a:lnTo>
                    <a:pt x="9614" y="10071"/>
                  </a:lnTo>
                  <a:lnTo>
                    <a:pt x="0" y="10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Shape 58">
              <a:extLst>
                <a:ext uri="{FF2B5EF4-FFF2-40B4-BE49-F238E27FC236}">
                  <a16:creationId xmlns:a16="http://schemas.microsoft.com/office/drawing/2014/main" xmlns="" id="{D57D2A8C-B5A4-4A6F-846D-FBE6FBBD4033}"/>
                </a:ext>
              </a:extLst>
            </p:cNvPr>
            <p:cNvSpPr/>
            <p:nvPr/>
          </p:nvSpPr>
          <p:spPr>
            <a:xfrm>
              <a:off x="214629" y="502"/>
              <a:ext cx="53188" cy="58725"/>
            </a:xfrm>
            <a:custGeom>
              <a:avLst/>
              <a:gdLst/>
              <a:ahLst/>
              <a:cxnLst/>
              <a:rect l="0" t="0" r="0" b="0"/>
              <a:pathLst>
                <a:path w="53188" h="58725">
                  <a:moveTo>
                    <a:pt x="0" y="0"/>
                  </a:moveTo>
                  <a:lnTo>
                    <a:pt x="11214" y="0"/>
                  </a:lnTo>
                  <a:lnTo>
                    <a:pt x="26632" y="31763"/>
                  </a:lnTo>
                  <a:lnTo>
                    <a:pt x="41961" y="0"/>
                  </a:lnTo>
                  <a:lnTo>
                    <a:pt x="53188" y="0"/>
                  </a:lnTo>
                  <a:lnTo>
                    <a:pt x="53188" y="58725"/>
                  </a:lnTo>
                  <a:lnTo>
                    <a:pt x="41808" y="58725"/>
                  </a:lnTo>
                  <a:lnTo>
                    <a:pt x="41808" y="24511"/>
                  </a:lnTo>
                  <a:lnTo>
                    <a:pt x="30531" y="46787"/>
                  </a:lnTo>
                  <a:lnTo>
                    <a:pt x="22720" y="46787"/>
                  </a:lnTo>
                  <a:lnTo>
                    <a:pt x="11366" y="24511"/>
                  </a:lnTo>
                  <a:lnTo>
                    <a:pt x="1136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Shape 59">
              <a:extLst>
                <a:ext uri="{FF2B5EF4-FFF2-40B4-BE49-F238E27FC236}">
                  <a16:creationId xmlns:a16="http://schemas.microsoft.com/office/drawing/2014/main" xmlns="" id="{08D5CC31-6992-4C14-B59B-1C51E7FFCBE2}"/>
                </a:ext>
              </a:extLst>
            </p:cNvPr>
            <p:cNvSpPr/>
            <p:nvPr/>
          </p:nvSpPr>
          <p:spPr>
            <a:xfrm>
              <a:off x="300634" y="504"/>
              <a:ext cx="21019" cy="58725"/>
            </a:xfrm>
            <a:custGeom>
              <a:avLst/>
              <a:gdLst/>
              <a:ahLst/>
              <a:cxnLst/>
              <a:rect l="0" t="0" r="0" b="0"/>
              <a:pathLst>
                <a:path w="21019" h="58725">
                  <a:moveTo>
                    <a:pt x="0" y="0"/>
                  </a:moveTo>
                  <a:lnTo>
                    <a:pt x="21019" y="0"/>
                  </a:lnTo>
                  <a:lnTo>
                    <a:pt x="21019" y="10224"/>
                  </a:lnTo>
                  <a:lnTo>
                    <a:pt x="11367" y="10224"/>
                  </a:lnTo>
                  <a:lnTo>
                    <a:pt x="11367" y="26314"/>
                  </a:lnTo>
                  <a:lnTo>
                    <a:pt x="21019" y="26314"/>
                  </a:lnTo>
                  <a:lnTo>
                    <a:pt x="21019" y="36627"/>
                  </a:lnTo>
                  <a:lnTo>
                    <a:pt x="11367" y="36627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Shape 60">
              <a:extLst>
                <a:ext uri="{FF2B5EF4-FFF2-40B4-BE49-F238E27FC236}">
                  <a16:creationId xmlns:a16="http://schemas.microsoft.com/office/drawing/2014/main" xmlns="" id="{C9DB0ACE-7F49-44F9-AAC3-C99602778D9F}"/>
                </a:ext>
              </a:extLst>
            </p:cNvPr>
            <p:cNvSpPr/>
            <p:nvPr/>
          </p:nvSpPr>
          <p:spPr>
            <a:xfrm>
              <a:off x="321653" y="504"/>
              <a:ext cx="21057" cy="36627"/>
            </a:xfrm>
            <a:custGeom>
              <a:avLst/>
              <a:gdLst/>
              <a:ahLst/>
              <a:cxnLst/>
              <a:rect l="0" t="0" r="0" b="0"/>
              <a:pathLst>
                <a:path w="21057" h="36627">
                  <a:moveTo>
                    <a:pt x="0" y="0"/>
                  </a:moveTo>
                  <a:lnTo>
                    <a:pt x="1702" y="0"/>
                  </a:lnTo>
                  <a:cubicBezTo>
                    <a:pt x="4496" y="0"/>
                    <a:pt x="7087" y="457"/>
                    <a:pt x="9474" y="1359"/>
                  </a:cubicBezTo>
                  <a:cubicBezTo>
                    <a:pt x="11887" y="2261"/>
                    <a:pt x="13906" y="3543"/>
                    <a:pt x="15621" y="5169"/>
                  </a:cubicBezTo>
                  <a:cubicBezTo>
                    <a:pt x="17323" y="6782"/>
                    <a:pt x="18644" y="8699"/>
                    <a:pt x="19609" y="10922"/>
                  </a:cubicBezTo>
                  <a:cubicBezTo>
                    <a:pt x="20587" y="13157"/>
                    <a:pt x="21057" y="15608"/>
                    <a:pt x="21057" y="18313"/>
                  </a:cubicBezTo>
                  <a:cubicBezTo>
                    <a:pt x="21057" y="21006"/>
                    <a:pt x="20561" y="23457"/>
                    <a:pt x="19609" y="25692"/>
                  </a:cubicBezTo>
                  <a:cubicBezTo>
                    <a:pt x="18644" y="27927"/>
                    <a:pt x="17323" y="29832"/>
                    <a:pt x="15621" y="31471"/>
                  </a:cubicBezTo>
                  <a:cubicBezTo>
                    <a:pt x="13906" y="33096"/>
                    <a:pt x="11862" y="34354"/>
                    <a:pt x="9500" y="35255"/>
                  </a:cubicBezTo>
                  <a:cubicBezTo>
                    <a:pt x="7150" y="36157"/>
                    <a:pt x="4534" y="36627"/>
                    <a:pt x="1676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30" y="26314"/>
                  </a:lnTo>
                  <a:cubicBezTo>
                    <a:pt x="3721" y="26314"/>
                    <a:pt x="5791" y="25590"/>
                    <a:pt x="7353" y="24168"/>
                  </a:cubicBezTo>
                  <a:cubicBezTo>
                    <a:pt x="8903" y="22746"/>
                    <a:pt x="9652" y="20790"/>
                    <a:pt x="9652" y="18313"/>
                  </a:cubicBezTo>
                  <a:cubicBezTo>
                    <a:pt x="9652" y="15850"/>
                    <a:pt x="8903" y="13881"/>
                    <a:pt x="7353" y="12421"/>
                  </a:cubicBezTo>
                  <a:cubicBezTo>
                    <a:pt x="5791" y="10947"/>
                    <a:pt x="3721" y="10224"/>
                    <a:pt x="113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Shape 61">
              <a:extLst>
                <a:ext uri="{FF2B5EF4-FFF2-40B4-BE49-F238E27FC236}">
                  <a16:creationId xmlns:a16="http://schemas.microsoft.com/office/drawing/2014/main" xmlns="" id="{9135B685-7134-4874-B508-2D80FBA7B26B}"/>
                </a:ext>
              </a:extLst>
            </p:cNvPr>
            <p:cNvSpPr/>
            <p:nvPr/>
          </p:nvSpPr>
          <p:spPr>
            <a:xfrm>
              <a:off x="350455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21654" y="0"/>
                  </a:moveTo>
                  <a:lnTo>
                    <a:pt x="21654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811" y="19558"/>
                  </a:cubicBezTo>
                  <a:cubicBezTo>
                    <a:pt x="11532" y="22250"/>
                    <a:pt x="11392" y="25413"/>
                    <a:pt x="11392" y="29058"/>
                  </a:cubicBezTo>
                  <a:lnTo>
                    <a:pt x="11392" y="32004"/>
                  </a:lnTo>
                  <a:cubicBezTo>
                    <a:pt x="11392" y="35077"/>
                    <a:pt x="11506" y="37910"/>
                    <a:pt x="11760" y="40475"/>
                  </a:cubicBezTo>
                  <a:cubicBezTo>
                    <a:pt x="12027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54" y="49517"/>
                  </a:cubicBezTo>
                  <a:lnTo>
                    <a:pt x="21654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715" y="46660"/>
                    <a:pt x="1143" y="44882"/>
                    <a:pt x="749" y="43040"/>
                  </a:cubicBezTo>
                  <a:cubicBezTo>
                    <a:pt x="368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54" y="19926"/>
                  </a:cubicBezTo>
                  <a:cubicBezTo>
                    <a:pt x="419" y="17805"/>
                    <a:pt x="724" y="15938"/>
                    <a:pt x="1168" y="14326"/>
                  </a:cubicBezTo>
                  <a:cubicBezTo>
                    <a:pt x="1600" y="12700"/>
                    <a:pt x="2197" y="11278"/>
                    <a:pt x="2921" y="10020"/>
                  </a:cubicBezTo>
                  <a:cubicBezTo>
                    <a:pt x="3645" y="8788"/>
                    <a:pt x="4610" y="7595"/>
                    <a:pt x="5779" y="6452"/>
                  </a:cubicBezTo>
                  <a:cubicBezTo>
                    <a:pt x="9957" y="2146"/>
                    <a:pt x="15240" y="0"/>
                    <a:pt x="21654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Shape 62">
              <a:extLst>
                <a:ext uri="{FF2B5EF4-FFF2-40B4-BE49-F238E27FC236}">
                  <a16:creationId xmlns:a16="http://schemas.microsoft.com/office/drawing/2014/main" xmlns="" id="{54CFF7A2-DEB4-4321-B73E-771D416840F6}"/>
                </a:ext>
              </a:extLst>
            </p:cNvPr>
            <p:cNvSpPr/>
            <p:nvPr/>
          </p:nvSpPr>
          <p:spPr>
            <a:xfrm>
              <a:off x="372109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31" y="8522"/>
                    <a:pt x="19304" y="11087"/>
                    <a:pt x="20244" y="14122"/>
                  </a:cubicBezTo>
                  <a:cubicBezTo>
                    <a:pt x="21171" y="17132"/>
                    <a:pt x="21641" y="21018"/>
                    <a:pt x="21641" y="25730"/>
                  </a:cubicBezTo>
                  <a:lnTo>
                    <a:pt x="21641" y="32004"/>
                  </a:lnTo>
                  <a:cubicBezTo>
                    <a:pt x="21641" y="33934"/>
                    <a:pt x="21615" y="35865"/>
                    <a:pt x="21539" y="37757"/>
                  </a:cubicBezTo>
                  <a:cubicBezTo>
                    <a:pt x="21425" y="39637"/>
                    <a:pt x="21222" y="41504"/>
                    <a:pt x="20853" y="43332"/>
                  </a:cubicBezTo>
                  <a:cubicBezTo>
                    <a:pt x="20498" y="45136"/>
                    <a:pt x="19926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91" y="46355"/>
                  </a:cubicBezTo>
                  <a:cubicBezTo>
                    <a:pt x="7988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28" y="41046"/>
                  </a:cubicBezTo>
                  <a:cubicBezTo>
                    <a:pt x="9931" y="39738"/>
                    <a:pt x="10058" y="38138"/>
                    <a:pt x="10135" y="36170"/>
                  </a:cubicBezTo>
                  <a:cubicBezTo>
                    <a:pt x="10211" y="34226"/>
                    <a:pt x="10262" y="31763"/>
                    <a:pt x="10262" y="28791"/>
                  </a:cubicBezTo>
                  <a:cubicBezTo>
                    <a:pt x="10262" y="26378"/>
                    <a:pt x="10211" y="24321"/>
                    <a:pt x="10135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61" y="17234"/>
                    <a:pt x="9182" y="16281"/>
                    <a:pt x="8788" y="15519"/>
                  </a:cubicBezTo>
                  <a:cubicBezTo>
                    <a:pt x="8407" y="14757"/>
                    <a:pt x="7925" y="14046"/>
                    <a:pt x="7391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Shape 63">
              <a:extLst>
                <a:ext uri="{FF2B5EF4-FFF2-40B4-BE49-F238E27FC236}">
                  <a16:creationId xmlns:a16="http://schemas.microsoft.com/office/drawing/2014/main" xmlns="" id="{97FBBA8E-82FB-404E-AD87-4C1907FD3FD6}"/>
                </a:ext>
              </a:extLst>
            </p:cNvPr>
            <p:cNvSpPr/>
            <p:nvPr/>
          </p:nvSpPr>
          <p:spPr>
            <a:xfrm>
              <a:off x="403572" y="8"/>
              <a:ext cx="43155" cy="59715"/>
            </a:xfrm>
            <a:custGeom>
              <a:avLst/>
              <a:gdLst/>
              <a:ahLst/>
              <a:cxnLst/>
              <a:rect l="0" t="0" r="0" b="0"/>
              <a:pathLst>
                <a:path w="43155" h="59715">
                  <a:moveTo>
                    <a:pt x="21552" y="0"/>
                  </a:moveTo>
                  <a:cubicBezTo>
                    <a:pt x="24295" y="0"/>
                    <a:pt x="26861" y="381"/>
                    <a:pt x="29248" y="1168"/>
                  </a:cubicBezTo>
                  <a:cubicBezTo>
                    <a:pt x="31623" y="1943"/>
                    <a:pt x="33782" y="3111"/>
                    <a:pt x="35674" y="4661"/>
                  </a:cubicBezTo>
                  <a:cubicBezTo>
                    <a:pt x="37592" y="6236"/>
                    <a:pt x="39167" y="8179"/>
                    <a:pt x="40462" y="10490"/>
                  </a:cubicBezTo>
                  <a:cubicBezTo>
                    <a:pt x="41758" y="12802"/>
                    <a:pt x="42634" y="15494"/>
                    <a:pt x="43155" y="18580"/>
                  </a:cubicBezTo>
                  <a:lnTo>
                    <a:pt x="31521" y="18580"/>
                  </a:lnTo>
                  <a:cubicBezTo>
                    <a:pt x="30899" y="16192"/>
                    <a:pt x="29845" y="14224"/>
                    <a:pt x="28308" y="12611"/>
                  </a:cubicBezTo>
                  <a:cubicBezTo>
                    <a:pt x="26759" y="11036"/>
                    <a:pt x="24524" y="10224"/>
                    <a:pt x="21628" y="10224"/>
                  </a:cubicBezTo>
                  <a:cubicBezTo>
                    <a:pt x="20015" y="10224"/>
                    <a:pt x="18618" y="10516"/>
                    <a:pt x="17374" y="11062"/>
                  </a:cubicBezTo>
                  <a:cubicBezTo>
                    <a:pt x="16142" y="11608"/>
                    <a:pt x="15100" y="12344"/>
                    <a:pt x="14275" y="13297"/>
                  </a:cubicBezTo>
                  <a:cubicBezTo>
                    <a:pt x="13729" y="13894"/>
                    <a:pt x="13259" y="14554"/>
                    <a:pt x="12865" y="15316"/>
                  </a:cubicBezTo>
                  <a:cubicBezTo>
                    <a:pt x="12484" y="16027"/>
                    <a:pt x="12192" y="17018"/>
                    <a:pt x="11963" y="18237"/>
                  </a:cubicBezTo>
                  <a:cubicBezTo>
                    <a:pt x="11760" y="19431"/>
                    <a:pt x="11595" y="20980"/>
                    <a:pt x="11519" y="22847"/>
                  </a:cubicBezTo>
                  <a:cubicBezTo>
                    <a:pt x="11443" y="24714"/>
                    <a:pt x="11392" y="27051"/>
                    <a:pt x="11392" y="29858"/>
                  </a:cubicBezTo>
                  <a:cubicBezTo>
                    <a:pt x="11392" y="32664"/>
                    <a:pt x="11443" y="35001"/>
                    <a:pt x="11519" y="36855"/>
                  </a:cubicBezTo>
                  <a:cubicBezTo>
                    <a:pt x="11595" y="38760"/>
                    <a:pt x="11760" y="40284"/>
                    <a:pt x="11963" y="41491"/>
                  </a:cubicBezTo>
                  <a:cubicBezTo>
                    <a:pt x="12192" y="42685"/>
                    <a:pt x="12484" y="43675"/>
                    <a:pt x="12865" y="44425"/>
                  </a:cubicBezTo>
                  <a:cubicBezTo>
                    <a:pt x="13259" y="45149"/>
                    <a:pt x="13729" y="45822"/>
                    <a:pt x="14275" y="46444"/>
                  </a:cubicBezTo>
                  <a:cubicBezTo>
                    <a:pt x="15100" y="47384"/>
                    <a:pt x="16142" y="48108"/>
                    <a:pt x="17374" y="48679"/>
                  </a:cubicBezTo>
                  <a:cubicBezTo>
                    <a:pt x="18618" y="49225"/>
                    <a:pt x="20015" y="49505"/>
                    <a:pt x="21628" y="49505"/>
                  </a:cubicBezTo>
                  <a:cubicBezTo>
                    <a:pt x="24524" y="49505"/>
                    <a:pt x="26759" y="48704"/>
                    <a:pt x="28308" y="47104"/>
                  </a:cubicBezTo>
                  <a:cubicBezTo>
                    <a:pt x="29845" y="45517"/>
                    <a:pt x="30899" y="43523"/>
                    <a:pt x="31521" y="41161"/>
                  </a:cubicBezTo>
                  <a:lnTo>
                    <a:pt x="43155" y="41161"/>
                  </a:lnTo>
                  <a:cubicBezTo>
                    <a:pt x="42634" y="44247"/>
                    <a:pt x="41758" y="46939"/>
                    <a:pt x="40462" y="49251"/>
                  </a:cubicBezTo>
                  <a:cubicBezTo>
                    <a:pt x="39167" y="51549"/>
                    <a:pt x="37592" y="53505"/>
                    <a:pt x="35674" y="55054"/>
                  </a:cubicBezTo>
                  <a:cubicBezTo>
                    <a:pt x="33782" y="56629"/>
                    <a:pt x="31623" y="57798"/>
                    <a:pt x="29210" y="58572"/>
                  </a:cubicBezTo>
                  <a:cubicBezTo>
                    <a:pt x="26784" y="59334"/>
                    <a:pt x="24244" y="59715"/>
                    <a:pt x="21552" y="59715"/>
                  </a:cubicBezTo>
                  <a:cubicBezTo>
                    <a:pt x="18288" y="59715"/>
                    <a:pt x="15380" y="59169"/>
                    <a:pt x="12764" y="58077"/>
                  </a:cubicBezTo>
                  <a:cubicBezTo>
                    <a:pt x="10147" y="56960"/>
                    <a:pt x="7823" y="55385"/>
                    <a:pt x="5740" y="53289"/>
                  </a:cubicBezTo>
                  <a:cubicBezTo>
                    <a:pt x="4267" y="51816"/>
                    <a:pt x="3124" y="50228"/>
                    <a:pt x="2350" y="48552"/>
                  </a:cubicBezTo>
                  <a:cubicBezTo>
                    <a:pt x="1549" y="46863"/>
                    <a:pt x="978" y="45085"/>
                    <a:pt x="660" y="43129"/>
                  </a:cubicBezTo>
                  <a:cubicBezTo>
                    <a:pt x="330" y="41211"/>
                    <a:pt x="152" y="39167"/>
                    <a:pt x="102" y="36970"/>
                  </a:cubicBezTo>
                  <a:cubicBezTo>
                    <a:pt x="38" y="34760"/>
                    <a:pt x="0" y="32385"/>
                    <a:pt x="0" y="29858"/>
                  </a:cubicBezTo>
                  <a:cubicBezTo>
                    <a:pt x="0" y="27330"/>
                    <a:pt x="38" y="24981"/>
                    <a:pt x="102" y="22771"/>
                  </a:cubicBezTo>
                  <a:cubicBezTo>
                    <a:pt x="152" y="20574"/>
                    <a:pt x="330" y="18491"/>
                    <a:pt x="660" y="16574"/>
                  </a:cubicBezTo>
                  <a:cubicBezTo>
                    <a:pt x="978" y="14656"/>
                    <a:pt x="1549" y="12852"/>
                    <a:pt x="2350" y="11189"/>
                  </a:cubicBezTo>
                  <a:cubicBezTo>
                    <a:pt x="3124" y="9512"/>
                    <a:pt x="4267" y="7925"/>
                    <a:pt x="5740" y="6452"/>
                  </a:cubicBezTo>
                  <a:cubicBezTo>
                    <a:pt x="7823" y="4356"/>
                    <a:pt x="10147" y="2743"/>
                    <a:pt x="12764" y="1664"/>
                  </a:cubicBezTo>
                  <a:cubicBezTo>
                    <a:pt x="15380" y="571"/>
                    <a:pt x="18288" y="0"/>
                    <a:pt x="21552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Shape 64">
              <a:extLst>
                <a:ext uri="{FF2B5EF4-FFF2-40B4-BE49-F238E27FC236}">
                  <a16:creationId xmlns:a16="http://schemas.microsoft.com/office/drawing/2014/main" xmlns="" id="{1B8B5B0E-78BC-4058-9095-0BCDE46E0BC7}"/>
                </a:ext>
              </a:extLst>
            </p:cNvPr>
            <p:cNvSpPr/>
            <p:nvPr/>
          </p:nvSpPr>
          <p:spPr>
            <a:xfrm>
              <a:off x="453907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7" y="0"/>
                  </a:moveTo>
                  <a:cubicBezTo>
                    <a:pt x="24270" y="0"/>
                    <a:pt x="26835" y="381"/>
                    <a:pt x="29223" y="1168"/>
                  </a:cubicBezTo>
                  <a:cubicBezTo>
                    <a:pt x="31598" y="1943"/>
                    <a:pt x="33757" y="3111"/>
                    <a:pt x="35649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9" y="15494"/>
                    <a:pt x="43129" y="18580"/>
                  </a:cubicBezTo>
                  <a:lnTo>
                    <a:pt x="31496" y="18580"/>
                  </a:lnTo>
                  <a:cubicBezTo>
                    <a:pt x="30874" y="16192"/>
                    <a:pt x="29820" y="14224"/>
                    <a:pt x="28296" y="12611"/>
                  </a:cubicBezTo>
                  <a:cubicBezTo>
                    <a:pt x="26734" y="11036"/>
                    <a:pt x="24511" y="10224"/>
                    <a:pt x="21603" y="10224"/>
                  </a:cubicBezTo>
                  <a:cubicBezTo>
                    <a:pt x="20003" y="10224"/>
                    <a:pt x="18593" y="10516"/>
                    <a:pt x="17348" y="11062"/>
                  </a:cubicBezTo>
                  <a:cubicBezTo>
                    <a:pt x="16116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52" y="15316"/>
                  </a:cubicBezTo>
                  <a:cubicBezTo>
                    <a:pt x="12459" y="16027"/>
                    <a:pt x="12167" y="17018"/>
                    <a:pt x="11938" y="18237"/>
                  </a:cubicBezTo>
                  <a:cubicBezTo>
                    <a:pt x="11735" y="19431"/>
                    <a:pt x="11582" y="20980"/>
                    <a:pt x="11494" y="22847"/>
                  </a:cubicBezTo>
                  <a:cubicBezTo>
                    <a:pt x="11417" y="24714"/>
                    <a:pt x="11367" y="27051"/>
                    <a:pt x="11367" y="29858"/>
                  </a:cubicBezTo>
                  <a:cubicBezTo>
                    <a:pt x="11367" y="32664"/>
                    <a:pt x="11417" y="35001"/>
                    <a:pt x="11494" y="36855"/>
                  </a:cubicBezTo>
                  <a:cubicBezTo>
                    <a:pt x="11582" y="38760"/>
                    <a:pt x="11735" y="40284"/>
                    <a:pt x="11938" y="41491"/>
                  </a:cubicBezTo>
                  <a:cubicBezTo>
                    <a:pt x="12167" y="42685"/>
                    <a:pt x="12459" y="43675"/>
                    <a:pt x="12852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16" y="48108"/>
                    <a:pt x="17348" y="48679"/>
                  </a:cubicBezTo>
                  <a:cubicBezTo>
                    <a:pt x="18593" y="49225"/>
                    <a:pt x="20003" y="49505"/>
                    <a:pt x="21603" y="49505"/>
                  </a:cubicBezTo>
                  <a:cubicBezTo>
                    <a:pt x="24511" y="49505"/>
                    <a:pt x="26734" y="48704"/>
                    <a:pt x="28296" y="47104"/>
                  </a:cubicBezTo>
                  <a:cubicBezTo>
                    <a:pt x="29820" y="45517"/>
                    <a:pt x="30874" y="43523"/>
                    <a:pt x="31496" y="41161"/>
                  </a:cubicBezTo>
                  <a:lnTo>
                    <a:pt x="43129" y="41161"/>
                  </a:lnTo>
                  <a:cubicBezTo>
                    <a:pt x="42609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49" y="55054"/>
                  </a:cubicBezTo>
                  <a:cubicBezTo>
                    <a:pt x="33757" y="56629"/>
                    <a:pt x="31598" y="57798"/>
                    <a:pt x="29197" y="58572"/>
                  </a:cubicBezTo>
                  <a:cubicBezTo>
                    <a:pt x="26759" y="59334"/>
                    <a:pt x="24219" y="59715"/>
                    <a:pt x="21527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22" y="56960"/>
                    <a:pt x="7798" y="55385"/>
                    <a:pt x="5728" y="53289"/>
                  </a:cubicBezTo>
                  <a:cubicBezTo>
                    <a:pt x="4242" y="51816"/>
                    <a:pt x="3112" y="50228"/>
                    <a:pt x="2324" y="48552"/>
                  </a:cubicBezTo>
                  <a:cubicBezTo>
                    <a:pt x="1524" y="46863"/>
                    <a:pt x="978" y="45085"/>
                    <a:pt x="648" y="43129"/>
                  </a:cubicBezTo>
                  <a:cubicBezTo>
                    <a:pt x="330" y="41211"/>
                    <a:pt x="127" y="39167"/>
                    <a:pt x="76" y="36970"/>
                  </a:cubicBezTo>
                  <a:cubicBezTo>
                    <a:pt x="25" y="34760"/>
                    <a:pt x="0" y="32385"/>
                    <a:pt x="0" y="29858"/>
                  </a:cubicBezTo>
                  <a:cubicBezTo>
                    <a:pt x="0" y="27330"/>
                    <a:pt x="25" y="24981"/>
                    <a:pt x="76" y="22771"/>
                  </a:cubicBezTo>
                  <a:cubicBezTo>
                    <a:pt x="127" y="20574"/>
                    <a:pt x="330" y="18491"/>
                    <a:pt x="648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112" y="9512"/>
                    <a:pt x="4242" y="7925"/>
                    <a:pt x="5728" y="6452"/>
                  </a:cubicBezTo>
                  <a:cubicBezTo>
                    <a:pt x="7798" y="4356"/>
                    <a:pt x="10122" y="2743"/>
                    <a:pt x="12738" y="1664"/>
                  </a:cubicBezTo>
                  <a:cubicBezTo>
                    <a:pt x="15354" y="571"/>
                    <a:pt x="18263" y="0"/>
                    <a:pt x="21527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Shape 65">
              <a:extLst>
                <a:ext uri="{FF2B5EF4-FFF2-40B4-BE49-F238E27FC236}">
                  <a16:creationId xmlns:a16="http://schemas.microsoft.com/office/drawing/2014/main" xmlns="" id="{B3B48F86-1B91-4986-8D92-B7D2733DB058}"/>
                </a:ext>
              </a:extLst>
            </p:cNvPr>
            <p:cNvSpPr/>
            <p:nvPr/>
          </p:nvSpPr>
          <p:spPr>
            <a:xfrm>
              <a:off x="507018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66" y="0"/>
                  </a:lnTo>
                  <a:lnTo>
                    <a:pt x="11366" y="37617"/>
                  </a:lnTo>
                  <a:lnTo>
                    <a:pt x="34265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4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Shape 66">
              <a:extLst>
                <a:ext uri="{FF2B5EF4-FFF2-40B4-BE49-F238E27FC236}">
                  <a16:creationId xmlns:a16="http://schemas.microsoft.com/office/drawing/2014/main" xmlns="" id="{699EA654-2096-485F-B6BA-74862E12F833}"/>
                </a:ext>
              </a:extLst>
            </p:cNvPr>
            <p:cNvSpPr/>
            <p:nvPr/>
          </p:nvSpPr>
          <p:spPr>
            <a:xfrm>
              <a:off x="56525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379" y="0"/>
                  </a:lnTo>
                  <a:lnTo>
                    <a:pt x="11379" y="37617"/>
                  </a:lnTo>
                  <a:lnTo>
                    <a:pt x="34277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36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Shape 67">
              <a:extLst>
                <a:ext uri="{FF2B5EF4-FFF2-40B4-BE49-F238E27FC236}">
                  <a16:creationId xmlns:a16="http://schemas.microsoft.com/office/drawing/2014/main" xmlns="" id="{F92F25E6-2944-4C8B-A89E-071EE8A3CFE4}"/>
                </a:ext>
              </a:extLst>
            </p:cNvPr>
            <p:cNvSpPr/>
            <p:nvPr/>
          </p:nvSpPr>
          <p:spPr>
            <a:xfrm>
              <a:off x="640645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78" y="14796"/>
                    <a:pt x="12078" y="16878"/>
                    <a:pt x="11786" y="19558"/>
                  </a:cubicBezTo>
                  <a:cubicBezTo>
                    <a:pt x="11506" y="22250"/>
                    <a:pt x="11366" y="25413"/>
                    <a:pt x="11366" y="29058"/>
                  </a:cubicBezTo>
                  <a:lnTo>
                    <a:pt x="11366" y="32004"/>
                  </a:lnTo>
                  <a:cubicBezTo>
                    <a:pt x="11366" y="35077"/>
                    <a:pt x="11506" y="37910"/>
                    <a:pt x="11760" y="40475"/>
                  </a:cubicBezTo>
                  <a:cubicBezTo>
                    <a:pt x="12001" y="43040"/>
                    <a:pt x="12827" y="44996"/>
                    <a:pt x="14199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8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19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Shape 68">
              <a:extLst>
                <a:ext uri="{FF2B5EF4-FFF2-40B4-BE49-F238E27FC236}">
                  <a16:creationId xmlns:a16="http://schemas.microsoft.com/office/drawing/2014/main" xmlns="" id="{D229614A-B7E3-4937-9F2A-25FCFF3D5D56}"/>
                </a:ext>
              </a:extLst>
            </p:cNvPr>
            <p:cNvSpPr/>
            <p:nvPr/>
          </p:nvSpPr>
          <p:spPr>
            <a:xfrm>
              <a:off x="662286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824" y="6446"/>
                  </a:lnTo>
                  <a:cubicBezTo>
                    <a:pt x="17843" y="8517"/>
                    <a:pt x="19317" y="11082"/>
                    <a:pt x="20257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34" y="41498"/>
                    <a:pt x="20866" y="43327"/>
                  </a:cubicBezTo>
                  <a:cubicBezTo>
                    <a:pt x="20510" y="45131"/>
                    <a:pt x="19939" y="46871"/>
                    <a:pt x="19139" y="48560"/>
                  </a:cubicBezTo>
                  <a:cubicBezTo>
                    <a:pt x="18364" y="50223"/>
                    <a:pt x="17247" y="51811"/>
                    <a:pt x="15824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84" y="44966"/>
                    <a:pt x="8877" y="44178"/>
                  </a:cubicBezTo>
                  <a:cubicBezTo>
                    <a:pt x="9233" y="43365"/>
                    <a:pt x="9550" y="42324"/>
                    <a:pt x="9741" y="41041"/>
                  </a:cubicBezTo>
                  <a:cubicBezTo>
                    <a:pt x="9944" y="39733"/>
                    <a:pt x="10071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71" y="20963"/>
                    <a:pt x="9919" y="19553"/>
                    <a:pt x="9677" y="18397"/>
                  </a:cubicBezTo>
                  <a:cubicBezTo>
                    <a:pt x="9474" y="17229"/>
                    <a:pt x="9169" y="16276"/>
                    <a:pt x="8776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Shape 69">
              <a:extLst>
                <a:ext uri="{FF2B5EF4-FFF2-40B4-BE49-F238E27FC236}">
                  <a16:creationId xmlns:a16="http://schemas.microsoft.com/office/drawing/2014/main" xmlns="" id="{40D9FC57-46FE-4FF2-A0C9-1B4B6ADA7CE1}"/>
                </a:ext>
              </a:extLst>
            </p:cNvPr>
            <p:cNvSpPr/>
            <p:nvPr/>
          </p:nvSpPr>
          <p:spPr>
            <a:xfrm>
              <a:off x="695722" y="496"/>
              <a:ext cx="21279" cy="58725"/>
            </a:xfrm>
            <a:custGeom>
              <a:avLst/>
              <a:gdLst/>
              <a:ahLst/>
              <a:cxnLst/>
              <a:rect l="0" t="0" r="0" b="0"/>
              <a:pathLst>
                <a:path w="21279" h="58725">
                  <a:moveTo>
                    <a:pt x="0" y="0"/>
                  </a:moveTo>
                  <a:lnTo>
                    <a:pt x="21279" y="0"/>
                  </a:lnTo>
                  <a:lnTo>
                    <a:pt x="21279" y="10236"/>
                  </a:lnTo>
                  <a:lnTo>
                    <a:pt x="11367" y="10236"/>
                  </a:lnTo>
                  <a:lnTo>
                    <a:pt x="11367" y="22136"/>
                  </a:lnTo>
                  <a:lnTo>
                    <a:pt x="21279" y="22136"/>
                  </a:lnTo>
                  <a:lnTo>
                    <a:pt x="21279" y="32334"/>
                  </a:lnTo>
                  <a:lnTo>
                    <a:pt x="11367" y="32334"/>
                  </a:lnTo>
                  <a:lnTo>
                    <a:pt x="11367" y="48501"/>
                  </a:lnTo>
                  <a:lnTo>
                    <a:pt x="21279" y="48501"/>
                  </a:lnTo>
                  <a:lnTo>
                    <a:pt x="21279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Shape 70">
              <a:extLst>
                <a:ext uri="{FF2B5EF4-FFF2-40B4-BE49-F238E27FC236}">
                  <a16:creationId xmlns:a16="http://schemas.microsoft.com/office/drawing/2014/main" xmlns="" id="{E8497304-71C7-4D8B-BD9B-5F0D6DEED203}"/>
                </a:ext>
              </a:extLst>
            </p:cNvPr>
            <p:cNvSpPr/>
            <p:nvPr/>
          </p:nvSpPr>
          <p:spPr>
            <a:xfrm>
              <a:off x="717001" y="22632"/>
              <a:ext cx="21292" cy="36589"/>
            </a:xfrm>
            <a:custGeom>
              <a:avLst/>
              <a:gdLst/>
              <a:ahLst/>
              <a:cxnLst/>
              <a:rect l="0" t="0" r="0" b="0"/>
              <a:pathLst>
                <a:path w="21292" h="36589">
                  <a:moveTo>
                    <a:pt x="0" y="0"/>
                  </a:moveTo>
                  <a:lnTo>
                    <a:pt x="2191" y="0"/>
                  </a:lnTo>
                  <a:cubicBezTo>
                    <a:pt x="5150" y="0"/>
                    <a:pt x="7817" y="432"/>
                    <a:pt x="10179" y="1334"/>
                  </a:cubicBezTo>
                  <a:cubicBezTo>
                    <a:pt x="12503" y="2235"/>
                    <a:pt x="14497" y="3518"/>
                    <a:pt x="16161" y="5118"/>
                  </a:cubicBezTo>
                  <a:cubicBezTo>
                    <a:pt x="17824" y="6756"/>
                    <a:pt x="19082" y="8661"/>
                    <a:pt x="19971" y="10897"/>
                  </a:cubicBezTo>
                  <a:cubicBezTo>
                    <a:pt x="20847" y="13132"/>
                    <a:pt x="21292" y="15583"/>
                    <a:pt x="21292" y="18275"/>
                  </a:cubicBezTo>
                  <a:cubicBezTo>
                    <a:pt x="21292" y="20980"/>
                    <a:pt x="20847" y="23432"/>
                    <a:pt x="19971" y="25667"/>
                  </a:cubicBezTo>
                  <a:cubicBezTo>
                    <a:pt x="19082" y="27889"/>
                    <a:pt x="17850" y="29832"/>
                    <a:pt x="16212" y="31445"/>
                  </a:cubicBezTo>
                  <a:cubicBezTo>
                    <a:pt x="14611" y="33071"/>
                    <a:pt x="12605" y="34341"/>
                    <a:pt x="10255" y="35255"/>
                  </a:cubicBezTo>
                  <a:cubicBezTo>
                    <a:pt x="7868" y="36157"/>
                    <a:pt x="5201" y="36589"/>
                    <a:pt x="222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683" y="26365"/>
                  </a:lnTo>
                  <a:cubicBezTo>
                    <a:pt x="4299" y="26365"/>
                    <a:pt x="6318" y="25641"/>
                    <a:pt x="7741" y="24194"/>
                  </a:cubicBezTo>
                  <a:cubicBezTo>
                    <a:pt x="9188" y="22746"/>
                    <a:pt x="9912" y="20765"/>
                    <a:pt x="9912" y="18275"/>
                  </a:cubicBezTo>
                  <a:cubicBezTo>
                    <a:pt x="9912" y="15875"/>
                    <a:pt x="9188" y="13919"/>
                    <a:pt x="7741" y="12421"/>
                  </a:cubicBezTo>
                  <a:cubicBezTo>
                    <a:pt x="6318" y="10947"/>
                    <a:pt x="4299" y="10198"/>
                    <a:pt x="1683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Shape 17497">
              <a:extLst>
                <a:ext uri="{FF2B5EF4-FFF2-40B4-BE49-F238E27FC236}">
                  <a16:creationId xmlns:a16="http://schemas.microsoft.com/office/drawing/2014/main" xmlns="" id="{F188E6B4-0D88-496A-A66A-AE9EAC966BF0}"/>
                </a:ext>
              </a:extLst>
            </p:cNvPr>
            <p:cNvSpPr/>
            <p:nvPr/>
          </p:nvSpPr>
          <p:spPr>
            <a:xfrm>
              <a:off x="717001" y="496"/>
              <a:ext cx="17481" cy="10236"/>
            </a:xfrm>
            <a:custGeom>
              <a:avLst/>
              <a:gdLst/>
              <a:ahLst/>
              <a:cxnLst/>
              <a:rect l="0" t="0" r="0" b="0"/>
              <a:pathLst>
                <a:path w="17481" h="10236">
                  <a:moveTo>
                    <a:pt x="0" y="0"/>
                  </a:moveTo>
                  <a:lnTo>
                    <a:pt x="17481" y="0"/>
                  </a:lnTo>
                  <a:lnTo>
                    <a:pt x="17481" y="10236"/>
                  </a:lnTo>
                  <a:lnTo>
                    <a:pt x="0" y="10236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Shape 72">
              <a:extLst>
                <a:ext uri="{FF2B5EF4-FFF2-40B4-BE49-F238E27FC236}">
                  <a16:creationId xmlns:a16="http://schemas.microsoft.com/office/drawing/2014/main" xmlns="" id="{5662AD82-34CA-4D78-ADFF-9A0C663E47F6}"/>
                </a:ext>
              </a:extLst>
            </p:cNvPr>
            <p:cNvSpPr/>
            <p:nvPr/>
          </p:nvSpPr>
          <p:spPr>
            <a:xfrm>
              <a:off x="749668" y="504"/>
              <a:ext cx="21031" cy="58725"/>
            </a:xfrm>
            <a:custGeom>
              <a:avLst/>
              <a:gdLst/>
              <a:ahLst/>
              <a:cxnLst/>
              <a:rect l="0" t="0" r="0" b="0"/>
              <a:pathLst>
                <a:path w="21031" h="58725">
                  <a:moveTo>
                    <a:pt x="0" y="0"/>
                  </a:moveTo>
                  <a:lnTo>
                    <a:pt x="21031" y="0"/>
                  </a:lnTo>
                  <a:lnTo>
                    <a:pt x="21031" y="10224"/>
                  </a:lnTo>
                  <a:lnTo>
                    <a:pt x="11392" y="10224"/>
                  </a:lnTo>
                  <a:lnTo>
                    <a:pt x="11392" y="26314"/>
                  </a:lnTo>
                  <a:lnTo>
                    <a:pt x="21031" y="26314"/>
                  </a:lnTo>
                  <a:lnTo>
                    <a:pt x="21031" y="36627"/>
                  </a:lnTo>
                  <a:lnTo>
                    <a:pt x="11392" y="36627"/>
                  </a:lnTo>
                  <a:lnTo>
                    <a:pt x="1139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Shape 73">
              <a:extLst>
                <a:ext uri="{FF2B5EF4-FFF2-40B4-BE49-F238E27FC236}">
                  <a16:creationId xmlns:a16="http://schemas.microsoft.com/office/drawing/2014/main" xmlns="" id="{A32B3E67-6534-4D06-AA29-9F7669622667}"/>
                </a:ext>
              </a:extLst>
            </p:cNvPr>
            <p:cNvSpPr/>
            <p:nvPr/>
          </p:nvSpPr>
          <p:spPr>
            <a:xfrm>
              <a:off x="770700" y="504"/>
              <a:ext cx="21031" cy="36627"/>
            </a:xfrm>
            <a:custGeom>
              <a:avLst/>
              <a:gdLst/>
              <a:ahLst/>
              <a:cxnLst/>
              <a:rect l="0" t="0" r="0" b="0"/>
              <a:pathLst>
                <a:path w="21031" h="36627">
                  <a:moveTo>
                    <a:pt x="0" y="0"/>
                  </a:moveTo>
                  <a:lnTo>
                    <a:pt x="1714" y="0"/>
                  </a:lnTo>
                  <a:cubicBezTo>
                    <a:pt x="4508" y="0"/>
                    <a:pt x="7099" y="457"/>
                    <a:pt x="9461" y="1359"/>
                  </a:cubicBezTo>
                  <a:cubicBezTo>
                    <a:pt x="11862" y="2261"/>
                    <a:pt x="13881" y="3543"/>
                    <a:pt x="15596" y="5169"/>
                  </a:cubicBezTo>
                  <a:cubicBezTo>
                    <a:pt x="17310" y="6782"/>
                    <a:pt x="18631" y="8699"/>
                    <a:pt x="19583" y="10922"/>
                  </a:cubicBezTo>
                  <a:cubicBezTo>
                    <a:pt x="20574" y="13157"/>
                    <a:pt x="21031" y="15608"/>
                    <a:pt x="21031" y="18313"/>
                  </a:cubicBezTo>
                  <a:cubicBezTo>
                    <a:pt x="21031" y="21006"/>
                    <a:pt x="20549" y="23457"/>
                    <a:pt x="19583" y="25692"/>
                  </a:cubicBezTo>
                  <a:cubicBezTo>
                    <a:pt x="18631" y="27927"/>
                    <a:pt x="17310" y="29832"/>
                    <a:pt x="15596" y="31471"/>
                  </a:cubicBezTo>
                  <a:cubicBezTo>
                    <a:pt x="13881" y="33096"/>
                    <a:pt x="11836" y="34354"/>
                    <a:pt x="9487" y="35255"/>
                  </a:cubicBezTo>
                  <a:cubicBezTo>
                    <a:pt x="7125" y="36157"/>
                    <a:pt x="4508" y="36627"/>
                    <a:pt x="1651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118" y="26314"/>
                  </a:lnTo>
                  <a:cubicBezTo>
                    <a:pt x="3734" y="26314"/>
                    <a:pt x="5804" y="25590"/>
                    <a:pt x="7328" y="24168"/>
                  </a:cubicBezTo>
                  <a:cubicBezTo>
                    <a:pt x="8890" y="22746"/>
                    <a:pt x="9639" y="20790"/>
                    <a:pt x="9639" y="18313"/>
                  </a:cubicBezTo>
                  <a:cubicBezTo>
                    <a:pt x="9639" y="15850"/>
                    <a:pt x="8890" y="13881"/>
                    <a:pt x="7328" y="12421"/>
                  </a:cubicBezTo>
                  <a:cubicBezTo>
                    <a:pt x="5804" y="10947"/>
                    <a:pt x="3734" y="10224"/>
                    <a:pt x="1118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Shape 74">
              <a:extLst>
                <a:ext uri="{FF2B5EF4-FFF2-40B4-BE49-F238E27FC236}">
                  <a16:creationId xmlns:a16="http://schemas.microsoft.com/office/drawing/2014/main" xmlns="" id="{3D113B2E-6424-49F3-9D58-F4BE703E40C1}"/>
                </a:ext>
              </a:extLst>
            </p:cNvPr>
            <p:cNvSpPr/>
            <p:nvPr/>
          </p:nvSpPr>
          <p:spPr>
            <a:xfrm>
              <a:off x="790910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74" y="0"/>
                  </a:moveTo>
                  <a:lnTo>
                    <a:pt x="26035" y="0"/>
                  </a:lnTo>
                  <a:lnTo>
                    <a:pt x="26035" y="17688"/>
                  </a:lnTo>
                  <a:lnTo>
                    <a:pt x="18732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19" y="48336"/>
                  </a:lnTo>
                  <a:lnTo>
                    <a:pt x="11963" y="58725"/>
                  </a:lnTo>
                  <a:lnTo>
                    <a:pt x="0" y="58725"/>
                  </a:lnTo>
                  <a:lnTo>
                    <a:pt x="21374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Shape 75">
              <a:extLst>
                <a:ext uri="{FF2B5EF4-FFF2-40B4-BE49-F238E27FC236}">
                  <a16:creationId xmlns:a16="http://schemas.microsoft.com/office/drawing/2014/main" xmlns="" id="{033C037D-6295-4407-8C9B-9466F8B02E69}"/>
                </a:ext>
              </a:extLst>
            </p:cNvPr>
            <p:cNvSpPr/>
            <p:nvPr/>
          </p:nvSpPr>
          <p:spPr>
            <a:xfrm>
              <a:off x="816945" y="504"/>
              <a:ext cx="25781" cy="58725"/>
            </a:xfrm>
            <a:custGeom>
              <a:avLst/>
              <a:gdLst/>
              <a:ahLst/>
              <a:cxnLst/>
              <a:rect l="0" t="0" r="0" b="0"/>
              <a:pathLst>
                <a:path w="25781" h="58725">
                  <a:moveTo>
                    <a:pt x="0" y="0"/>
                  </a:moveTo>
                  <a:lnTo>
                    <a:pt x="4331" y="0"/>
                  </a:lnTo>
                  <a:lnTo>
                    <a:pt x="25781" y="58725"/>
                  </a:lnTo>
                  <a:lnTo>
                    <a:pt x="13805" y="58725"/>
                  </a:lnTo>
                  <a:lnTo>
                    <a:pt x="10338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302" y="38697"/>
                  </a:lnTo>
                  <a:lnTo>
                    <a:pt x="127" y="17323"/>
                  </a:lnTo>
                  <a:lnTo>
                    <a:pt x="0" y="17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Shape 76">
              <a:extLst>
                <a:ext uri="{FF2B5EF4-FFF2-40B4-BE49-F238E27FC236}">
                  <a16:creationId xmlns:a16="http://schemas.microsoft.com/office/drawing/2014/main" xmlns="" id="{5BD135B9-4DC5-49E5-AE02-A9E5A6A91F06}"/>
                </a:ext>
              </a:extLst>
            </p:cNvPr>
            <p:cNvSpPr/>
            <p:nvPr/>
          </p:nvSpPr>
          <p:spPr>
            <a:xfrm>
              <a:off x="845936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60" y="0"/>
                    <a:pt x="27102" y="381"/>
                    <a:pt x="29515" y="1168"/>
                  </a:cubicBezTo>
                  <a:cubicBezTo>
                    <a:pt x="31915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07" y="11532"/>
                    <a:pt x="41402" y="13754"/>
                    <a:pt x="41402" y="16218"/>
                  </a:cubicBezTo>
                  <a:cubicBezTo>
                    <a:pt x="41402" y="19088"/>
                    <a:pt x="40704" y="21577"/>
                    <a:pt x="39332" y="23724"/>
                  </a:cubicBezTo>
                  <a:cubicBezTo>
                    <a:pt x="37935" y="25857"/>
                    <a:pt x="36068" y="27572"/>
                    <a:pt x="33782" y="28829"/>
                  </a:cubicBezTo>
                  <a:cubicBezTo>
                    <a:pt x="36398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78" y="49428"/>
                  </a:cubicBezTo>
                  <a:cubicBezTo>
                    <a:pt x="39637" y="51600"/>
                    <a:pt x="38189" y="53442"/>
                    <a:pt x="36322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56" y="59715"/>
                    <a:pt x="16142" y="59334"/>
                    <a:pt x="13780" y="58572"/>
                  </a:cubicBezTo>
                  <a:cubicBezTo>
                    <a:pt x="11405" y="57798"/>
                    <a:pt x="9271" y="56629"/>
                    <a:pt x="7430" y="55105"/>
                  </a:cubicBezTo>
                  <a:cubicBezTo>
                    <a:pt x="5537" y="53581"/>
                    <a:pt x="3962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081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59" y="49746"/>
                    <a:pt x="26657" y="49009"/>
                    <a:pt x="28321" y="47562"/>
                  </a:cubicBezTo>
                  <a:cubicBezTo>
                    <a:pt x="29997" y="46088"/>
                    <a:pt x="30836" y="44196"/>
                    <a:pt x="30836" y="41808"/>
                  </a:cubicBezTo>
                  <a:cubicBezTo>
                    <a:pt x="30836" y="39345"/>
                    <a:pt x="30099" y="37401"/>
                    <a:pt x="28626" y="36017"/>
                  </a:cubicBezTo>
                  <a:cubicBezTo>
                    <a:pt x="27127" y="34608"/>
                    <a:pt x="24892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36" y="24435"/>
                    <a:pt x="26505" y="23787"/>
                    <a:pt x="27902" y="22504"/>
                  </a:cubicBezTo>
                  <a:cubicBezTo>
                    <a:pt x="29299" y="21222"/>
                    <a:pt x="30023" y="19431"/>
                    <a:pt x="30023" y="17082"/>
                  </a:cubicBezTo>
                  <a:cubicBezTo>
                    <a:pt x="30023" y="14796"/>
                    <a:pt x="29248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56" y="9919"/>
                    <a:pt x="16421" y="10732"/>
                    <a:pt x="14846" y="12370"/>
                  </a:cubicBezTo>
                  <a:cubicBezTo>
                    <a:pt x="13233" y="14034"/>
                    <a:pt x="12154" y="16040"/>
                    <a:pt x="11532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64" y="8128"/>
                    <a:pt x="5652" y="6210"/>
                    <a:pt x="7544" y="4661"/>
                  </a:cubicBezTo>
                  <a:cubicBezTo>
                    <a:pt x="9436" y="3112"/>
                    <a:pt x="11582" y="1943"/>
                    <a:pt x="13945" y="1168"/>
                  </a:cubicBezTo>
                  <a:cubicBezTo>
                    <a:pt x="16294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Shape 77">
              <a:extLst>
                <a:ext uri="{FF2B5EF4-FFF2-40B4-BE49-F238E27FC236}">
                  <a16:creationId xmlns:a16="http://schemas.microsoft.com/office/drawing/2014/main" xmlns="" id="{F31B3FF8-A38D-457C-8FA7-DE6CC521AE49}"/>
                </a:ext>
              </a:extLst>
            </p:cNvPr>
            <p:cNvSpPr/>
            <p:nvPr/>
          </p:nvSpPr>
          <p:spPr>
            <a:xfrm>
              <a:off x="897988" y="0"/>
              <a:ext cx="21641" cy="59728"/>
            </a:xfrm>
            <a:custGeom>
              <a:avLst/>
              <a:gdLst/>
              <a:ahLst/>
              <a:cxnLst/>
              <a:rect l="0" t="0" r="0" b="0"/>
              <a:pathLst>
                <a:path w="21641" h="59728">
                  <a:moveTo>
                    <a:pt x="21628" y="0"/>
                  </a:moveTo>
                  <a:lnTo>
                    <a:pt x="21641" y="5"/>
                  </a:lnTo>
                  <a:lnTo>
                    <a:pt x="21641" y="10242"/>
                  </a:lnTo>
                  <a:lnTo>
                    <a:pt x="21628" y="10236"/>
                  </a:lnTo>
                  <a:cubicBezTo>
                    <a:pt x="20155" y="10236"/>
                    <a:pt x="18783" y="10503"/>
                    <a:pt x="17513" y="11024"/>
                  </a:cubicBezTo>
                  <a:cubicBezTo>
                    <a:pt x="16243" y="11570"/>
                    <a:pt x="15126" y="12332"/>
                    <a:pt x="14186" y="13373"/>
                  </a:cubicBezTo>
                  <a:cubicBezTo>
                    <a:pt x="12865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1989" y="43040"/>
                    <a:pt x="12802" y="44996"/>
                    <a:pt x="14186" y="46355"/>
                  </a:cubicBezTo>
                  <a:cubicBezTo>
                    <a:pt x="16294" y="48450"/>
                    <a:pt x="18783" y="49517"/>
                    <a:pt x="21628" y="49517"/>
                  </a:cubicBezTo>
                  <a:lnTo>
                    <a:pt x="21641" y="49512"/>
                  </a:lnTo>
                  <a:lnTo>
                    <a:pt x="21641" y="59723"/>
                  </a:lnTo>
                  <a:lnTo>
                    <a:pt x="21628" y="59728"/>
                  </a:lnTo>
                  <a:cubicBezTo>
                    <a:pt x="15227" y="59728"/>
                    <a:pt x="9919" y="57607"/>
                    <a:pt x="5740" y="53302"/>
                  </a:cubicBezTo>
                  <a:cubicBezTo>
                    <a:pt x="4318" y="51816"/>
                    <a:pt x="3239" y="50190"/>
                    <a:pt x="2464" y="48425"/>
                  </a:cubicBezTo>
                  <a:cubicBezTo>
                    <a:pt x="1676" y="46660"/>
                    <a:pt x="1105" y="44882"/>
                    <a:pt x="724" y="43040"/>
                  </a:cubicBezTo>
                  <a:cubicBezTo>
                    <a:pt x="330" y="41199"/>
                    <a:pt x="127" y="39332"/>
                    <a:pt x="76" y="37503"/>
                  </a:cubicBezTo>
                  <a:cubicBezTo>
                    <a:pt x="25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30" y="14326"/>
                  </a:cubicBezTo>
                  <a:cubicBezTo>
                    <a:pt x="1575" y="12700"/>
                    <a:pt x="2172" y="11278"/>
                    <a:pt x="2921" y="10020"/>
                  </a:cubicBezTo>
                  <a:cubicBezTo>
                    <a:pt x="3645" y="8788"/>
                    <a:pt x="4610" y="7595"/>
                    <a:pt x="5740" y="6452"/>
                  </a:cubicBezTo>
                  <a:cubicBezTo>
                    <a:pt x="9919" y="2146"/>
                    <a:pt x="15227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Shape 78">
              <a:extLst>
                <a:ext uri="{FF2B5EF4-FFF2-40B4-BE49-F238E27FC236}">
                  <a16:creationId xmlns:a16="http://schemas.microsoft.com/office/drawing/2014/main" xmlns="" id="{EDE23F9F-3901-4F44-829D-078DE33FE821}"/>
                </a:ext>
              </a:extLst>
            </p:cNvPr>
            <p:cNvSpPr/>
            <p:nvPr/>
          </p:nvSpPr>
          <p:spPr>
            <a:xfrm>
              <a:off x="919629" y="5"/>
              <a:ext cx="21653" cy="59718"/>
            </a:xfrm>
            <a:custGeom>
              <a:avLst/>
              <a:gdLst/>
              <a:ahLst/>
              <a:cxnLst/>
              <a:rect l="0" t="0" r="0" b="0"/>
              <a:pathLst>
                <a:path w="21653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6"/>
                    <a:pt x="19317" y="11082"/>
                    <a:pt x="20244" y="14117"/>
                  </a:cubicBezTo>
                  <a:cubicBezTo>
                    <a:pt x="21183" y="17127"/>
                    <a:pt x="21653" y="21013"/>
                    <a:pt x="21653" y="25725"/>
                  </a:cubicBezTo>
                  <a:lnTo>
                    <a:pt x="21653" y="31999"/>
                  </a:lnTo>
                  <a:cubicBezTo>
                    <a:pt x="21653" y="33929"/>
                    <a:pt x="21628" y="35860"/>
                    <a:pt x="21514" y="37752"/>
                  </a:cubicBezTo>
                  <a:cubicBezTo>
                    <a:pt x="21437" y="39631"/>
                    <a:pt x="21234" y="41498"/>
                    <a:pt x="20866" y="43327"/>
                  </a:cubicBezTo>
                  <a:cubicBezTo>
                    <a:pt x="20510" y="45131"/>
                    <a:pt x="19939" y="46870"/>
                    <a:pt x="19139" y="48560"/>
                  </a:cubicBezTo>
                  <a:cubicBezTo>
                    <a:pt x="18326" y="50223"/>
                    <a:pt x="17246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88" y="45702"/>
                    <a:pt x="8483" y="44965"/>
                    <a:pt x="8877" y="44178"/>
                  </a:cubicBezTo>
                  <a:cubicBezTo>
                    <a:pt x="9258" y="43365"/>
                    <a:pt x="9525" y="42324"/>
                    <a:pt x="9728" y="41041"/>
                  </a:cubicBezTo>
                  <a:cubicBezTo>
                    <a:pt x="9931" y="39733"/>
                    <a:pt x="10058" y="38133"/>
                    <a:pt x="10147" y="36164"/>
                  </a:cubicBezTo>
                  <a:cubicBezTo>
                    <a:pt x="10223" y="34221"/>
                    <a:pt x="10274" y="31757"/>
                    <a:pt x="10274" y="28786"/>
                  </a:cubicBezTo>
                  <a:cubicBezTo>
                    <a:pt x="10274" y="26373"/>
                    <a:pt x="10223" y="24315"/>
                    <a:pt x="10147" y="22652"/>
                  </a:cubicBezTo>
                  <a:cubicBezTo>
                    <a:pt x="10058" y="20962"/>
                    <a:pt x="9906" y="19553"/>
                    <a:pt x="9677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407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Shape 79">
              <a:extLst>
                <a:ext uri="{FF2B5EF4-FFF2-40B4-BE49-F238E27FC236}">
                  <a16:creationId xmlns:a16="http://schemas.microsoft.com/office/drawing/2014/main" xmlns="" id="{31132D5C-F5AD-4E9D-BD31-0A0D6A8F2EC0}"/>
                </a:ext>
              </a:extLst>
            </p:cNvPr>
            <p:cNvSpPr/>
            <p:nvPr/>
          </p:nvSpPr>
          <p:spPr>
            <a:xfrm>
              <a:off x="953061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Shape 80">
              <a:extLst>
                <a:ext uri="{FF2B5EF4-FFF2-40B4-BE49-F238E27FC236}">
                  <a16:creationId xmlns:a16="http://schemas.microsoft.com/office/drawing/2014/main" xmlns="" id="{788AD4A8-3D1B-46D4-935D-01FBFAD8455B}"/>
                </a:ext>
              </a:extLst>
            </p:cNvPr>
            <p:cNvSpPr/>
            <p:nvPr/>
          </p:nvSpPr>
          <p:spPr>
            <a:xfrm>
              <a:off x="974321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44" y="381"/>
                    <a:pt x="9804" y="1156"/>
                  </a:cubicBezTo>
                  <a:cubicBezTo>
                    <a:pt x="12027" y="1930"/>
                    <a:pt x="13944" y="3023"/>
                    <a:pt x="15507" y="4420"/>
                  </a:cubicBezTo>
                  <a:cubicBezTo>
                    <a:pt x="17082" y="5829"/>
                    <a:pt x="18275" y="7493"/>
                    <a:pt x="19126" y="9500"/>
                  </a:cubicBezTo>
                  <a:cubicBezTo>
                    <a:pt x="19990" y="11468"/>
                    <a:pt x="20409" y="13703"/>
                    <a:pt x="20409" y="16154"/>
                  </a:cubicBezTo>
                  <a:cubicBezTo>
                    <a:pt x="20409" y="21768"/>
                    <a:pt x="17996" y="25933"/>
                    <a:pt x="13145" y="28626"/>
                  </a:cubicBezTo>
                  <a:cubicBezTo>
                    <a:pt x="14313" y="29210"/>
                    <a:pt x="15189" y="29756"/>
                    <a:pt x="15786" y="30201"/>
                  </a:cubicBezTo>
                  <a:cubicBezTo>
                    <a:pt x="16383" y="30645"/>
                    <a:pt x="17005" y="31166"/>
                    <a:pt x="17602" y="31763"/>
                  </a:cubicBezTo>
                  <a:cubicBezTo>
                    <a:pt x="18872" y="33122"/>
                    <a:pt x="19812" y="34658"/>
                    <a:pt x="20383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20015" y="48870"/>
                  </a:cubicBezTo>
                  <a:cubicBezTo>
                    <a:pt x="19177" y="50914"/>
                    <a:pt x="17996" y="52692"/>
                    <a:pt x="16434" y="54127"/>
                  </a:cubicBezTo>
                  <a:cubicBezTo>
                    <a:pt x="14859" y="55626"/>
                    <a:pt x="12967" y="56718"/>
                    <a:pt x="10732" y="57531"/>
                  </a:cubicBezTo>
                  <a:cubicBezTo>
                    <a:pt x="8509" y="58331"/>
                    <a:pt x="6020" y="58725"/>
                    <a:pt x="3302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9" y="48489"/>
                  </a:lnTo>
                  <a:cubicBezTo>
                    <a:pt x="4521" y="48489"/>
                    <a:pt x="6414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414" y="34709"/>
                    <a:pt x="4521" y="34061"/>
                    <a:pt x="2159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72" y="23749"/>
                    <a:pt x="5626" y="23152"/>
                    <a:pt x="7010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7010" y="12040"/>
                  </a:cubicBezTo>
                  <a:cubicBezTo>
                    <a:pt x="5626" y="10846"/>
                    <a:pt x="3772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Shape 81">
              <a:extLst>
                <a:ext uri="{FF2B5EF4-FFF2-40B4-BE49-F238E27FC236}">
                  <a16:creationId xmlns:a16="http://schemas.microsoft.com/office/drawing/2014/main" xmlns="" id="{3B948C10-149E-4B98-8EB1-BA1AF0CBA298}"/>
                </a:ext>
              </a:extLst>
            </p:cNvPr>
            <p:cNvSpPr/>
            <p:nvPr/>
          </p:nvSpPr>
          <p:spPr>
            <a:xfrm>
              <a:off x="1000907" y="504"/>
              <a:ext cx="26035" cy="58725"/>
            </a:xfrm>
            <a:custGeom>
              <a:avLst/>
              <a:gdLst/>
              <a:ahLst/>
              <a:cxnLst/>
              <a:rect l="0" t="0" r="0" b="0"/>
              <a:pathLst>
                <a:path w="26035" h="58725">
                  <a:moveTo>
                    <a:pt x="21387" y="0"/>
                  </a:moveTo>
                  <a:lnTo>
                    <a:pt x="26035" y="0"/>
                  </a:lnTo>
                  <a:lnTo>
                    <a:pt x="26035" y="17653"/>
                  </a:lnTo>
                  <a:lnTo>
                    <a:pt x="18745" y="38697"/>
                  </a:lnTo>
                  <a:lnTo>
                    <a:pt x="26035" y="38697"/>
                  </a:lnTo>
                  <a:lnTo>
                    <a:pt x="26035" y="48336"/>
                  </a:lnTo>
                  <a:lnTo>
                    <a:pt x="15507" y="48336"/>
                  </a:lnTo>
                  <a:lnTo>
                    <a:pt x="11976" y="58725"/>
                  </a:lnTo>
                  <a:lnTo>
                    <a:pt x="0" y="58725"/>
                  </a:lnTo>
                  <a:lnTo>
                    <a:pt x="21387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Shape 82">
              <a:extLst>
                <a:ext uri="{FF2B5EF4-FFF2-40B4-BE49-F238E27FC236}">
                  <a16:creationId xmlns:a16="http://schemas.microsoft.com/office/drawing/2014/main" xmlns="" id="{C4D9ABFD-FB89-43B6-ABD9-733E2E89DC0D}"/>
                </a:ext>
              </a:extLst>
            </p:cNvPr>
            <p:cNvSpPr/>
            <p:nvPr/>
          </p:nvSpPr>
          <p:spPr>
            <a:xfrm>
              <a:off x="1026942" y="504"/>
              <a:ext cx="25768" cy="58725"/>
            </a:xfrm>
            <a:custGeom>
              <a:avLst/>
              <a:gdLst/>
              <a:ahLst/>
              <a:cxnLst/>
              <a:rect l="0" t="0" r="0" b="0"/>
              <a:pathLst>
                <a:path w="25768" h="58725">
                  <a:moveTo>
                    <a:pt x="0" y="0"/>
                  </a:moveTo>
                  <a:lnTo>
                    <a:pt x="4305" y="0"/>
                  </a:lnTo>
                  <a:lnTo>
                    <a:pt x="25768" y="58725"/>
                  </a:lnTo>
                  <a:lnTo>
                    <a:pt x="13818" y="58725"/>
                  </a:lnTo>
                  <a:lnTo>
                    <a:pt x="10351" y="48336"/>
                  </a:lnTo>
                  <a:lnTo>
                    <a:pt x="0" y="48336"/>
                  </a:lnTo>
                  <a:lnTo>
                    <a:pt x="0" y="38697"/>
                  </a:lnTo>
                  <a:lnTo>
                    <a:pt x="7290" y="38697"/>
                  </a:lnTo>
                  <a:lnTo>
                    <a:pt x="114" y="17323"/>
                  </a:lnTo>
                  <a:lnTo>
                    <a:pt x="0" y="176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Shape 83">
              <a:extLst>
                <a:ext uri="{FF2B5EF4-FFF2-40B4-BE49-F238E27FC236}">
                  <a16:creationId xmlns:a16="http://schemas.microsoft.com/office/drawing/2014/main" xmlns="" id="{6997FE76-9592-4E90-AF16-059EEA959EC5}"/>
                </a:ext>
              </a:extLst>
            </p:cNvPr>
            <p:cNvSpPr/>
            <p:nvPr/>
          </p:nvSpPr>
          <p:spPr>
            <a:xfrm>
              <a:off x="1059951" y="502"/>
              <a:ext cx="42748" cy="58725"/>
            </a:xfrm>
            <a:custGeom>
              <a:avLst/>
              <a:gdLst/>
              <a:ahLst/>
              <a:cxnLst/>
              <a:rect l="0" t="0" r="0" b="0"/>
              <a:pathLst>
                <a:path w="42748" h="58725">
                  <a:moveTo>
                    <a:pt x="0" y="0"/>
                  </a:moveTo>
                  <a:lnTo>
                    <a:pt x="11405" y="0"/>
                  </a:lnTo>
                  <a:lnTo>
                    <a:pt x="11405" y="24016"/>
                  </a:lnTo>
                  <a:lnTo>
                    <a:pt x="31356" y="24016"/>
                  </a:lnTo>
                  <a:lnTo>
                    <a:pt x="31356" y="0"/>
                  </a:lnTo>
                  <a:lnTo>
                    <a:pt x="42748" y="0"/>
                  </a:lnTo>
                  <a:lnTo>
                    <a:pt x="42748" y="58725"/>
                  </a:lnTo>
                  <a:lnTo>
                    <a:pt x="31356" y="58725"/>
                  </a:lnTo>
                  <a:lnTo>
                    <a:pt x="31356" y="34163"/>
                  </a:lnTo>
                  <a:lnTo>
                    <a:pt x="11405" y="34163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Shape 84">
              <a:extLst>
                <a:ext uri="{FF2B5EF4-FFF2-40B4-BE49-F238E27FC236}">
                  <a16:creationId xmlns:a16="http://schemas.microsoft.com/office/drawing/2014/main" xmlns="" id="{95CACA43-21CB-4581-86AB-412D59A6FCA7}"/>
                </a:ext>
              </a:extLst>
            </p:cNvPr>
            <p:cNvSpPr/>
            <p:nvPr/>
          </p:nvSpPr>
          <p:spPr>
            <a:xfrm>
              <a:off x="1116464" y="502"/>
              <a:ext cx="44552" cy="58725"/>
            </a:xfrm>
            <a:custGeom>
              <a:avLst/>
              <a:gdLst/>
              <a:ahLst/>
              <a:cxnLst/>
              <a:rect l="0" t="0" r="0" b="0"/>
              <a:pathLst>
                <a:path w="44552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52" y="0"/>
                  </a:lnTo>
                  <a:lnTo>
                    <a:pt x="44552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Shape 85">
              <a:extLst>
                <a:ext uri="{FF2B5EF4-FFF2-40B4-BE49-F238E27FC236}">
                  <a16:creationId xmlns:a16="http://schemas.microsoft.com/office/drawing/2014/main" xmlns="" id="{2BC94C2D-27AC-4790-8384-1011F8D218B8}"/>
                </a:ext>
              </a:extLst>
            </p:cNvPr>
            <p:cNvSpPr/>
            <p:nvPr/>
          </p:nvSpPr>
          <p:spPr>
            <a:xfrm>
              <a:off x="1174700" y="502"/>
              <a:ext cx="38608" cy="58725"/>
            </a:xfrm>
            <a:custGeom>
              <a:avLst/>
              <a:gdLst/>
              <a:ahLst/>
              <a:cxnLst/>
              <a:rect l="0" t="0" r="0" b="0"/>
              <a:pathLst>
                <a:path w="38608" h="58725">
                  <a:moveTo>
                    <a:pt x="0" y="0"/>
                  </a:moveTo>
                  <a:lnTo>
                    <a:pt x="38608" y="0"/>
                  </a:lnTo>
                  <a:lnTo>
                    <a:pt x="38608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57" y="24016"/>
                  </a:lnTo>
                  <a:lnTo>
                    <a:pt x="34557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608" y="48489"/>
                  </a:lnTo>
                  <a:lnTo>
                    <a:pt x="38608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Shape 86">
              <a:extLst>
                <a:ext uri="{FF2B5EF4-FFF2-40B4-BE49-F238E27FC236}">
                  <a16:creationId xmlns:a16="http://schemas.microsoft.com/office/drawing/2014/main" xmlns="" id="{408CFED1-B136-4659-BC48-C0C3FE129A9E}"/>
                </a:ext>
              </a:extLst>
            </p:cNvPr>
            <p:cNvSpPr/>
            <p:nvPr/>
          </p:nvSpPr>
          <p:spPr>
            <a:xfrm>
              <a:off x="1223355" y="47519"/>
              <a:ext cx="11735" cy="25337"/>
            </a:xfrm>
            <a:custGeom>
              <a:avLst/>
              <a:gdLst/>
              <a:ahLst/>
              <a:cxnLst/>
              <a:rect l="0" t="0" r="0" b="0"/>
              <a:pathLst>
                <a:path w="11735" h="25337">
                  <a:moveTo>
                    <a:pt x="0" y="0"/>
                  </a:moveTo>
                  <a:lnTo>
                    <a:pt x="11735" y="0"/>
                  </a:lnTo>
                  <a:lnTo>
                    <a:pt x="11735" y="16243"/>
                  </a:lnTo>
                  <a:lnTo>
                    <a:pt x="0" y="2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Shape 87">
              <a:extLst>
                <a:ext uri="{FF2B5EF4-FFF2-40B4-BE49-F238E27FC236}">
                  <a16:creationId xmlns:a16="http://schemas.microsoft.com/office/drawing/2014/main" xmlns="" id="{C3AF7531-8FD5-4547-9BBC-74A465A1B220}"/>
                </a:ext>
              </a:extLst>
            </p:cNvPr>
            <p:cNvSpPr/>
            <p:nvPr/>
          </p:nvSpPr>
          <p:spPr>
            <a:xfrm>
              <a:off x="1262710" y="6"/>
              <a:ext cx="42227" cy="59715"/>
            </a:xfrm>
            <a:custGeom>
              <a:avLst/>
              <a:gdLst/>
              <a:ahLst/>
              <a:cxnLst/>
              <a:rect l="0" t="0" r="0" b="0"/>
              <a:pathLst>
                <a:path w="42227" h="59715">
                  <a:moveTo>
                    <a:pt x="21615" y="0"/>
                  </a:moveTo>
                  <a:cubicBezTo>
                    <a:pt x="24486" y="0"/>
                    <a:pt x="27102" y="381"/>
                    <a:pt x="29515" y="1168"/>
                  </a:cubicBezTo>
                  <a:cubicBezTo>
                    <a:pt x="31940" y="1918"/>
                    <a:pt x="34023" y="2997"/>
                    <a:pt x="35801" y="4407"/>
                  </a:cubicBezTo>
                  <a:cubicBezTo>
                    <a:pt x="37567" y="5804"/>
                    <a:pt x="38938" y="7518"/>
                    <a:pt x="39916" y="9512"/>
                  </a:cubicBezTo>
                  <a:cubicBezTo>
                    <a:pt x="40932" y="11532"/>
                    <a:pt x="41402" y="13754"/>
                    <a:pt x="41402" y="16218"/>
                  </a:cubicBezTo>
                  <a:cubicBezTo>
                    <a:pt x="41402" y="19088"/>
                    <a:pt x="40729" y="21577"/>
                    <a:pt x="39332" y="23724"/>
                  </a:cubicBezTo>
                  <a:cubicBezTo>
                    <a:pt x="37935" y="25857"/>
                    <a:pt x="36093" y="27572"/>
                    <a:pt x="33782" y="28829"/>
                  </a:cubicBezTo>
                  <a:cubicBezTo>
                    <a:pt x="36424" y="29972"/>
                    <a:pt x="38468" y="31687"/>
                    <a:pt x="39980" y="33973"/>
                  </a:cubicBezTo>
                  <a:cubicBezTo>
                    <a:pt x="41478" y="36208"/>
                    <a:pt x="42227" y="38964"/>
                    <a:pt x="42227" y="42202"/>
                  </a:cubicBezTo>
                  <a:cubicBezTo>
                    <a:pt x="42227" y="44844"/>
                    <a:pt x="41720" y="47257"/>
                    <a:pt x="40665" y="49428"/>
                  </a:cubicBezTo>
                  <a:cubicBezTo>
                    <a:pt x="39637" y="51600"/>
                    <a:pt x="38189" y="53442"/>
                    <a:pt x="36347" y="54978"/>
                  </a:cubicBezTo>
                  <a:cubicBezTo>
                    <a:pt x="34480" y="56477"/>
                    <a:pt x="32283" y="57671"/>
                    <a:pt x="29718" y="58496"/>
                  </a:cubicBezTo>
                  <a:cubicBezTo>
                    <a:pt x="27178" y="59296"/>
                    <a:pt x="24384" y="59715"/>
                    <a:pt x="21349" y="59715"/>
                  </a:cubicBezTo>
                  <a:cubicBezTo>
                    <a:pt x="18682" y="59715"/>
                    <a:pt x="16142" y="59334"/>
                    <a:pt x="13780" y="58572"/>
                  </a:cubicBezTo>
                  <a:cubicBezTo>
                    <a:pt x="11392" y="57798"/>
                    <a:pt x="9296" y="56629"/>
                    <a:pt x="7430" y="55105"/>
                  </a:cubicBezTo>
                  <a:cubicBezTo>
                    <a:pt x="5563" y="53581"/>
                    <a:pt x="3988" y="51651"/>
                    <a:pt x="2667" y="49378"/>
                  </a:cubicBezTo>
                  <a:cubicBezTo>
                    <a:pt x="1397" y="47104"/>
                    <a:pt x="495" y="44425"/>
                    <a:pt x="0" y="41427"/>
                  </a:cubicBezTo>
                  <a:lnTo>
                    <a:pt x="11367" y="41427"/>
                  </a:lnTo>
                  <a:cubicBezTo>
                    <a:pt x="12002" y="43777"/>
                    <a:pt x="13106" y="45745"/>
                    <a:pt x="14719" y="47358"/>
                  </a:cubicBezTo>
                  <a:cubicBezTo>
                    <a:pt x="16345" y="48933"/>
                    <a:pt x="18580" y="49746"/>
                    <a:pt x="21450" y="49746"/>
                  </a:cubicBezTo>
                  <a:cubicBezTo>
                    <a:pt x="24346" y="49746"/>
                    <a:pt x="26657" y="49009"/>
                    <a:pt x="28346" y="47562"/>
                  </a:cubicBezTo>
                  <a:cubicBezTo>
                    <a:pt x="29997" y="46088"/>
                    <a:pt x="30861" y="44196"/>
                    <a:pt x="30861" y="41808"/>
                  </a:cubicBezTo>
                  <a:cubicBezTo>
                    <a:pt x="30861" y="39345"/>
                    <a:pt x="30099" y="37401"/>
                    <a:pt x="28626" y="36017"/>
                  </a:cubicBezTo>
                  <a:cubicBezTo>
                    <a:pt x="27127" y="34608"/>
                    <a:pt x="24917" y="33909"/>
                    <a:pt x="21946" y="33909"/>
                  </a:cubicBezTo>
                  <a:lnTo>
                    <a:pt x="14351" y="33909"/>
                  </a:lnTo>
                  <a:lnTo>
                    <a:pt x="14351" y="24435"/>
                  </a:lnTo>
                  <a:lnTo>
                    <a:pt x="22022" y="24435"/>
                  </a:lnTo>
                  <a:cubicBezTo>
                    <a:pt x="24562" y="24435"/>
                    <a:pt x="26530" y="23787"/>
                    <a:pt x="27927" y="22504"/>
                  </a:cubicBezTo>
                  <a:cubicBezTo>
                    <a:pt x="29324" y="21222"/>
                    <a:pt x="30023" y="19431"/>
                    <a:pt x="30023" y="17082"/>
                  </a:cubicBezTo>
                  <a:cubicBezTo>
                    <a:pt x="30023" y="14796"/>
                    <a:pt x="29273" y="13030"/>
                    <a:pt x="27749" y="11786"/>
                  </a:cubicBezTo>
                  <a:cubicBezTo>
                    <a:pt x="26238" y="10541"/>
                    <a:pt x="24168" y="9919"/>
                    <a:pt x="21527" y="9919"/>
                  </a:cubicBezTo>
                  <a:cubicBezTo>
                    <a:pt x="18682" y="9919"/>
                    <a:pt x="16446" y="10732"/>
                    <a:pt x="14846" y="12370"/>
                  </a:cubicBezTo>
                  <a:cubicBezTo>
                    <a:pt x="13259" y="14034"/>
                    <a:pt x="12154" y="16040"/>
                    <a:pt x="11557" y="18390"/>
                  </a:cubicBezTo>
                  <a:lnTo>
                    <a:pt x="76" y="18390"/>
                  </a:lnTo>
                  <a:cubicBezTo>
                    <a:pt x="571" y="15392"/>
                    <a:pt x="1473" y="12725"/>
                    <a:pt x="2769" y="10439"/>
                  </a:cubicBezTo>
                  <a:cubicBezTo>
                    <a:pt x="4039" y="8128"/>
                    <a:pt x="5652" y="6210"/>
                    <a:pt x="7544" y="4661"/>
                  </a:cubicBezTo>
                  <a:cubicBezTo>
                    <a:pt x="9449" y="3112"/>
                    <a:pt x="11582" y="1943"/>
                    <a:pt x="13945" y="1168"/>
                  </a:cubicBezTo>
                  <a:cubicBezTo>
                    <a:pt x="16320" y="381"/>
                    <a:pt x="18860" y="0"/>
                    <a:pt x="21615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Shape 88">
              <a:extLst>
                <a:ext uri="{FF2B5EF4-FFF2-40B4-BE49-F238E27FC236}">
                  <a16:creationId xmlns:a16="http://schemas.microsoft.com/office/drawing/2014/main" xmlns="" id="{FDB25B37-1983-47DE-8EE7-B1792EF7124F}"/>
                </a:ext>
              </a:extLst>
            </p:cNvPr>
            <p:cNvSpPr/>
            <p:nvPr/>
          </p:nvSpPr>
          <p:spPr>
            <a:xfrm>
              <a:off x="1309398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520" y="10236"/>
                  </a:lnTo>
                  <a:lnTo>
                    <a:pt x="23520" y="18732"/>
                  </a:lnTo>
                  <a:cubicBezTo>
                    <a:pt x="23520" y="24562"/>
                    <a:pt x="23165" y="29947"/>
                    <a:pt x="22428" y="34887"/>
                  </a:cubicBezTo>
                  <a:cubicBezTo>
                    <a:pt x="21730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89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Shape 89">
              <a:extLst>
                <a:ext uri="{FF2B5EF4-FFF2-40B4-BE49-F238E27FC236}">
                  <a16:creationId xmlns:a16="http://schemas.microsoft.com/office/drawing/2014/main" xmlns="" id="{54F3CA26-C069-45D8-B992-F91B09AF5C45}"/>
                </a:ext>
              </a:extLst>
            </p:cNvPr>
            <p:cNvSpPr/>
            <p:nvPr/>
          </p:nvSpPr>
          <p:spPr>
            <a:xfrm>
              <a:off x="1336779" y="496"/>
              <a:ext cx="27229" cy="71768"/>
            </a:xfrm>
            <a:custGeom>
              <a:avLst/>
              <a:gdLst/>
              <a:ahLst/>
              <a:cxnLst/>
              <a:rect l="0" t="0" r="0" b="0"/>
              <a:pathLst>
                <a:path w="27229" h="71768">
                  <a:moveTo>
                    <a:pt x="0" y="0"/>
                  </a:moveTo>
                  <a:lnTo>
                    <a:pt x="20460" y="0"/>
                  </a:lnTo>
                  <a:lnTo>
                    <a:pt x="20460" y="48501"/>
                  </a:lnTo>
                  <a:lnTo>
                    <a:pt x="27229" y="48501"/>
                  </a:lnTo>
                  <a:lnTo>
                    <a:pt x="27229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Shape 90">
              <a:extLst>
                <a:ext uri="{FF2B5EF4-FFF2-40B4-BE49-F238E27FC236}">
                  <a16:creationId xmlns:a16="http://schemas.microsoft.com/office/drawing/2014/main" xmlns="" id="{DE1F2FDC-C555-4375-A1C5-A3D752636BB3}"/>
                </a:ext>
              </a:extLst>
            </p:cNvPr>
            <p:cNvSpPr/>
            <p:nvPr/>
          </p:nvSpPr>
          <p:spPr>
            <a:xfrm>
              <a:off x="1371261" y="5"/>
              <a:ext cx="21641" cy="59718"/>
            </a:xfrm>
            <a:custGeom>
              <a:avLst/>
              <a:gdLst/>
              <a:ahLst/>
              <a:cxnLst/>
              <a:rect l="0" t="0" r="0" b="0"/>
              <a:pathLst>
                <a:path w="21641" h="59718">
                  <a:moveTo>
                    <a:pt x="21641" y="0"/>
                  </a:moveTo>
                  <a:lnTo>
                    <a:pt x="21641" y="10233"/>
                  </a:lnTo>
                  <a:lnTo>
                    <a:pt x="17513" y="11018"/>
                  </a:lnTo>
                  <a:cubicBezTo>
                    <a:pt x="16243" y="11564"/>
                    <a:pt x="15126" y="12326"/>
                    <a:pt x="14199" y="13368"/>
                  </a:cubicBezTo>
                  <a:cubicBezTo>
                    <a:pt x="12878" y="14790"/>
                    <a:pt x="12078" y="16873"/>
                    <a:pt x="11786" y="19553"/>
                  </a:cubicBezTo>
                  <a:cubicBezTo>
                    <a:pt x="11532" y="22245"/>
                    <a:pt x="11367" y="25407"/>
                    <a:pt x="11367" y="29052"/>
                  </a:cubicBezTo>
                  <a:lnTo>
                    <a:pt x="11367" y="31999"/>
                  </a:lnTo>
                  <a:cubicBezTo>
                    <a:pt x="11367" y="35072"/>
                    <a:pt x="11506" y="37904"/>
                    <a:pt x="11760" y="40470"/>
                  </a:cubicBezTo>
                  <a:cubicBezTo>
                    <a:pt x="12002" y="43035"/>
                    <a:pt x="12827" y="44991"/>
                    <a:pt x="14199" y="46350"/>
                  </a:cubicBezTo>
                  <a:lnTo>
                    <a:pt x="21641" y="49507"/>
                  </a:lnTo>
                  <a:lnTo>
                    <a:pt x="21641" y="59718"/>
                  </a:lnTo>
                  <a:lnTo>
                    <a:pt x="5779" y="53297"/>
                  </a:lnTo>
                  <a:cubicBezTo>
                    <a:pt x="4331" y="51811"/>
                    <a:pt x="3239" y="50185"/>
                    <a:pt x="2464" y="48420"/>
                  </a:cubicBezTo>
                  <a:cubicBezTo>
                    <a:pt x="1714" y="46655"/>
                    <a:pt x="1118" y="44877"/>
                    <a:pt x="724" y="43035"/>
                  </a:cubicBezTo>
                  <a:cubicBezTo>
                    <a:pt x="368" y="41194"/>
                    <a:pt x="127" y="39327"/>
                    <a:pt x="76" y="37498"/>
                  </a:cubicBezTo>
                  <a:cubicBezTo>
                    <a:pt x="25" y="35644"/>
                    <a:pt x="0" y="33929"/>
                    <a:pt x="0" y="32329"/>
                  </a:cubicBezTo>
                  <a:lnTo>
                    <a:pt x="0" y="27465"/>
                  </a:lnTo>
                  <a:cubicBezTo>
                    <a:pt x="0" y="24557"/>
                    <a:pt x="76" y="22055"/>
                    <a:pt x="254" y="19921"/>
                  </a:cubicBezTo>
                  <a:cubicBezTo>
                    <a:pt x="419" y="17800"/>
                    <a:pt x="724" y="15933"/>
                    <a:pt x="1143" y="14320"/>
                  </a:cubicBezTo>
                  <a:cubicBezTo>
                    <a:pt x="1575" y="12695"/>
                    <a:pt x="2172" y="11272"/>
                    <a:pt x="2921" y="10015"/>
                  </a:cubicBezTo>
                  <a:cubicBezTo>
                    <a:pt x="3645" y="8783"/>
                    <a:pt x="4610" y="7589"/>
                    <a:pt x="5779" y="6446"/>
                  </a:cubicBezTo>
                  <a:lnTo>
                    <a:pt x="21641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Shape 91">
              <a:extLst>
                <a:ext uri="{FF2B5EF4-FFF2-40B4-BE49-F238E27FC236}">
                  <a16:creationId xmlns:a16="http://schemas.microsoft.com/office/drawing/2014/main" xmlns="" id="{367924E6-919A-49AF-98BF-53C07323A95A}"/>
                </a:ext>
              </a:extLst>
            </p:cNvPr>
            <p:cNvSpPr/>
            <p:nvPr/>
          </p:nvSpPr>
          <p:spPr>
            <a:xfrm>
              <a:off x="1392902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13" y="0"/>
                  </a:moveTo>
                  <a:cubicBezTo>
                    <a:pt x="6363" y="0"/>
                    <a:pt x="11646" y="2146"/>
                    <a:pt x="15824" y="6452"/>
                  </a:cubicBezTo>
                  <a:cubicBezTo>
                    <a:pt x="17843" y="8522"/>
                    <a:pt x="19317" y="11087"/>
                    <a:pt x="20257" y="14122"/>
                  </a:cubicBezTo>
                  <a:cubicBezTo>
                    <a:pt x="21184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28" y="35865"/>
                    <a:pt x="21527" y="37757"/>
                  </a:cubicBezTo>
                  <a:cubicBezTo>
                    <a:pt x="21438" y="39637"/>
                    <a:pt x="21235" y="41504"/>
                    <a:pt x="20866" y="43332"/>
                  </a:cubicBezTo>
                  <a:cubicBezTo>
                    <a:pt x="20511" y="45136"/>
                    <a:pt x="19939" y="46876"/>
                    <a:pt x="19139" y="48565"/>
                  </a:cubicBezTo>
                  <a:cubicBezTo>
                    <a:pt x="18364" y="50229"/>
                    <a:pt x="17247" y="51816"/>
                    <a:pt x="15824" y="53302"/>
                  </a:cubicBezTo>
                  <a:cubicBezTo>
                    <a:pt x="11697" y="57607"/>
                    <a:pt x="6414" y="59728"/>
                    <a:pt x="13" y="59728"/>
                  </a:cubicBezTo>
                  <a:lnTo>
                    <a:pt x="0" y="59723"/>
                  </a:lnTo>
                  <a:lnTo>
                    <a:pt x="0" y="49512"/>
                  </a:lnTo>
                  <a:lnTo>
                    <a:pt x="13" y="49517"/>
                  </a:lnTo>
                  <a:cubicBezTo>
                    <a:pt x="3099" y="49517"/>
                    <a:pt x="5563" y="48450"/>
                    <a:pt x="7379" y="46355"/>
                  </a:cubicBezTo>
                  <a:cubicBezTo>
                    <a:pt x="8001" y="45707"/>
                    <a:pt x="8484" y="44971"/>
                    <a:pt x="8877" y="44183"/>
                  </a:cubicBezTo>
                  <a:cubicBezTo>
                    <a:pt x="9271" y="43371"/>
                    <a:pt x="9550" y="42329"/>
                    <a:pt x="9741" y="41046"/>
                  </a:cubicBezTo>
                  <a:cubicBezTo>
                    <a:pt x="9944" y="39738"/>
                    <a:pt x="10071" y="38138"/>
                    <a:pt x="10147" y="36170"/>
                  </a:cubicBezTo>
                  <a:cubicBezTo>
                    <a:pt x="10249" y="34226"/>
                    <a:pt x="10274" y="31763"/>
                    <a:pt x="10274" y="28791"/>
                  </a:cubicBezTo>
                  <a:cubicBezTo>
                    <a:pt x="10274" y="26378"/>
                    <a:pt x="10249" y="24321"/>
                    <a:pt x="10147" y="22657"/>
                  </a:cubicBezTo>
                  <a:cubicBezTo>
                    <a:pt x="10071" y="20968"/>
                    <a:pt x="9919" y="19558"/>
                    <a:pt x="9715" y="18402"/>
                  </a:cubicBezTo>
                  <a:cubicBezTo>
                    <a:pt x="9474" y="17234"/>
                    <a:pt x="9195" y="16281"/>
                    <a:pt x="8801" y="15519"/>
                  </a:cubicBezTo>
                  <a:cubicBezTo>
                    <a:pt x="8420" y="14757"/>
                    <a:pt x="7938" y="14046"/>
                    <a:pt x="7379" y="13373"/>
                  </a:cubicBezTo>
                  <a:cubicBezTo>
                    <a:pt x="5563" y="11278"/>
                    <a:pt x="3099" y="10236"/>
                    <a:pt x="13" y="10236"/>
                  </a:cubicBezTo>
                  <a:lnTo>
                    <a:pt x="0" y="10239"/>
                  </a:lnTo>
                  <a:lnTo>
                    <a:pt x="0" y="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Shape 92">
              <a:extLst>
                <a:ext uri="{FF2B5EF4-FFF2-40B4-BE49-F238E27FC236}">
                  <a16:creationId xmlns:a16="http://schemas.microsoft.com/office/drawing/2014/main" xmlns="" id="{5DC4382B-7E2D-4EA6-BFC3-DB8197238418}"/>
                </a:ext>
              </a:extLst>
            </p:cNvPr>
            <p:cNvSpPr/>
            <p:nvPr/>
          </p:nvSpPr>
          <p:spPr>
            <a:xfrm>
              <a:off x="1426340" y="504"/>
              <a:ext cx="21050" cy="58725"/>
            </a:xfrm>
            <a:custGeom>
              <a:avLst/>
              <a:gdLst/>
              <a:ahLst/>
              <a:cxnLst/>
              <a:rect l="0" t="0" r="0" b="0"/>
              <a:pathLst>
                <a:path w="21050" h="58725">
                  <a:moveTo>
                    <a:pt x="0" y="0"/>
                  </a:moveTo>
                  <a:lnTo>
                    <a:pt x="21050" y="0"/>
                  </a:lnTo>
                  <a:lnTo>
                    <a:pt x="21050" y="10224"/>
                  </a:lnTo>
                  <a:lnTo>
                    <a:pt x="11405" y="10224"/>
                  </a:lnTo>
                  <a:lnTo>
                    <a:pt x="11405" y="26314"/>
                  </a:lnTo>
                  <a:lnTo>
                    <a:pt x="21050" y="26314"/>
                  </a:lnTo>
                  <a:lnTo>
                    <a:pt x="21050" y="36627"/>
                  </a:lnTo>
                  <a:lnTo>
                    <a:pt x="11405" y="36627"/>
                  </a:lnTo>
                  <a:lnTo>
                    <a:pt x="1140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Shape 93">
              <a:extLst>
                <a:ext uri="{FF2B5EF4-FFF2-40B4-BE49-F238E27FC236}">
                  <a16:creationId xmlns:a16="http://schemas.microsoft.com/office/drawing/2014/main" xmlns="" id="{A0B5F7D1-58FF-4810-8599-0F0A4C540FA4}"/>
                </a:ext>
              </a:extLst>
            </p:cNvPr>
            <p:cNvSpPr/>
            <p:nvPr/>
          </p:nvSpPr>
          <p:spPr>
            <a:xfrm>
              <a:off x="1447390" y="504"/>
              <a:ext cx="21025" cy="36627"/>
            </a:xfrm>
            <a:custGeom>
              <a:avLst/>
              <a:gdLst/>
              <a:ahLst/>
              <a:cxnLst/>
              <a:rect l="0" t="0" r="0" b="0"/>
              <a:pathLst>
                <a:path w="21025" h="36627">
                  <a:moveTo>
                    <a:pt x="0" y="0"/>
                  </a:moveTo>
                  <a:lnTo>
                    <a:pt x="1695" y="0"/>
                  </a:lnTo>
                  <a:cubicBezTo>
                    <a:pt x="4502" y="0"/>
                    <a:pt x="7093" y="457"/>
                    <a:pt x="9468" y="1359"/>
                  </a:cubicBezTo>
                  <a:cubicBezTo>
                    <a:pt x="11855" y="2261"/>
                    <a:pt x="13900" y="3543"/>
                    <a:pt x="15589" y="5169"/>
                  </a:cubicBezTo>
                  <a:cubicBezTo>
                    <a:pt x="17291" y="6782"/>
                    <a:pt x="18612" y="8699"/>
                    <a:pt x="19602" y="10922"/>
                  </a:cubicBezTo>
                  <a:cubicBezTo>
                    <a:pt x="20555" y="13157"/>
                    <a:pt x="21025" y="15608"/>
                    <a:pt x="21025" y="18313"/>
                  </a:cubicBezTo>
                  <a:cubicBezTo>
                    <a:pt x="21025" y="21006"/>
                    <a:pt x="20555" y="23457"/>
                    <a:pt x="19602" y="25692"/>
                  </a:cubicBezTo>
                  <a:cubicBezTo>
                    <a:pt x="18612" y="27927"/>
                    <a:pt x="17291" y="29832"/>
                    <a:pt x="15589" y="31471"/>
                  </a:cubicBezTo>
                  <a:cubicBezTo>
                    <a:pt x="13875" y="33096"/>
                    <a:pt x="11855" y="34354"/>
                    <a:pt x="9468" y="35255"/>
                  </a:cubicBezTo>
                  <a:cubicBezTo>
                    <a:pt x="7118" y="36157"/>
                    <a:pt x="4502" y="36627"/>
                    <a:pt x="1645" y="36627"/>
                  </a:cubicBezTo>
                  <a:lnTo>
                    <a:pt x="0" y="36627"/>
                  </a:lnTo>
                  <a:lnTo>
                    <a:pt x="0" y="26314"/>
                  </a:lnTo>
                  <a:lnTo>
                    <a:pt x="1099" y="26314"/>
                  </a:lnTo>
                  <a:cubicBezTo>
                    <a:pt x="3715" y="26314"/>
                    <a:pt x="5798" y="25590"/>
                    <a:pt x="7322" y="24168"/>
                  </a:cubicBezTo>
                  <a:cubicBezTo>
                    <a:pt x="8871" y="22746"/>
                    <a:pt x="9646" y="20790"/>
                    <a:pt x="9646" y="18313"/>
                  </a:cubicBezTo>
                  <a:cubicBezTo>
                    <a:pt x="9646" y="15850"/>
                    <a:pt x="8871" y="13881"/>
                    <a:pt x="7322" y="12421"/>
                  </a:cubicBezTo>
                  <a:cubicBezTo>
                    <a:pt x="5798" y="10947"/>
                    <a:pt x="3715" y="10224"/>
                    <a:pt x="1099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Shape 94">
              <a:extLst>
                <a:ext uri="{FF2B5EF4-FFF2-40B4-BE49-F238E27FC236}">
                  <a16:creationId xmlns:a16="http://schemas.microsoft.com/office/drawing/2014/main" xmlns="" id="{A32CE233-8CEE-443B-8A5F-604859D0CE16}"/>
                </a:ext>
              </a:extLst>
            </p:cNvPr>
            <p:cNvSpPr/>
            <p:nvPr/>
          </p:nvSpPr>
          <p:spPr>
            <a:xfrm>
              <a:off x="1476154" y="0"/>
              <a:ext cx="21679" cy="59728"/>
            </a:xfrm>
            <a:custGeom>
              <a:avLst/>
              <a:gdLst/>
              <a:ahLst/>
              <a:cxnLst/>
              <a:rect l="0" t="0" r="0" b="0"/>
              <a:pathLst>
                <a:path w="21679" h="59728">
                  <a:moveTo>
                    <a:pt x="21666" y="0"/>
                  </a:moveTo>
                  <a:lnTo>
                    <a:pt x="21679" y="5"/>
                  </a:lnTo>
                  <a:lnTo>
                    <a:pt x="21679" y="10242"/>
                  </a:lnTo>
                  <a:lnTo>
                    <a:pt x="21666" y="10236"/>
                  </a:lnTo>
                  <a:cubicBezTo>
                    <a:pt x="20193" y="10236"/>
                    <a:pt x="18783" y="10503"/>
                    <a:pt x="17526" y="11024"/>
                  </a:cubicBezTo>
                  <a:cubicBezTo>
                    <a:pt x="16256" y="11570"/>
                    <a:pt x="15164" y="12332"/>
                    <a:pt x="14224" y="13373"/>
                  </a:cubicBezTo>
                  <a:cubicBezTo>
                    <a:pt x="12890" y="14796"/>
                    <a:pt x="12078" y="16878"/>
                    <a:pt x="11824" y="19558"/>
                  </a:cubicBezTo>
                  <a:cubicBezTo>
                    <a:pt x="11544" y="22250"/>
                    <a:pt x="11405" y="25413"/>
                    <a:pt x="11405" y="29058"/>
                  </a:cubicBezTo>
                  <a:lnTo>
                    <a:pt x="11405" y="32004"/>
                  </a:lnTo>
                  <a:cubicBezTo>
                    <a:pt x="11405" y="35077"/>
                    <a:pt x="11506" y="37910"/>
                    <a:pt x="11773" y="40475"/>
                  </a:cubicBezTo>
                  <a:cubicBezTo>
                    <a:pt x="12027" y="43040"/>
                    <a:pt x="12827" y="44996"/>
                    <a:pt x="14224" y="46355"/>
                  </a:cubicBezTo>
                  <a:cubicBezTo>
                    <a:pt x="16307" y="48450"/>
                    <a:pt x="18783" y="49517"/>
                    <a:pt x="21666" y="49517"/>
                  </a:cubicBezTo>
                  <a:lnTo>
                    <a:pt x="21679" y="49512"/>
                  </a:lnTo>
                  <a:lnTo>
                    <a:pt x="21679" y="59723"/>
                  </a:lnTo>
                  <a:lnTo>
                    <a:pt x="21666" y="59728"/>
                  </a:lnTo>
                  <a:cubicBezTo>
                    <a:pt x="15240" y="59728"/>
                    <a:pt x="9957" y="57607"/>
                    <a:pt x="5779" y="53302"/>
                  </a:cubicBezTo>
                  <a:cubicBezTo>
                    <a:pt x="4356" y="51816"/>
                    <a:pt x="3251" y="50190"/>
                    <a:pt x="2502" y="48425"/>
                  </a:cubicBezTo>
                  <a:cubicBezTo>
                    <a:pt x="1715" y="46660"/>
                    <a:pt x="1143" y="44882"/>
                    <a:pt x="762" y="43040"/>
                  </a:cubicBezTo>
                  <a:cubicBezTo>
                    <a:pt x="368" y="41199"/>
                    <a:pt x="165" y="39332"/>
                    <a:pt x="114" y="37503"/>
                  </a:cubicBezTo>
                  <a:cubicBezTo>
                    <a:pt x="64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114" y="22060"/>
                    <a:pt x="267" y="19926"/>
                  </a:cubicBezTo>
                  <a:cubicBezTo>
                    <a:pt x="419" y="17805"/>
                    <a:pt x="737" y="15938"/>
                    <a:pt x="1169" y="14326"/>
                  </a:cubicBezTo>
                  <a:cubicBezTo>
                    <a:pt x="1613" y="12700"/>
                    <a:pt x="2210" y="11278"/>
                    <a:pt x="2934" y="10020"/>
                  </a:cubicBezTo>
                  <a:cubicBezTo>
                    <a:pt x="3683" y="8788"/>
                    <a:pt x="4648" y="7595"/>
                    <a:pt x="5779" y="6452"/>
                  </a:cubicBezTo>
                  <a:cubicBezTo>
                    <a:pt x="9957" y="2146"/>
                    <a:pt x="15240" y="0"/>
                    <a:pt x="2166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Shape 95">
              <a:extLst>
                <a:ext uri="{FF2B5EF4-FFF2-40B4-BE49-F238E27FC236}">
                  <a16:creationId xmlns:a16="http://schemas.microsoft.com/office/drawing/2014/main" xmlns="" id="{4CF51FF0-6694-4B90-8DC9-0CF1AF2D6C61}"/>
                </a:ext>
              </a:extLst>
            </p:cNvPr>
            <p:cNvSpPr/>
            <p:nvPr/>
          </p:nvSpPr>
          <p:spPr>
            <a:xfrm>
              <a:off x="1497833" y="5"/>
              <a:ext cx="21654" cy="59718"/>
            </a:xfrm>
            <a:custGeom>
              <a:avLst/>
              <a:gdLst/>
              <a:ahLst/>
              <a:cxnLst/>
              <a:rect l="0" t="0" r="0" b="0"/>
              <a:pathLst>
                <a:path w="21654" h="59718">
                  <a:moveTo>
                    <a:pt x="0" y="0"/>
                  </a:moveTo>
                  <a:lnTo>
                    <a:pt x="15799" y="6446"/>
                  </a:lnTo>
                  <a:cubicBezTo>
                    <a:pt x="17843" y="8517"/>
                    <a:pt x="19317" y="11082"/>
                    <a:pt x="20244" y="14117"/>
                  </a:cubicBezTo>
                  <a:cubicBezTo>
                    <a:pt x="21184" y="17127"/>
                    <a:pt x="21654" y="21013"/>
                    <a:pt x="21654" y="25725"/>
                  </a:cubicBezTo>
                  <a:lnTo>
                    <a:pt x="21654" y="31999"/>
                  </a:lnTo>
                  <a:cubicBezTo>
                    <a:pt x="21654" y="33929"/>
                    <a:pt x="21628" y="35860"/>
                    <a:pt x="21514" y="37752"/>
                  </a:cubicBezTo>
                  <a:cubicBezTo>
                    <a:pt x="21438" y="39631"/>
                    <a:pt x="21209" y="41498"/>
                    <a:pt x="20866" y="43327"/>
                  </a:cubicBezTo>
                  <a:cubicBezTo>
                    <a:pt x="20511" y="45131"/>
                    <a:pt x="19939" y="46871"/>
                    <a:pt x="19139" y="48560"/>
                  </a:cubicBezTo>
                  <a:cubicBezTo>
                    <a:pt x="18326" y="50223"/>
                    <a:pt x="17247" y="51811"/>
                    <a:pt x="15799" y="53297"/>
                  </a:cubicBezTo>
                  <a:lnTo>
                    <a:pt x="0" y="59718"/>
                  </a:lnTo>
                  <a:lnTo>
                    <a:pt x="0" y="49507"/>
                  </a:lnTo>
                  <a:lnTo>
                    <a:pt x="7366" y="46350"/>
                  </a:lnTo>
                  <a:cubicBezTo>
                    <a:pt x="7963" y="45702"/>
                    <a:pt x="8458" y="44966"/>
                    <a:pt x="8852" y="44178"/>
                  </a:cubicBezTo>
                  <a:cubicBezTo>
                    <a:pt x="9233" y="43365"/>
                    <a:pt x="9525" y="42324"/>
                    <a:pt x="9728" y="41041"/>
                  </a:cubicBezTo>
                  <a:cubicBezTo>
                    <a:pt x="9906" y="39733"/>
                    <a:pt x="10058" y="38133"/>
                    <a:pt x="10147" y="36164"/>
                  </a:cubicBezTo>
                  <a:cubicBezTo>
                    <a:pt x="10224" y="34221"/>
                    <a:pt x="10274" y="31758"/>
                    <a:pt x="10274" y="28786"/>
                  </a:cubicBezTo>
                  <a:cubicBezTo>
                    <a:pt x="10274" y="26373"/>
                    <a:pt x="10224" y="24315"/>
                    <a:pt x="10147" y="22652"/>
                  </a:cubicBezTo>
                  <a:cubicBezTo>
                    <a:pt x="10058" y="20963"/>
                    <a:pt x="9906" y="19553"/>
                    <a:pt x="9678" y="18397"/>
                  </a:cubicBezTo>
                  <a:cubicBezTo>
                    <a:pt x="9474" y="17229"/>
                    <a:pt x="9157" y="16276"/>
                    <a:pt x="8763" y="15514"/>
                  </a:cubicBezTo>
                  <a:cubicBezTo>
                    <a:pt x="8382" y="14752"/>
                    <a:pt x="7912" y="14041"/>
                    <a:pt x="7366" y="13368"/>
                  </a:cubicBez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Shape 96">
              <a:extLst>
                <a:ext uri="{FF2B5EF4-FFF2-40B4-BE49-F238E27FC236}">
                  <a16:creationId xmlns:a16="http://schemas.microsoft.com/office/drawing/2014/main" xmlns="" id="{A573A86D-1E5A-47FE-A572-DBBAB9AE9159}"/>
                </a:ext>
              </a:extLst>
            </p:cNvPr>
            <p:cNvSpPr/>
            <p:nvPr/>
          </p:nvSpPr>
          <p:spPr>
            <a:xfrm>
              <a:off x="1531266" y="505"/>
              <a:ext cx="21260" cy="58725"/>
            </a:xfrm>
            <a:custGeom>
              <a:avLst/>
              <a:gdLst/>
              <a:ahLst/>
              <a:cxnLst/>
              <a:rect l="0" t="0" r="0" b="0"/>
              <a:pathLst>
                <a:path w="21260" h="58725">
                  <a:moveTo>
                    <a:pt x="0" y="0"/>
                  </a:moveTo>
                  <a:lnTo>
                    <a:pt x="21260" y="0"/>
                  </a:lnTo>
                  <a:lnTo>
                    <a:pt x="21260" y="10224"/>
                  </a:lnTo>
                  <a:lnTo>
                    <a:pt x="11405" y="10224"/>
                  </a:lnTo>
                  <a:lnTo>
                    <a:pt x="11405" y="23749"/>
                  </a:lnTo>
                  <a:lnTo>
                    <a:pt x="21260" y="23749"/>
                  </a:lnTo>
                  <a:lnTo>
                    <a:pt x="21260" y="34061"/>
                  </a:lnTo>
                  <a:lnTo>
                    <a:pt x="11405" y="34061"/>
                  </a:lnTo>
                  <a:lnTo>
                    <a:pt x="11405" y="48489"/>
                  </a:lnTo>
                  <a:lnTo>
                    <a:pt x="21260" y="48489"/>
                  </a:lnTo>
                  <a:lnTo>
                    <a:pt x="21260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Shape 97">
              <a:extLst>
                <a:ext uri="{FF2B5EF4-FFF2-40B4-BE49-F238E27FC236}">
                  <a16:creationId xmlns:a16="http://schemas.microsoft.com/office/drawing/2014/main" xmlns="" id="{3A4D68BE-5A69-4D4F-84E0-A85576D6B462}"/>
                </a:ext>
              </a:extLst>
            </p:cNvPr>
            <p:cNvSpPr/>
            <p:nvPr/>
          </p:nvSpPr>
          <p:spPr>
            <a:xfrm>
              <a:off x="1552525" y="505"/>
              <a:ext cx="21222" cy="58725"/>
            </a:xfrm>
            <a:custGeom>
              <a:avLst/>
              <a:gdLst/>
              <a:ahLst/>
              <a:cxnLst/>
              <a:rect l="0" t="0" r="0" b="0"/>
              <a:pathLst>
                <a:path w="21222" h="58725">
                  <a:moveTo>
                    <a:pt x="0" y="0"/>
                  </a:moveTo>
                  <a:lnTo>
                    <a:pt x="2286" y="0"/>
                  </a:lnTo>
                  <a:cubicBezTo>
                    <a:pt x="5042" y="0"/>
                    <a:pt x="7518" y="381"/>
                    <a:pt x="9779" y="1156"/>
                  </a:cubicBezTo>
                  <a:cubicBezTo>
                    <a:pt x="12027" y="1930"/>
                    <a:pt x="13919" y="3023"/>
                    <a:pt x="15507" y="4420"/>
                  </a:cubicBezTo>
                  <a:cubicBezTo>
                    <a:pt x="17056" y="5829"/>
                    <a:pt x="18275" y="7493"/>
                    <a:pt x="19126" y="9500"/>
                  </a:cubicBezTo>
                  <a:cubicBezTo>
                    <a:pt x="19990" y="11468"/>
                    <a:pt x="20396" y="13703"/>
                    <a:pt x="20396" y="16154"/>
                  </a:cubicBezTo>
                  <a:cubicBezTo>
                    <a:pt x="20396" y="21768"/>
                    <a:pt x="17970" y="25933"/>
                    <a:pt x="13145" y="28626"/>
                  </a:cubicBezTo>
                  <a:cubicBezTo>
                    <a:pt x="14313" y="29210"/>
                    <a:pt x="15164" y="29756"/>
                    <a:pt x="15786" y="30201"/>
                  </a:cubicBezTo>
                  <a:cubicBezTo>
                    <a:pt x="16383" y="30645"/>
                    <a:pt x="16980" y="31166"/>
                    <a:pt x="17602" y="31763"/>
                  </a:cubicBezTo>
                  <a:cubicBezTo>
                    <a:pt x="18872" y="33122"/>
                    <a:pt x="19774" y="34658"/>
                    <a:pt x="20345" y="36284"/>
                  </a:cubicBezTo>
                  <a:cubicBezTo>
                    <a:pt x="20942" y="37948"/>
                    <a:pt x="21222" y="39802"/>
                    <a:pt x="21222" y="41910"/>
                  </a:cubicBezTo>
                  <a:cubicBezTo>
                    <a:pt x="21222" y="44501"/>
                    <a:pt x="20815" y="46799"/>
                    <a:pt x="19990" y="48870"/>
                  </a:cubicBezTo>
                  <a:cubicBezTo>
                    <a:pt x="19152" y="50914"/>
                    <a:pt x="17970" y="52692"/>
                    <a:pt x="16408" y="54127"/>
                  </a:cubicBezTo>
                  <a:cubicBezTo>
                    <a:pt x="14834" y="55626"/>
                    <a:pt x="12941" y="56718"/>
                    <a:pt x="10732" y="57531"/>
                  </a:cubicBezTo>
                  <a:cubicBezTo>
                    <a:pt x="8509" y="58331"/>
                    <a:pt x="6020" y="58725"/>
                    <a:pt x="3277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34" y="48489"/>
                  </a:lnTo>
                  <a:cubicBezTo>
                    <a:pt x="4521" y="48489"/>
                    <a:pt x="6375" y="47841"/>
                    <a:pt x="7785" y="46584"/>
                  </a:cubicBezTo>
                  <a:cubicBezTo>
                    <a:pt x="9157" y="45276"/>
                    <a:pt x="9855" y="43485"/>
                    <a:pt x="9855" y="41237"/>
                  </a:cubicBezTo>
                  <a:cubicBezTo>
                    <a:pt x="9855" y="38976"/>
                    <a:pt x="9157" y="37211"/>
                    <a:pt x="7785" y="35954"/>
                  </a:cubicBezTo>
                  <a:cubicBezTo>
                    <a:pt x="6375" y="34709"/>
                    <a:pt x="4521" y="34061"/>
                    <a:pt x="2134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10" y="23749"/>
                  </a:lnTo>
                  <a:cubicBezTo>
                    <a:pt x="3759" y="23749"/>
                    <a:pt x="5626" y="23152"/>
                    <a:pt x="6985" y="21933"/>
                  </a:cubicBezTo>
                  <a:cubicBezTo>
                    <a:pt x="8357" y="20714"/>
                    <a:pt x="9030" y="19088"/>
                    <a:pt x="9030" y="16993"/>
                  </a:cubicBezTo>
                  <a:cubicBezTo>
                    <a:pt x="9030" y="14910"/>
                    <a:pt x="8357" y="13259"/>
                    <a:pt x="6985" y="12040"/>
                  </a:cubicBezTo>
                  <a:cubicBezTo>
                    <a:pt x="5626" y="10846"/>
                    <a:pt x="3759" y="10224"/>
                    <a:pt x="1410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Shape 98">
              <a:extLst>
                <a:ext uri="{FF2B5EF4-FFF2-40B4-BE49-F238E27FC236}">
                  <a16:creationId xmlns:a16="http://schemas.microsoft.com/office/drawing/2014/main" xmlns="" id="{B83C77E5-830B-41D9-8EE4-059A36BB7943}"/>
                </a:ext>
              </a:extLst>
            </p:cNvPr>
            <p:cNvSpPr/>
            <p:nvPr/>
          </p:nvSpPr>
          <p:spPr>
            <a:xfrm>
              <a:off x="1585539" y="496"/>
              <a:ext cx="21095" cy="58725"/>
            </a:xfrm>
            <a:custGeom>
              <a:avLst/>
              <a:gdLst/>
              <a:ahLst/>
              <a:cxnLst/>
              <a:rect l="0" t="0" r="0" b="0"/>
              <a:pathLst>
                <a:path w="21095" h="58725">
                  <a:moveTo>
                    <a:pt x="0" y="0"/>
                  </a:moveTo>
                  <a:lnTo>
                    <a:pt x="11405" y="0"/>
                  </a:lnTo>
                  <a:lnTo>
                    <a:pt x="11405" y="22136"/>
                  </a:lnTo>
                  <a:lnTo>
                    <a:pt x="21095" y="22136"/>
                  </a:lnTo>
                  <a:lnTo>
                    <a:pt x="21095" y="32334"/>
                  </a:lnTo>
                  <a:lnTo>
                    <a:pt x="11405" y="32334"/>
                  </a:lnTo>
                  <a:lnTo>
                    <a:pt x="11405" y="48501"/>
                  </a:lnTo>
                  <a:lnTo>
                    <a:pt x="21095" y="48501"/>
                  </a:lnTo>
                  <a:lnTo>
                    <a:pt x="21095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Shape 99">
              <a:extLst>
                <a:ext uri="{FF2B5EF4-FFF2-40B4-BE49-F238E27FC236}">
                  <a16:creationId xmlns:a16="http://schemas.microsoft.com/office/drawing/2014/main" xmlns="" id="{8D151EB8-1E20-4D1E-A015-D6B351808C6D}"/>
                </a:ext>
              </a:extLst>
            </p:cNvPr>
            <p:cNvSpPr/>
            <p:nvPr/>
          </p:nvSpPr>
          <p:spPr>
            <a:xfrm>
              <a:off x="1606634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13" y="0"/>
                    <a:pt x="7430" y="432"/>
                    <a:pt x="9766" y="1334"/>
                  </a:cubicBezTo>
                  <a:cubicBezTo>
                    <a:pt x="12116" y="2235"/>
                    <a:pt x="14148" y="3518"/>
                    <a:pt x="15799" y="5118"/>
                  </a:cubicBezTo>
                  <a:cubicBezTo>
                    <a:pt x="17488" y="6756"/>
                    <a:pt x="18783" y="8661"/>
                    <a:pt x="19710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710" y="25667"/>
                  </a:cubicBezTo>
                  <a:cubicBezTo>
                    <a:pt x="18809" y="27889"/>
                    <a:pt x="17513" y="29832"/>
                    <a:pt x="15824" y="31445"/>
                  </a:cubicBezTo>
                  <a:cubicBezTo>
                    <a:pt x="14148" y="33071"/>
                    <a:pt x="12141" y="34341"/>
                    <a:pt x="9817" y="35255"/>
                  </a:cubicBezTo>
                  <a:cubicBezTo>
                    <a:pt x="7455" y="36157"/>
                    <a:pt x="4864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04" y="24194"/>
                  </a:cubicBezTo>
                  <a:cubicBezTo>
                    <a:pt x="8903" y="22746"/>
                    <a:pt x="9690" y="20765"/>
                    <a:pt x="9690" y="18275"/>
                  </a:cubicBezTo>
                  <a:cubicBezTo>
                    <a:pt x="9690" y="15875"/>
                    <a:pt x="8903" y="13919"/>
                    <a:pt x="7404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Shape 100">
              <a:extLst>
                <a:ext uri="{FF2B5EF4-FFF2-40B4-BE49-F238E27FC236}">
                  <a16:creationId xmlns:a16="http://schemas.microsoft.com/office/drawing/2014/main" xmlns="" id="{3500A51D-29F6-4EEB-BC2B-D0C268045D3A}"/>
                </a:ext>
              </a:extLst>
            </p:cNvPr>
            <p:cNvSpPr/>
            <p:nvPr/>
          </p:nvSpPr>
          <p:spPr>
            <a:xfrm>
              <a:off x="1637358" y="502"/>
              <a:ext cx="38583" cy="58725"/>
            </a:xfrm>
            <a:custGeom>
              <a:avLst/>
              <a:gdLst/>
              <a:ahLst/>
              <a:cxnLst/>
              <a:rect l="0" t="0" r="0" b="0"/>
              <a:pathLst>
                <a:path w="38583" h="58725">
                  <a:moveTo>
                    <a:pt x="0" y="0"/>
                  </a:moveTo>
                  <a:lnTo>
                    <a:pt x="38583" y="0"/>
                  </a:lnTo>
                  <a:lnTo>
                    <a:pt x="38583" y="10236"/>
                  </a:lnTo>
                  <a:lnTo>
                    <a:pt x="11379" y="10236"/>
                  </a:lnTo>
                  <a:lnTo>
                    <a:pt x="11379" y="24016"/>
                  </a:lnTo>
                  <a:lnTo>
                    <a:pt x="34531" y="24016"/>
                  </a:lnTo>
                  <a:lnTo>
                    <a:pt x="34531" y="34239"/>
                  </a:lnTo>
                  <a:lnTo>
                    <a:pt x="11379" y="34239"/>
                  </a:lnTo>
                  <a:lnTo>
                    <a:pt x="11379" y="48489"/>
                  </a:lnTo>
                  <a:lnTo>
                    <a:pt x="38583" y="48489"/>
                  </a:lnTo>
                  <a:lnTo>
                    <a:pt x="38583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Shape 101">
              <a:extLst>
                <a:ext uri="{FF2B5EF4-FFF2-40B4-BE49-F238E27FC236}">
                  <a16:creationId xmlns:a16="http://schemas.microsoft.com/office/drawing/2014/main" xmlns="" id="{40AAE339-2D1C-42ED-996D-FDE57A2BB953}"/>
                </a:ext>
              </a:extLst>
            </p:cNvPr>
            <p:cNvSpPr/>
            <p:nvPr/>
          </p:nvSpPr>
          <p:spPr>
            <a:xfrm>
              <a:off x="1706374" y="502"/>
              <a:ext cx="44539" cy="58725"/>
            </a:xfrm>
            <a:custGeom>
              <a:avLst/>
              <a:gdLst/>
              <a:ahLst/>
              <a:cxnLst/>
              <a:rect l="0" t="0" r="0" b="0"/>
              <a:pathLst>
                <a:path w="44539" h="58725">
                  <a:moveTo>
                    <a:pt x="0" y="0"/>
                  </a:moveTo>
                  <a:lnTo>
                    <a:pt x="11405" y="0"/>
                  </a:lnTo>
                  <a:lnTo>
                    <a:pt x="11405" y="37617"/>
                  </a:lnTo>
                  <a:lnTo>
                    <a:pt x="34303" y="0"/>
                  </a:lnTo>
                  <a:lnTo>
                    <a:pt x="44539" y="0"/>
                  </a:lnTo>
                  <a:lnTo>
                    <a:pt x="44539" y="58725"/>
                  </a:lnTo>
                  <a:lnTo>
                    <a:pt x="33160" y="58725"/>
                  </a:lnTo>
                  <a:lnTo>
                    <a:pt x="33160" y="21031"/>
                  </a:lnTo>
                  <a:lnTo>
                    <a:pt x="1026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Shape 102">
              <a:extLst>
                <a:ext uri="{FF2B5EF4-FFF2-40B4-BE49-F238E27FC236}">
                  <a16:creationId xmlns:a16="http://schemas.microsoft.com/office/drawing/2014/main" xmlns="" id="{4A19223B-5B2A-47D5-AACB-EB2D91E91D81}"/>
                </a:ext>
              </a:extLst>
            </p:cNvPr>
            <p:cNvSpPr/>
            <p:nvPr/>
          </p:nvSpPr>
          <p:spPr>
            <a:xfrm>
              <a:off x="1778064" y="496"/>
              <a:ext cx="27381" cy="71768"/>
            </a:xfrm>
            <a:custGeom>
              <a:avLst/>
              <a:gdLst/>
              <a:ahLst/>
              <a:cxnLst/>
              <a:rect l="0" t="0" r="0" b="0"/>
              <a:pathLst>
                <a:path w="27381" h="71768">
                  <a:moveTo>
                    <a:pt x="12535" y="0"/>
                  </a:moveTo>
                  <a:lnTo>
                    <a:pt x="27381" y="0"/>
                  </a:lnTo>
                  <a:lnTo>
                    <a:pt x="27381" y="10236"/>
                  </a:lnTo>
                  <a:lnTo>
                    <a:pt x="23495" y="10236"/>
                  </a:lnTo>
                  <a:lnTo>
                    <a:pt x="23495" y="18732"/>
                  </a:lnTo>
                  <a:cubicBezTo>
                    <a:pt x="23495" y="24562"/>
                    <a:pt x="23165" y="29947"/>
                    <a:pt x="22428" y="34887"/>
                  </a:cubicBezTo>
                  <a:cubicBezTo>
                    <a:pt x="21704" y="39840"/>
                    <a:pt x="20333" y="44374"/>
                    <a:pt x="18313" y="48501"/>
                  </a:cubicBezTo>
                  <a:lnTo>
                    <a:pt x="27381" y="48501"/>
                  </a:lnTo>
                  <a:lnTo>
                    <a:pt x="27381" y="58725"/>
                  </a:lnTo>
                  <a:lnTo>
                    <a:pt x="11036" y="58725"/>
                  </a:lnTo>
                  <a:lnTo>
                    <a:pt x="11036" y="71768"/>
                  </a:lnTo>
                  <a:lnTo>
                    <a:pt x="0" y="71768"/>
                  </a:lnTo>
                  <a:lnTo>
                    <a:pt x="0" y="48501"/>
                  </a:lnTo>
                  <a:lnTo>
                    <a:pt x="5512" y="48501"/>
                  </a:lnTo>
                  <a:cubicBezTo>
                    <a:pt x="8001" y="44717"/>
                    <a:pt x="9792" y="39903"/>
                    <a:pt x="10871" y="34036"/>
                  </a:cubicBezTo>
                  <a:cubicBezTo>
                    <a:pt x="11963" y="28181"/>
                    <a:pt x="12535" y="21844"/>
                    <a:pt x="12535" y="15024"/>
                  </a:cubicBezTo>
                  <a:lnTo>
                    <a:pt x="12535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Shape 103">
              <a:extLst>
                <a:ext uri="{FF2B5EF4-FFF2-40B4-BE49-F238E27FC236}">
                  <a16:creationId xmlns:a16="http://schemas.microsoft.com/office/drawing/2014/main" xmlns="" id="{2B67B264-5A72-46B3-94FF-FF790CD41FFD}"/>
                </a:ext>
              </a:extLst>
            </p:cNvPr>
            <p:cNvSpPr/>
            <p:nvPr/>
          </p:nvSpPr>
          <p:spPr>
            <a:xfrm>
              <a:off x="1805445" y="496"/>
              <a:ext cx="27203" cy="71768"/>
            </a:xfrm>
            <a:custGeom>
              <a:avLst/>
              <a:gdLst/>
              <a:ahLst/>
              <a:cxnLst/>
              <a:rect l="0" t="0" r="0" b="0"/>
              <a:pathLst>
                <a:path w="27203" h="71768">
                  <a:moveTo>
                    <a:pt x="0" y="0"/>
                  </a:moveTo>
                  <a:lnTo>
                    <a:pt x="20447" y="0"/>
                  </a:lnTo>
                  <a:lnTo>
                    <a:pt x="20447" y="48501"/>
                  </a:lnTo>
                  <a:lnTo>
                    <a:pt x="27203" y="48501"/>
                  </a:lnTo>
                  <a:lnTo>
                    <a:pt x="27203" y="71768"/>
                  </a:lnTo>
                  <a:lnTo>
                    <a:pt x="16167" y="71768"/>
                  </a:lnTo>
                  <a:lnTo>
                    <a:pt x="16167" y="58725"/>
                  </a:lnTo>
                  <a:lnTo>
                    <a:pt x="0" y="58725"/>
                  </a:lnTo>
                  <a:lnTo>
                    <a:pt x="0" y="48501"/>
                  </a:lnTo>
                  <a:lnTo>
                    <a:pt x="9068" y="48501"/>
                  </a:lnTo>
                  <a:lnTo>
                    <a:pt x="9068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Shape 104">
              <a:extLst>
                <a:ext uri="{FF2B5EF4-FFF2-40B4-BE49-F238E27FC236}">
                  <a16:creationId xmlns:a16="http://schemas.microsoft.com/office/drawing/2014/main" xmlns="" id="{F378D5CD-E88F-43B2-9A58-8C078F29DFF6}"/>
                </a:ext>
              </a:extLst>
            </p:cNvPr>
            <p:cNvSpPr/>
            <p:nvPr/>
          </p:nvSpPr>
          <p:spPr>
            <a:xfrm>
              <a:off x="1835367" y="498"/>
              <a:ext cx="47282" cy="58725"/>
            </a:xfrm>
            <a:custGeom>
              <a:avLst/>
              <a:gdLst/>
              <a:ahLst/>
              <a:cxnLst/>
              <a:rect l="0" t="0" r="0" b="0"/>
              <a:pathLst>
                <a:path w="47282" h="58725">
                  <a:moveTo>
                    <a:pt x="0" y="0"/>
                  </a:moveTo>
                  <a:lnTo>
                    <a:pt x="11963" y="0"/>
                  </a:lnTo>
                  <a:lnTo>
                    <a:pt x="24282" y="28296"/>
                  </a:lnTo>
                  <a:lnTo>
                    <a:pt x="35420" y="0"/>
                  </a:lnTo>
                  <a:lnTo>
                    <a:pt x="47282" y="0"/>
                  </a:lnTo>
                  <a:lnTo>
                    <a:pt x="26480" y="48832"/>
                  </a:lnTo>
                  <a:cubicBezTo>
                    <a:pt x="25933" y="50152"/>
                    <a:pt x="25286" y="51422"/>
                    <a:pt x="24486" y="52642"/>
                  </a:cubicBezTo>
                  <a:cubicBezTo>
                    <a:pt x="23686" y="53835"/>
                    <a:pt x="22746" y="54902"/>
                    <a:pt x="21666" y="55804"/>
                  </a:cubicBezTo>
                  <a:cubicBezTo>
                    <a:pt x="20600" y="56706"/>
                    <a:pt x="19380" y="57442"/>
                    <a:pt x="18009" y="57963"/>
                  </a:cubicBezTo>
                  <a:cubicBezTo>
                    <a:pt x="16637" y="58471"/>
                    <a:pt x="15088" y="58725"/>
                    <a:pt x="13373" y="58725"/>
                  </a:cubicBezTo>
                  <a:lnTo>
                    <a:pt x="6376" y="58725"/>
                  </a:lnTo>
                  <a:lnTo>
                    <a:pt x="6376" y="48501"/>
                  </a:lnTo>
                  <a:lnTo>
                    <a:pt x="10986" y="48501"/>
                  </a:lnTo>
                  <a:cubicBezTo>
                    <a:pt x="12598" y="48501"/>
                    <a:pt x="13856" y="48184"/>
                    <a:pt x="14821" y="47562"/>
                  </a:cubicBezTo>
                  <a:cubicBezTo>
                    <a:pt x="15773" y="46926"/>
                    <a:pt x="16535" y="46012"/>
                    <a:pt x="17107" y="44793"/>
                  </a:cubicBezTo>
                  <a:lnTo>
                    <a:pt x="18834" y="40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Shape 105">
              <a:extLst>
                <a:ext uri="{FF2B5EF4-FFF2-40B4-BE49-F238E27FC236}">
                  <a16:creationId xmlns:a16="http://schemas.microsoft.com/office/drawing/2014/main" xmlns="" id="{1CFC8B15-CCF8-4A6E-BE37-40EBE9B800DC}"/>
                </a:ext>
              </a:extLst>
            </p:cNvPr>
            <p:cNvSpPr/>
            <p:nvPr/>
          </p:nvSpPr>
          <p:spPr>
            <a:xfrm>
              <a:off x="1883374" y="502"/>
              <a:ext cx="48946" cy="58725"/>
            </a:xfrm>
            <a:custGeom>
              <a:avLst/>
              <a:gdLst/>
              <a:ahLst/>
              <a:cxnLst/>
              <a:rect l="0" t="0" r="0" b="0"/>
              <a:pathLst>
                <a:path w="48946" h="58725">
                  <a:moveTo>
                    <a:pt x="1168" y="0"/>
                  </a:moveTo>
                  <a:lnTo>
                    <a:pt x="14199" y="0"/>
                  </a:lnTo>
                  <a:lnTo>
                    <a:pt x="24422" y="18961"/>
                  </a:lnTo>
                  <a:lnTo>
                    <a:pt x="34747" y="0"/>
                  </a:lnTo>
                  <a:lnTo>
                    <a:pt x="47701" y="0"/>
                  </a:lnTo>
                  <a:lnTo>
                    <a:pt x="30620" y="28626"/>
                  </a:lnTo>
                  <a:lnTo>
                    <a:pt x="48946" y="58725"/>
                  </a:lnTo>
                  <a:lnTo>
                    <a:pt x="35801" y="58725"/>
                  </a:lnTo>
                  <a:lnTo>
                    <a:pt x="24422" y="38290"/>
                  </a:lnTo>
                  <a:lnTo>
                    <a:pt x="13132" y="58725"/>
                  </a:lnTo>
                  <a:lnTo>
                    <a:pt x="0" y="58725"/>
                  </a:lnTo>
                  <a:lnTo>
                    <a:pt x="18237" y="28626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Shape 106">
              <a:extLst>
                <a:ext uri="{FF2B5EF4-FFF2-40B4-BE49-F238E27FC236}">
                  <a16:creationId xmlns:a16="http://schemas.microsoft.com/office/drawing/2014/main" xmlns="" id="{03DAC16C-3B7D-41D1-A10D-71ED410277CF}"/>
                </a:ext>
              </a:extLst>
            </p:cNvPr>
            <p:cNvSpPr/>
            <p:nvPr/>
          </p:nvSpPr>
          <p:spPr>
            <a:xfrm>
              <a:off x="1936772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513" y="11024"/>
                  </a:cubicBezTo>
                  <a:cubicBezTo>
                    <a:pt x="16218" y="11570"/>
                    <a:pt x="15126" y="12332"/>
                    <a:pt x="14199" y="13373"/>
                  </a:cubicBezTo>
                  <a:cubicBezTo>
                    <a:pt x="12840" y="14796"/>
                    <a:pt x="12065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99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30" y="41199"/>
                    <a:pt x="127" y="39332"/>
                    <a:pt x="51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51" y="22060"/>
                    <a:pt x="229" y="19926"/>
                  </a:cubicBezTo>
                  <a:cubicBezTo>
                    <a:pt x="394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Shape 107">
              <a:extLst>
                <a:ext uri="{FF2B5EF4-FFF2-40B4-BE49-F238E27FC236}">
                  <a16:creationId xmlns:a16="http://schemas.microsoft.com/office/drawing/2014/main" xmlns="" id="{2F9F1458-2688-4211-A249-42B502C8617E}"/>
                </a:ext>
              </a:extLst>
            </p:cNvPr>
            <p:cNvSpPr/>
            <p:nvPr/>
          </p:nvSpPr>
          <p:spPr>
            <a:xfrm>
              <a:off x="1958400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11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11" y="53302"/>
                  </a:cubicBezTo>
                  <a:cubicBezTo>
                    <a:pt x="11684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06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Shape 108">
              <a:extLst>
                <a:ext uri="{FF2B5EF4-FFF2-40B4-BE49-F238E27FC236}">
                  <a16:creationId xmlns:a16="http://schemas.microsoft.com/office/drawing/2014/main" xmlns="" id="{2704BE0B-EEDD-48AF-93D5-25B46C8BCAA9}"/>
                </a:ext>
              </a:extLst>
            </p:cNvPr>
            <p:cNvSpPr/>
            <p:nvPr/>
          </p:nvSpPr>
          <p:spPr>
            <a:xfrm>
              <a:off x="199185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1241" y="0"/>
                  </a:lnTo>
                  <a:lnTo>
                    <a:pt x="21241" y="10224"/>
                  </a:lnTo>
                  <a:lnTo>
                    <a:pt x="11366" y="10224"/>
                  </a:lnTo>
                  <a:lnTo>
                    <a:pt x="11366" y="23749"/>
                  </a:lnTo>
                  <a:lnTo>
                    <a:pt x="21241" y="23749"/>
                  </a:lnTo>
                  <a:lnTo>
                    <a:pt x="21241" y="34061"/>
                  </a:lnTo>
                  <a:lnTo>
                    <a:pt x="11366" y="34061"/>
                  </a:lnTo>
                  <a:lnTo>
                    <a:pt x="11366" y="48489"/>
                  </a:lnTo>
                  <a:lnTo>
                    <a:pt x="21241" y="48489"/>
                  </a:lnTo>
                  <a:lnTo>
                    <a:pt x="21241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Shape 109">
              <a:extLst>
                <a:ext uri="{FF2B5EF4-FFF2-40B4-BE49-F238E27FC236}">
                  <a16:creationId xmlns:a16="http://schemas.microsoft.com/office/drawing/2014/main" xmlns="" id="{6535E144-292D-4364-8784-83FB1BD8A2EE}"/>
                </a:ext>
              </a:extLst>
            </p:cNvPr>
            <p:cNvSpPr/>
            <p:nvPr/>
          </p:nvSpPr>
          <p:spPr>
            <a:xfrm>
              <a:off x="2013092" y="505"/>
              <a:ext cx="21241" cy="58725"/>
            </a:xfrm>
            <a:custGeom>
              <a:avLst/>
              <a:gdLst/>
              <a:ahLst/>
              <a:cxnLst/>
              <a:rect l="0" t="0" r="0" b="0"/>
              <a:pathLst>
                <a:path w="21241" h="58725">
                  <a:moveTo>
                    <a:pt x="0" y="0"/>
                  </a:moveTo>
                  <a:lnTo>
                    <a:pt x="2305" y="0"/>
                  </a:lnTo>
                  <a:cubicBezTo>
                    <a:pt x="5061" y="0"/>
                    <a:pt x="7538" y="381"/>
                    <a:pt x="9798" y="1156"/>
                  </a:cubicBezTo>
                  <a:cubicBezTo>
                    <a:pt x="12046" y="1930"/>
                    <a:pt x="13938" y="3023"/>
                    <a:pt x="15526" y="4420"/>
                  </a:cubicBezTo>
                  <a:cubicBezTo>
                    <a:pt x="17075" y="5829"/>
                    <a:pt x="18294" y="7493"/>
                    <a:pt x="19145" y="9500"/>
                  </a:cubicBezTo>
                  <a:cubicBezTo>
                    <a:pt x="19996" y="11468"/>
                    <a:pt x="20415" y="13703"/>
                    <a:pt x="20415" y="16154"/>
                  </a:cubicBezTo>
                  <a:cubicBezTo>
                    <a:pt x="20415" y="21768"/>
                    <a:pt x="17990" y="25933"/>
                    <a:pt x="13164" y="28626"/>
                  </a:cubicBezTo>
                  <a:cubicBezTo>
                    <a:pt x="14307" y="29210"/>
                    <a:pt x="15183" y="29756"/>
                    <a:pt x="15805" y="30201"/>
                  </a:cubicBezTo>
                  <a:cubicBezTo>
                    <a:pt x="16402" y="30645"/>
                    <a:pt x="16999" y="31166"/>
                    <a:pt x="17621" y="31763"/>
                  </a:cubicBezTo>
                  <a:cubicBezTo>
                    <a:pt x="18891" y="33122"/>
                    <a:pt x="19793" y="34658"/>
                    <a:pt x="20365" y="36284"/>
                  </a:cubicBezTo>
                  <a:cubicBezTo>
                    <a:pt x="20936" y="37948"/>
                    <a:pt x="21241" y="39802"/>
                    <a:pt x="21241" y="41910"/>
                  </a:cubicBezTo>
                  <a:cubicBezTo>
                    <a:pt x="21241" y="44501"/>
                    <a:pt x="20834" y="46799"/>
                    <a:pt x="19996" y="48870"/>
                  </a:cubicBezTo>
                  <a:cubicBezTo>
                    <a:pt x="19171" y="50914"/>
                    <a:pt x="17990" y="52692"/>
                    <a:pt x="16427" y="54127"/>
                  </a:cubicBezTo>
                  <a:cubicBezTo>
                    <a:pt x="14853" y="55626"/>
                    <a:pt x="12960" y="56718"/>
                    <a:pt x="10725" y="57531"/>
                  </a:cubicBezTo>
                  <a:cubicBezTo>
                    <a:pt x="8528" y="58331"/>
                    <a:pt x="6039" y="58725"/>
                    <a:pt x="3296" y="58725"/>
                  </a:cubicBezTo>
                  <a:lnTo>
                    <a:pt x="0" y="58725"/>
                  </a:lnTo>
                  <a:lnTo>
                    <a:pt x="0" y="48489"/>
                  </a:lnTo>
                  <a:lnTo>
                    <a:pt x="2153" y="48489"/>
                  </a:lnTo>
                  <a:cubicBezTo>
                    <a:pt x="4528" y="48489"/>
                    <a:pt x="6395" y="47841"/>
                    <a:pt x="7766" y="46584"/>
                  </a:cubicBezTo>
                  <a:cubicBezTo>
                    <a:pt x="9176" y="45276"/>
                    <a:pt x="9874" y="43485"/>
                    <a:pt x="9874" y="41237"/>
                  </a:cubicBezTo>
                  <a:cubicBezTo>
                    <a:pt x="9874" y="38976"/>
                    <a:pt x="9176" y="37211"/>
                    <a:pt x="7766" y="35954"/>
                  </a:cubicBezTo>
                  <a:cubicBezTo>
                    <a:pt x="6395" y="34709"/>
                    <a:pt x="4528" y="34061"/>
                    <a:pt x="2153" y="34061"/>
                  </a:cubicBezTo>
                  <a:lnTo>
                    <a:pt x="0" y="34061"/>
                  </a:lnTo>
                  <a:lnTo>
                    <a:pt x="0" y="23749"/>
                  </a:lnTo>
                  <a:lnTo>
                    <a:pt x="1403" y="23749"/>
                  </a:lnTo>
                  <a:cubicBezTo>
                    <a:pt x="3778" y="23749"/>
                    <a:pt x="5645" y="23152"/>
                    <a:pt x="6991" y="21933"/>
                  </a:cubicBezTo>
                  <a:cubicBezTo>
                    <a:pt x="8338" y="20714"/>
                    <a:pt x="9023" y="19088"/>
                    <a:pt x="9023" y="16993"/>
                  </a:cubicBezTo>
                  <a:cubicBezTo>
                    <a:pt x="9023" y="14910"/>
                    <a:pt x="8338" y="13259"/>
                    <a:pt x="6991" y="12040"/>
                  </a:cubicBezTo>
                  <a:cubicBezTo>
                    <a:pt x="5645" y="10846"/>
                    <a:pt x="3778" y="10224"/>
                    <a:pt x="1403" y="10224"/>
                  </a:cubicBezTo>
                  <a:lnTo>
                    <a:pt x="0" y="10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Shape 110">
              <a:extLst>
                <a:ext uri="{FF2B5EF4-FFF2-40B4-BE49-F238E27FC236}">
                  <a16:creationId xmlns:a16="http://schemas.microsoft.com/office/drawing/2014/main" xmlns="" id="{B3DEBAA8-B58D-4656-A6DC-B2539C2FFC38}"/>
                </a:ext>
              </a:extLst>
            </p:cNvPr>
            <p:cNvSpPr/>
            <p:nvPr/>
          </p:nvSpPr>
          <p:spPr>
            <a:xfrm>
              <a:off x="2046130" y="502"/>
              <a:ext cx="42723" cy="58725"/>
            </a:xfrm>
            <a:custGeom>
              <a:avLst/>
              <a:gdLst/>
              <a:ahLst/>
              <a:cxnLst/>
              <a:rect l="0" t="0" r="0" b="0"/>
              <a:pathLst>
                <a:path w="42723" h="58725">
                  <a:moveTo>
                    <a:pt x="0" y="0"/>
                  </a:moveTo>
                  <a:lnTo>
                    <a:pt x="11367" y="0"/>
                  </a:lnTo>
                  <a:lnTo>
                    <a:pt x="11367" y="24016"/>
                  </a:lnTo>
                  <a:lnTo>
                    <a:pt x="31344" y="24016"/>
                  </a:lnTo>
                  <a:lnTo>
                    <a:pt x="31344" y="0"/>
                  </a:lnTo>
                  <a:lnTo>
                    <a:pt x="42723" y="0"/>
                  </a:lnTo>
                  <a:lnTo>
                    <a:pt x="42723" y="58725"/>
                  </a:lnTo>
                  <a:lnTo>
                    <a:pt x="31344" y="58725"/>
                  </a:lnTo>
                  <a:lnTo>
                    <a:pt x="31344" y="34163"/>
                  </a:lnTo>
                  <a:lnTo>
                    <a:pt x="11367" y="34163"/>
                  </a:lnTo>
                  <a:lnTo>
                    <a:pt x="11367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Shape 111">
              <a:extLst>
                <a:ext uri="{FF2B5EF4-FFF2-40B4-BE49-F238E27FC236}">
                  <a16:creationId xmlns:a16="http://schemas.microsoft.com/office/drawing/2014/main" xmlns="" id="{4FC51DAF-EE42-4A98-853D-99D041004CDD}"/>
                </a:ext>
              </a:extLst>
            </p:cNvPr>
            <p:cNvSpPr/>
            <p:nvPr/>
          </p:nvSpPr>
          <p:spPr>
            <a:xfrm>
              <a:off x="2100663" y="0"/>
              <a:ext cx="21628" cy="59728"/>
            </a:xfrm>
            <a:custGeom>
              <a:avLst/>
              <a:gdLst/>
              <a:ahLst/>
              <a:cxnLst/>
              <a:rect l="0" t="0" r="0" b="0"/>
              <a:pathLst>
                <a:path w="21628" h="59728">
                  <a:moveTo>
                    <a:pt x="21628" y="0"/>
                  </a:moveTo>
                  <a:lnTo>
                    <a:pt x="21628" y="10236"/>
                  </a:lnTo>
                  <a:cubicBezTo>
                    <a:pt x="20130" y="10236"/>
                    <a:pt x="18758" y="10503"/>
                    <a:pt x="17488" y="11024"/>
                  </a:cubicBezTo>
                  <a:cubicBezTo>
                    <a:pt x="16218" y="11570"/>
                    <a:pt x="15126" y="12332"/>
                    <a:pt x="14161" y="13373"/>
                  </a:cubicBezTo>
                  <a:cubicBezTo>
                    <a:pt x="12840" y="14796"/>
                    <a:pt x="12052" y="16878"/>
                    <a:pt x="11786" y="19558"/>
                  </a:cubicBezTo>
                  <a:cubicBezTo>
                    <a:pt x="11506" y="22250"/>
                    <a:pt x="11367" y="25413"/>
                    <a:pt x="11367" y="29058"/>
                  </a:cubicBezTo>
                  <a:lnTo>
                    <a:pt x="11367" y="32004"/>
                  </a:lnTo>
                  <a:cubicBezTo>
                    <a:pt x="11367" y="35077"/>
                    <a:pt x="11506" y="37910"/>
                    <a:pt x="11735" y="40475"/>
                  </a:cubicBezTo>
                  <a:cubicBezTo>
                    <a:pt x="12002" y="43040"/>
                    <a:pt x="12802" y="44996"/>
                    <a:pt x="14161" y="46355"/>
                  </a:cubicBezTo>
                  <a:cubicBezTo>
                    <a:pt x="16294" y="48450"/>
                    <a:pt x="18758" y="49517"/>
                    <a:pt x="21628" y="49517"/>
                  </a:cubicBezTo>
                  <a:lnTo>
                    <a:pt x="21628" y="59728"/>
                  </a:lnTo>
                  <a:cubicBezTo>
                    <a:pt x="15215" y="59728"/>
                    <a:pt x="9919" y="57607"/>
                    <a:pt x="5753" y="53302"/>
                  </a:cubicBezTo>
                  <a:cubicBezTo>
                    <a:pt x="4331" y="51816"/>
                    <a:pt x="3239" y="50190"/>
                    <a:pt x="2464" y="48425"/>
                  </a:cubicBezTo>
                  <a:cubicBezTo>
                    <a:pt x="1689" y="46660"/>
                    <a:pt x="1118" y="44882"/>
                    <a:pt x="724" y="43040"/>
                  </a:cubicBezTo>
                  <a:cubicBezTo>
                    <a:pt x="343" y="41199"/>
                    <a:pt x="127" y="39332"/>
                    <a:pt x="76" y="37503"/>
                  </a:cubicBezTo>
                  <a:cubicBezTo>
                    <a:pt x="0" y="35649"/>
                    <a:pt x="0" y="33934"/>
                    <a:pt x="0" y="32334"/>
                  </a:cubicBezTo>
                  <a:lnTo>
                    <a:pt x="0" y="27470"/>
                  </a:lnTo>
                  <a:cubicBezTo>
                    <a:pt x="0" y="24562"/>
                    <a:pt x="76" y="22060"/>
                    <a:pt x="229" y="19926"/>
                  </a:cubicBezTo>
                  <a:cubicBezTo>
                    <a:pt x="406" y="17805"/>
                    <a:pt x="699" y="15938"/>
                    <a:pt x="1143" y="14326"/>
                  </a:cubicBezTo>
                  <a:cubicBezTo>
                    <a:pt x="1575" y="12700"/>
                    <a:pt x="2172" y="11278"/>
                    <a:pt x="2896" y="10020"/>
                  </a:cubicBezTo>
                  <a:cubicBezTo>
                    <a:pt x="3645" y="8788"/>
                    <a:pt x="4585" y="7595"/>
                    <a:pt x="5753" y="6452"/>
                  </a:cubicBezTo>
                  <a:cubicBezTo>
                    <a:pt x="9919" y="2146"/>
                    <a:pt x="15215" y="0"/>
                    <a:pt x="21628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Shape 112">
              <a:extLst>
                <a:ext uri="{FF2B5EF4-FFF2-40B4-BE49-F238E27FC236}">
                  <a16:creationId xmlns:a16="http://schemas.microsoft.com/office/drawing/2014/main" xmlns="" id="{56FA4AF1-355D-471F-A3F1-E7911C1DDE3A}"/>
                </a:ext>
              </a:extLst>
            </p:cNvPr>
            <p:cNvSpPr/>
            <p:nvPr/>
          </p:nvSpPr>
          <p:spPr>
            <a:xfrm>
              <a:off x="2122291" y="0"/>
              <a:ext cx="21654" cy="59728"/>
            </a:xfrm>
            <a:custGeom>
              <a:avLst/>
              <a:gdLst/>
              <a:ahLst/>
              <a:cxnLst/>
              <a:rect l="0" t="0" r="0" b="0"/>
              <a:pathLst>
                <a:path w="21654" h="59728">
                  <a:moveTo>
                    <a:pt x="0" y="0"/>
                  </a:moveTo>
                  <a:cubicBezTo>
                    <a:pt x="6375" y="0"/>
                    <a:pt x="11633" y="2146"/>
                    <a:pt x="15824" y="6452"/>
                  </a:cubicBezTo>
                  <a:cubicBezTo>
                    <a:pt x="17856" y="8522"/>
                    <a:pt x="19329" y="11087"/>
                    <a:pt x="20269" y="14122"/>
                  </a:cubicBezTo>
                  <a:cubicBezTo>
                    <a:pt x="21196" y="17132"/>
                    <a:pt x="21654" y="21018"/>
                    <a:pt x="21654" y="25730"/>
                  </a:cubicBezTo>
                  <a:lnTo>
                    <a:pt x="21654" y="32004"/>
                  </a:lnTo>
                  <a:cubicBezTo>
                    <a:pt x="21654" y="33934"/>
                    <a:pt x="21615" y="35865"/>
                    <a:pt x="21526" y="37757"/>
                  </a:cubicBezTo>
                  <a:cubicBezTo>
                    <a:pt x="21450" y="39637"/>
                    <a:pt x="21247" y="41504"/>
                    <a:pt x="20879" y="43332"/>
                  </a:cubicBezTo>
                  <a:cubicBezTo>
                    <a:pt x="20523" y="45136"/>
                    <a:pt x="19952" y="46876"/>
                    <a:pt x="19152" y="48565"/>
                  </a:cubicBezTo>
                  <a:cubicBezTo>
                    <a:pt x="18351" y="50229"/>
                    <a:pt x="17234" y="51816"/>
                    <a:pt x="15824" y="53302"/>
                  </a:cubicBezTo>
                  <a:cubicBezTo>
                    <a:pt x="11709" y="57607"/>
                    <a:pt x="6426" y="59728"/>
                    <a:pt x="0" y="59728"/>
                  </a:cubicBezTo>
                  <a:lnTo>
                    <a:pt x="0" y="49517"/>
                  </a:lnTo>
                  <a:cubicBezTo>
                    <a:pt x="3086" y="49517"/>
                    <a:pt x="5550" y="48450"/>
                    <a:pt x="7379" y="46355"/>
                  </a:cubicBezTo>
                  <a:cubicBezTo>
                    <a:pt x="7976" y="45707"/>
                    <a:pt x="8471" y="44971"/>
                    <a:pt x="8865" y="44183"/>
                  </a:cubicBezTo>
                  <a:cubicBezTo>
                    <a:pt x="9246" y="43371"/>
                    <a:pt x="9538" y="42329"/>
                    <a:pt x="9741" y="41046"/>
                  </a:cubicBezTo>
                  <a:cubicBezTo>
                    <a:pt x="9931" y="39738"/>
                    <a:pt x="10058" y="38138"/>
                    <a:pt x="10160" y="36170"/>
                  </a:cubicBezTo>
                  <a:cubicBezTo>
                    <a:pt x="10236" y="34226"/>
                    <a:pt x="10262" y="31763"/>
                    <a:pt x="10262" y="28791"/>
                  </a:cubicBezTo>
                  <a:cubicBezTo>
                    <a:pt x="10262" y="26378"/>
                    <a:pt x="10236" y="24321"/>
                    <a:pt x="10160" y="22657"/>
                  </a:cubicBezTo>
                  <a:cubicBezTo>
                    <a:pt x="10058" y="20968"/>
                    <a:pt x="9931" y="19558"/>
                    <a:pt x="9690" y="18402"/>
                  </a:cubicBezTo>
                  <a:cubicBezTo>
                    <a:pt x="9487" y="17234"/>
                    <a:pt x="9182" y="16281"/>
                    <a:pt x="8788" y="15519"/>
                  </a:cubicBezTo>
                  <a:cubicBezTo>
                    <a:pt x="8395" y="14757"/>
                    <a:pt x="7925" y="14046"/>
                    <a:pt x="7379" y="13373"/>
                  </a:cubicBezTo>
                  <a:cubicBezTo>
                    <a:pt x="5550" y="11278"/>
                    <a:pt x="3086" y="10236"/>
                    <a:pt x="0" y="1023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Shape 113">
              <a:extLst>
                <a:ext uri="{FF2B5EF4-FFF2-40B4-BE49-F238E27FC236}">
                  <a16:creationId xmlns:a16="http://schemas.microsoft.com/office/drawing/2014/main" xmlns="" id="{32AEC820-3F09-49B0-8E85-DB690793678A}"/>
                </a:ext>
              </a:extLst>
            </p:cNvPr>
            <p:cNvSpPr/>
            <p:nvPr/>
          </p:nvSpPr>
          <p:spPr>
            <a:xfrm>
              <a:off x="2153779" y="8"/>
              <a:ext cx="43129" cy="59715"/>
            </a:xfrm>
            <a:custGeom>
              <a:avLst/>
              <a:gdLst/>
              <a:ahLst/>
              <a:cxnLst/>
              <a:rect l="0" t="0" r="0" b="0"/>
              <a:pathLst>
                <a:path w="43129" h="59715">
                  <a:moveTo>
                    <a:pt x="21526" y="0"/>
                  </a:moveTo>
                  <a:cubicBezTo>
                    <a:pt x="24270" y="0"/>
                    <a:pt x="26835" y="381"/>
                    <a:pt x="29248" y="1168"/>
                  </a:cubicBezTo>
                  <a:cubicBezTo>
                    <a:pt x="31623" y="1943"/>
                    <a:pt x="33744" y="3111"/>
                    <a:pt x="35674" y="4661"/>
                  </a:cubicBezTo>
                  <a:cubicBezTo>
                    <a:pt x="37567" y="6236"/>
                    <a:pt x="39141" y="8179"/>
                    <a:pt x="40437" y="10490"/>
                  </a:cubicBezTo>
                  <a:cubicBezTo>
                    <a:pt x="41732" y="12802"/>
                    <a:pt x="42608" y="15494"/>
                    <a:pt x="43129" y="18580"/>
                  </a:cubicBezTo>
                  <a:lnTo>
                    <a:pt x="31496" y="18580"/>
                  </a:lnTo>
                  <a:cubicBezTo>
                    <a:pt x="30899" y="16192"/>
                    <a:pt x="29807" y="14224"/>
                    <a:pt x="28283" y="12611"/>
                  </a:cubicBezTo>
                  <a:cubicBezTo>
                    <a:pt x="26721" y="11036"/>
                    <a:pt x="24498" y="10224"/>
                    <a:pt x="21603" y="10224"/>
                  </a:cubicBezTo>
                  <a:cubicBezTo>
                    <a:pt x="19990" y="10224"/>
                    <a:pt x="18593" y="10516"/>
                    <a:pt x="17348" y="11062"/>
                  </a:cubicBezTo>
                  <a:cubicBezTo>
                    <a:pt x="16103" y="11608"/>
                    <a:pt x="15075" y="12344"/>
                    <a:pt x="14249" y="13297"/>
                  </a:cubicBezTo>
                  <a:cubicBezTo>
                    <a:pt x="13703" y="13894"/>
                    <a:pt x="13233" y="14554"/>
                    <a:pt x="12865" y="15316"/>
                  </a:cubicBezTo>
                  <a:cubicBezTo>
                    <a:pt x="12446" y="16027"/>
                    <a:pt x="12167" y="17018"/>
                    <a:pt x="11938" y="18237"/>
                  </a:cubicBezTo>
                  <a:cubicBezTo>
                    <a:pt x="11722" y="19431"/>
                    <a:pt x="11570" y="20980"/>
                    <a:pt x="11493" y="22847"/>
                  </a:cubicBezTo>
                  <a:cubicBezTo>
                    <a:pt x="11417" y="24714"/>
                    <a:pt x="11366" y="27051"/>
                    <a:pt x="11366" y="29858"/>
                  </a:cubicBezTo>
                  <a:cubicBezTo>
                    <a:pt x="11366" y="32664"/>
                    <a:pt x="11417" y="35001"/>
                    <a:pt x="11493" y="36855"/>
                  </a:cubicBezTo>
                  <a:cubicBezTo>
                    <a:pt x="11570" y="38760"/>
                    <a:pt x="11722" y="40284"/>
                    <a:pt x="11938" y="41491"/>
                  </a:cubicBezTo>
                  <a:cubicBezTo>
                    <a:pt x="12167" y="42685"/>
                    <a:pt x="12446" y="43675"/>
                    <a:pt x="12865" y="44425"/>
                  </a:cubicBezTo>
                  <a:cubicBezTo>
                    <a:pt x="13233" y="45149"/>
                    <a:pt x="13703" y="45822"/>
                    <a:pt x="14249" y="46444"/>
                  </a:cubicBezTo>
                  <a:cubicBezTo>
                    <a:pt x="15075" y="47384"/>
                    <a:pt x="16103" y="48108"/>
                    <a:pt x="17348" y="48679"/>
                  </a:cubicBezTo>
                  <a:cubicBezTo>
                    <a:pt x="18593" y="49225"/>
                    <a:pt x="19990" y="49505"/>
                    <a:pt x="21603" y="49505"/>
                  </a:cubicBezTo>
                  <a:cubicBezTo>
                    <a:pt x="24498" y="49505"/>
                    <a:pt x="26721" y="48704"/>
                    <a:pt x="28283" y="47104"/>
                  </a:cubicBezTo>
                  <a:cubicBezTo>
                    <a:pt x="29807" y="45517"/>
                    <a:pt x="30899" y="43523"/>
                    <a:pt x="31496" y="41161"/>
                  </a:cubicBezTo>
                  <a:lnTo>
                    <a:pt x="43129" y="41161"/>
                  </a:lnTo>
                  <a:cubicBezTo>
                    <a:pt x="42608" y="44247"/>
                    <a:pt x="41732" y="46939"/>
                    <a:pt x="40437" y="49251"/>
                  </a:cubicBezTo>
                  <a:cubicBezTo>
                    <a:pt x="39141" y="51549"/>
                    <a:pt x="37567" y="53505"/>
                    <a:pt x="35674" y="55054"/>
                  </a:cubicBezTo>
                  <a:cubicBezTo>
                    <a:pt x="33744" y="56629"/>
                    <a:pt x="31597" y="57798"/>
                    <a:pt x="29184" y="58572"/>
                  </a:cubicBezTo>
                  <a:cubicBezTo>
                    <a:pt x="26746" y="59334"/>
                    <a:pt x="24219" y="59715"/>
                    <a:pt x="21526" y="59715"/>
                  </a:cubicBezTo>
                  <a:cubicBezTo>
                    <a:pt x="18263" y="59715"/>
                    <a:pt x="15354" y="59169"/>
                    <a:pt x="12738" y="58077"/>
                  </a:cubicBezTo>
                  <a:cubicBezTo>
                    <a:pt x="10147" y="56960"/>
                    <a:pt x="7785" y="55385"/>
                    <a:pt x="5715" y="53289"/>
                  </a:cubicBezTo>
                  <a:cubicBezTo>
                    <a:pt x="4242" y="51816"/>
                    <a:pt x="3099" y="50228"/>
                    <a:pt x="2324" y="48552"/>
                  </a:cubicBezTo>
                  <a:cubicBezTo>
                    <a:pt x="1524" y="46863"/>
                    <a:pt x="978" y="45085"/>
                    <a:pt x="635" y="43129"/>
                  </a:cubicBezTo>
                  <a:cubicBezTo>
                    <a:pt x="330" y="41211"/>
                    <a:pt x="127" y="39167"/>
                    <a:pt x="63" y="36970"/>
                  </a:cubicBezTo>
                  <a:cubicBezTo>
                    <a:pt x="13" y="34760"/>
                    <a:pt x="0" y="32385"/>
                    <a:pt x="0" y="29858"/>
                  </a:cubicBezTo>
                  <a:cubicBezTo>
                    <a:pt x="0" y="27330"/>
                    <a:pt x="13" y="24981"/>
                    <a:pt x="63" y="22771"/>
                  </a:cubicBezTo>
                  <a:cubicBezTo>
                    <a:pt x="127" y="20574"/>
                    <a:pt x="330" y="18491"/>
                    <a:pt x="635" y="16574"/>
                  </a:cubicBezTo>
                  <a:cubicBezTo>
                    <a:pt x="978" y="14656"/>
                    <a:pt x="1524" y="12852"/>
                    <a:pt x="2324" y="11189"/>
                  </a:cubicBezTo>
                  <a:cubicBezTo>
                    <a:pt x="3099" y="9512"/>
                    <a:pt x="4242" y="7925"/>
                    <a:pt x="5715" y="6452"/>
                  </a:cubicBezTo>
                  <a:cubicBezTo>
                    <a:pt x="7785" y="4356"/>
                    <a:pt x="10147" y="2743"/>
                    <a:pt x="12738" y="1664"/>
                  </a:cubicBezTo>
                  <a:cubicBezTo>
                    <a:pt x="15354" y="571"/>
                    <a:pt x="18263" y="0"/>
                    <a:pt x="21526" y="0"/>
                  </a:cubicBez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Shape 114">
              <a:extLst>
                <a:ext uri="{FF2B5EF4-FFF2-40B4-BE49-F238E27FC236}">
                  <a16:creationId xmlns:a16="http://schemas.microsoft.com/office/drawing/2014/main" xmlns="" id="{3296B318-62CB-42A4-91C8-EF634D8C7458}"/>
                </a:ext>
              </a:extLst>
            </p:cNvPr>
            <p:cNvSpPr/>
            <p:nvPr/>
          </p:nvSpPr>
          <p:spPr>
            <a:xfrm>
              <a:off x="2201703" y="496"/>
              <a:ext cx="42050" cy="58725"/>
            </a:xfrm>
            <a:custGeom>
              <a:avLst/>
              <a:gdLst/>
              <a:ahLst/>
              <a:cxnLst/>
              <a:rect l="0" t="0" r="0" b="0"/>
              <a:pathLst>
                <a:path w="42050" h="58725">
                  <a:moveTo>
                    <a:pt x="0" y="0"/>
                  </a:moveTo>
                  <a:lnTo>
                    <a:pt x="42050" y="0"/>
                  </a:lnTo>
                  <a:lnTo>
                    <a:pt x="42050" y="10236"/>
                  </a:lnTo>
                  <a:lnTo>
                    <a:pt x="26708" y="10236"/>
                  </a:lnTo>
                  <a:lnTo>
                    <a:pt x="26708" y="58725"/>
                  </a:lnTo>
                  <a:lnTo>
                    <a:pt x="15316" y="58725"/>
                  </a:lnTo>
                  <a:lnTo>
                    <a:pt x="15316" y="10236"/>
                  </a:lnTo>
                  <a:lnTo>
                    <a:pt x="0" y="10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Shape 115">
              <a:extLst>
                <a:ext uri="{FF2B5EF4-FFF2-40B4-BE49-F238E27FC236}">
                  <a16:creationId xmlns:a16="http://schemas.microsoft.com/office/drawing/2014/main" xmlns="" id="{D7C99678-873D-4783-BFDD-D1F0E43449EC}"/>
                </a:ext>
              </a:extLst>
            </p:cNvPr>
            <p:cNvSpPr/>
            <p:nvPr/>
          </p:nvSpPr>
          <p:spPr>
            <a:xfrm>
              <a:off x="2253157" y="496"/>
              <a:ext cx="21082" cy="58725"/>
            </a:xfrm>
            <a:custGeom>
              <a:avLst/>
              <a:gdLst/>
              <a:ahLst/>
              <a:cxnLst/>
              <a:rect l="0" t="0" r="0" b="0"/>
              <a:pathLst>
                <a:path w="21082" h="58725">
                  <a:moveTo>
                    <a:pt x="0" y="0"/>
                  </a:moveTo>
                  <a:lnTo>
                    <a:pt x="11392" y="0"/>
                  </a:lnTo>
                  <a:lnTo>
                    <a:pt x="11392" y="22136"/>
                  </a:lnTo>
                  <a:lnTo>
                    <a:pt x="21082" y="22136"/>
                  </a:lnTo>
                  <a:lnTo>
                    <a:pt x="21082" y="32334"/>
                  </a:lnTo>
                  <a:lnTo>
                    <a:pt x="11392" y="32334"/>
                  </a:lnTo>
                  <a:lnTo>
                    <a:pt x="11392" y="48501"/>
                  </a:lnTo>
                  <a:lnTo>
                    <a:pt x="21082" y="48501"/>
                  </a:lnTo>
                  <a:lnTo>
                    <a:pt x="21082" y="58725"/>
                  </a:lnTo>
                  <a:lnTo>
                    <a:pt x="0" y="58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Shape 116">
              <a:extLst>
                <a:ext uri="{FF2B5EF4-FFF2-40B4-BE49-F238E27FC236}">
                  <a16:creationId xmlns:a16="http://schemas.microsoft.com/office/drawing/2014/main" xmlns="" id="{FA3F2F42-83BA-4198-B6CB-F88118F28E34}"/>
                </a:ext>
              </a:extLst>
            </p:cNvPr>
            <p:cNvSpPr/>
            <p:nvPr/>
          </p:nvSpPr>
          <p:spPr>
            <a:xfrm>
              <a:off x="2274239" y="22632"/>
              <a:ext cx="21069" cy="36589"/>
            </a:xfrm>
            <a:custGeom>
              <a:avLst/>
              <a:gdLst/>
              <a:ahLst/>
              <a:cxnLst/>
              <a:rect l="0" t="0" r="0" b="0"/>
              <a:pathLst>
                <a:path w="21069" h="36589">
                  <a:moveTo>
                    <a:pt x="0" y="0"/>
                  </a:moveTo>
                  <a:lnTo>
                    <a:pt x="1968" y="0"/>
                  </a:lnTo>
                  <a:cubicBezTo>
                    <a:pt x="4826" y="0"/>
                    <a:pt x="7442" y="432"/>
                    <a:pt x="9766" y="1334"/>
                  </a:cubicBezTo>
                  <a:cubicBezTo>
                    <a:pt x="12129" y="2235"/>
                    <a:pt x="14122" y="3518"/>
                    <a:pt x="15799" y="5118"/>
                  </a:cubicBezTo>
                  <a:cubicBezTo>
                    <a:pt x="17488" y="6756"/>
                    <a:pt x="18783" y="8661"/>
                    <a:pt x="19698" y="10897"/>
                  </a:cubicBezTo>
                  <a:cubicBezTo>
                    <a:pt x="20625" y="13132"/>
                    <a:pt x="21069" y="15583"/>
                    <a:pt x="21069" y="18275"/>
                  </a:cubicBezTo>
                  <a:cubicBezTo>
                    <a:pt x="21069" y="20980"/>
                    <a:pt x="20625" y="23432"/>
                    <a:pt x="19698" y="25667"/>
                  </a:cubicBezTo>
                  <a:cubicBezTo>
                    <a:pt x="18809" y="27889"/>
                    <a:pt x="17488" y="29832"/>
                    <a:pt x="15824" y="31445"/>
                  </a:cubicBezTo>
                  <a:cubicBezTo>
                    <a:pt x="14148" y="33071"/>
                    <a:pt x="12154" y="34341"/>
                    <a:pt x="9792" y="35255"/>
                  </a:cubicBezTo>
                  <a:cubicBezTo>
                    <a:pt x="7468" y="36157"/>
                    <a:pt x="4877" y="36589"/>
                    <a:pt x="2019" y="36589"/>
                  </a:cubicBezTo>
                  <a:lnTo>
                    <a:pt x="0" y="36589"/>
                  </a:lnTo>
                  <a:lnTo>
                    <a:pt x="0" y="26365"/>
                  </a:lnTo>
                  <a:lnTo>
                    <a:pt x="1118" y="26365"/>
                  </a:lnTo>
                  <a:cubicBezTo>
                    <a:pt x="3785" y="26365"/>
                    <a:pt x="5880" y="25641"/>
                    <a:pt x="7417" y="24194"/>
                  </a:cubicBezTo>
                  <a:cubicBezTo>
                    <a:pt x="8915" y="22746"/>
                    <a:pt x="9690" y="20765"/>
                    <a:pt x="9690" y="18275"/>
                  </a:cubicBezTo>
                  <a:cubicBezTo>
                    <a:pt x="9690" y="15875"/>
                    <a:pt x="8915" y="13919"/>
                    <a:pt x="7417" y="12421"/>
                  </a:cubicBezTo>
                  <a:cubicBezTo>
                    <a:pt x="5880" y="10947"/>
                    <a:pt x="3785" y="10198"/>
                    <a:pt x="1118" y="10198"/>
                  </a:cubicBezTo>
                  <a:lnTo>
                    <a:pt x="0" y="10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Shape 117">
              <a:extLst>
                <a:ext uri="{FF2B5EF4-FFF2-40B4-BE49-F238E27FC236}">
                  <a16:creationId xmlns:a16="http://schemas.microsoft.com/office/drawing/2014/main" xmlns="" id="{8CD8F5DC-DABC-4AD3-8635-38DA780B28C7}"/>
                </a:ext>
              </a:extLst>
            </p:cNvPr>
            <p:cNvSpPr/>
            <p:nvPr/>
          </p:nvSpPr>
          <p:spPr>
            <a:xfrm>
              <a:off x="0" y="1316884"/>
              <a:ext cx="127978" cy="249517"/>
            </a:xfrm>
            <a:custGeom>
              <a:avLst/>
              <a:gdLst/>
              <a:ahLst/>
              <a:cxnLst/>
              <a:rect l="0" t="0" r="0" b="0"/>
              <a:pathLst>
                <a:path w="127978" h="249517">
                  <a:moveTo>
                    <a:pt x="1422" y="0"/>
                  </a:moveTo>
                  <a:lnTo>
                    <a:pt x="52032" y="0"/>
                  </a:lnTo>
                  <a:lnTo>
                    <a:pt x="63094" y="87313"/>
                  </a:lnTo>
                  <a:lnTo>
                    <a:pt x="64872" y="87313"/>
                  </a:lnTo>
                  <a:lnTo>
                    <a:pt x="75933" y="0"/>
                  </a:lnTo>
                  <a:lnTo>
                    <a:pt x="126543" y="0"/>
                  </a:lnTo>
                  <a:lnTo>
                    <a:pt x="102311" y="122263"/>
                  </a:lnTo>
                  <a:lnTo>
                    <a:pt x="127978" y="249517"/>
                  </a:lnTo>
                  <a:lnTo>
                    <a:pt x="77000" y="249517"/>
                  </a:lnTo>
                  <a:lnTo>
                    <a:pt x="64872" y="159664"/>
                  </a:lnTo>
                  <a:lnTo>
                    <a:pt x="63094" y="159664"/>
                  </a:lnTo>
                  <a:lnTo>
                    <a:pt x="50965" y="249517"/>
                  </a:lnTo>
                  <a:lnTo>
                    <a:pt x="0" y="249517"/>
                  </a:lnTo>
                  <a:lnTo>
                    <a:pt x="25667" y="122263"/>
                  </a:lnTo>
                  <a:lnTo>
                    <a:pt x="1422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Shape 118">
              <a:extLst>
                <a:ext uri="{FF2B5EF4-FFF2-40B4-BE49-F238E27FC236}">
                  <a16:creationId xmlns:a16="http://schemas.microsoft.com/office/drawing/2014/main" xmlns="" id="{075FC0C7-7ABF-4219-A313-88E5E30BEFC5}"/>
                </a:ext>
              </a:extLst>
            </p:cNvPr>
            <p:cNvSpPr/>
            <p:nvPr/>
          </p:nvSpPr>
          <p:spPr>
            <a:xfrm>
              <a:off x="428558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65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65" y="249530"/>
                  </a:lnTo>
                  <a:lnTo>
                    <a:pt x="72365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Shape 119">
              <a:extLst>
                <a:ext uri="{FF2B5EF4-FFF2-40B4-BE49-F238E27FC236}">
                  <a16:creationId xmlns:a16="http://schemas.microsoft.com/office/drawing/2014/main" xmlns="" id="{5166BF79-9FF9-4452-AAC8-6EB173DC1F5D}"/>
                </a:ext>
              </a:extLst>
            </p:cNvPr>
            <p:cNvSpPr/>
            <p:nvPr/>
          </p:nvSpPr>
          <p:spPr>
            <a:xfrm>
              <a:off x="854789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57747" y="0"/>
                  </a:lnTo>
                  <a:lnTo>
                    <a:pt x="57747" y="27457"/>
                  </a:lnTo>
                  <a:lnTo>
                    <a:pt x="49911" y="27457"/>
                  </a:lnTo>
                  <a:lnTo>
                    <a:pt x="49911" y="99809"/>
                  </a:lnTo>
                  <a:lnTo>
                    <a:pt x="57747" y="99809"/>
                  </a:lnTo>
                  <a:lnTo>
                    <a:pt x="57747" y="127978"/>
                  </a:lnTo>
                  <a:lnTo>
                    <a:pt x="56312" y="127267"/>
                  </a:lnTo>
                  <a:lnTo>
                    <a:pt x="49911" y="127267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Shape 120">
              <a:extLst>
                <a:ext uri="{FF2B5EF4-FFF2-40B4-BE49-F238E27FC236}">
                  <a16:creationId xmlns:a16="http://schemas.microsoft.com/office/drawing/2014/main" xmlns="" id="{00C5EE66-F5D6-4558-9333-D16DDFEA126B}"/>
                </a:ext>
              </a:extLst>
            </p:cNvPr>
            <p:cNvSpPr/>
            <p:nvPr/>
          </p:nvSpPr>
          <p:spPr>
            <a:xfrm>
              <a:off x="912536" y="1416670"/>
              <a:ext cx="57747" cy="149720"/>
            </a:xfrm>
            <a:custGeom>
              <a:avLst/>
              <a:gdLst/>
              <a:ahLst/>
              <a:cxnLst/>
              <a:rect l="0" t="0" r="0" b="0"/>
              <a:pathLst>
                <a:path w="57747" h="149720">
                  <a:moveTo>
                    <a:pt x="0" y="0"/>
                  </a:moveTo>
                  <a:lnTo>
                    <a:pt x="20663" y="0"/>
                  </a:lnTo>
                  <a:cubicBezTo>
                    <a:pt x="55613" y="0"/>
                    <a:pt x="57747" y="27089"/>
                    <a:pt x="57747" y="44577"/>
                  </a:cubicBezTo>
                  <a:lnTo>
                    <a:pt x="57747" y="105156"/>
                  </a:lnTo>
                  <a:cubicBezTo>
                    <a:pt x="57747" y="122644"/>
                    <a:pt x="55613" y="149720"/>
                    <a:pt x="20663" y="149720"/>
                  </a:cubicBezTo>
                  <a:lnTo>
                    <a:pt x="0" y="149720"/>
                  </a:lnTo>
                  <a:lnTo>
                    <a:pt x="0" y="121575"/>
                  </a:lnTo>
                  <a:lnTo>
                    <a:pt x="5205" y="118988"/>
                  </a:lnTo>
                  <a:cubicBezTo>
                    <a:pt x="6855" y="116846"/>
                    <a:pt x="7836" y="113722"/>
                    <a:pt x="7836" y="109792"/>
                  </a:cubicBezTo>
                  <a:lnTo>
                    <a:pt x="7836" y="39942"/>
                  </a:lnTo>
                  <a:cubicBezTo>
                    <a:pt x="7836" y="36011"/>
                    <a:pt x="6855" y="32890"/>
                    <a:pt x="5205" y="30751"/>
                  </a:cubicBezTo>
                  <a:lnTo>
                    <a:pt x="0" y="28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Shape 17498">
              <a:extLst>
                <a:ext uri="{FF2B5EF4-FFF2-40B4-BE49-F238E27FC236}">
                  <a16:creationId xmlns:a16="http://schemas.microsoft.com/office/drawing/2014/main" xmlns="" id="{5D6B31E7-5471-4AAD-99D1-E428369C4C6F}"/>
                </a:ext>
              </a:extLst>
            </p:cNvPr>
            <p:cNvSpPr/>
            <p:nvPr/>
          </p:nvSpPr>
          <p:spPr>
            <a:xfrm>
              <a:off x="912536" y="1316860"/>
              <a:ext cx="52756" cy="27457"/>
            </a:xfrm>
            <a:custGeom>
              <a:avLst/>
              <a:gdLst/>
              <a:ahLst/>
              <a:cxnLst/>
              <a:rect l="0" t="0" r="0" b="0"/>
              <a:pathLst>
                <a:path w="52756" h="27457">
                  <a:moveTo>
                    <a:pt x="0" y="0"/>
                  </a:moveTo>
                  <a:lnTo>
                    <a:pt x="52756" y="0"/>
                  </a:lnTo>
                  <a:lnTo>
                    <a:pt x="52756" y="27457"/>
                  </a:lnTo>
                  <a:lnTo>
                    <a:pt x="0" y="27457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Shape 122">
              <a:extLst>
                <a:ext uri="{FF2B5EF4-FFF2-40B4-BE49-F238E27FC236}">
                  <a16:creationId xmlns:a16="http://schemas.microsoft.com/office/drawing/2014/main" xmlns="" id="{2FCB8F5A-B7F7-4646-9038-D3521C87A18C}"/>
                </a:ext>
              </a:extLst>
            </p:cNvPr>
            <p:cNvSpPr/>
            <p:nvPr/>
          </p:nvSpPr>
          <p:spPr>
            <a:xfrm>
              <a:off x="1273962" y="1316860"/>
              <a:ext cx="122263" cy="249530"/>
            </a:xfrm>
            <a:custGeom>
              <a:avLst/>
              <a:gdLst/>
              <a:ahLst/>
              <a:cxnLst/>
              <a:rect l="0" t="0" r="0" b="0"/>
              <a:pathLst>
                <a:path w="122263" h="249530">
                  <a:moveTo>
                    <a:pt x="0" y="0"/>
                  </a:moveTo>
                  <a:lnTo>
                    <a:pt x="49911" y="0"/>
                  </a:lnTo>
                  <a:lnTo>
                    <a:pt x="49911" y="124422"/>
                  </a:lnTo>
                  <a:lnTo>
                    <a:pt x="51676" y="124422"/>
                  </a:lnTo>
                  <a:lnTo>
                    <a:pt x="72352" y="0"/>
                  </a:lnTo>
                  <a:lnTo>
                    <a:pt x="122263" y="0"/>
                  </a:lnTo>
                  <a:lnTo>
                    <a:pt x="122263" y="249530"/>
                  </a:lnTo>
                  <a:lnTo>
                    <a:pt x="72352" y="249530"/>
                  </a:lnTo>
                  <a:lnTo>
                    <a:pt x="72352" y="125120"/>
                  </a:lnTo>
                  <a:lnTo>
                    <a:pt x="70587" y="125120"/>
                  </a:lnTo>
                  <a:lnTo>
                    <a:pt x="49911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Shape 123">
              <a:extLst>
                <a:ext uri="{FF2B5EF4-FFF2-40B4-BE49-F238E27FC236}">
                  <a16:creationId xmlns:a16="http://schemas.microsoft.com/office/drawing/2014/main" xmlns="" id="{E9990C77-3C51-4651-8EB7-45B978325B80}"/>
                </a:ext>
              </a:extLst>
            </p:cNvPr>
            <p:cNvSpPr/>
            <p:nvPr/>
          </p:nvSpPr>
          <p:spPr>
            <a:xfrm>
              <a:off x="1700195" y="1316860"/>
              <a:ext cx="115494" cy="249530"/>
            </a:xfrm>
            <a:custGeom>
              <a:avLst/>
              <a:gdLst/>
              <a:ahLst/>
              <a:cxnLst/>
              <a:rect l="0" t="0" r="0" b="0"/>
              <a:pathLst>
                <a:path w="115494" h="249530">
                  <a:moveTo>
                    <a:pt x="0" y="0"/>
                  </a:moveTo>
                  <a:lnTo>
                    <a:pt x="49924" y="0"/>
                  </a:lnTo>
                  <a:lnTo>
                    <a:pt x="49924" y="104800"/>
                  </a:lnTo>
                  <a:lnTo>
                    <a:pt x="65595" y="104800"/>
                  </a:lnTo>
                  <a:lnTo>
                    <a:pt x="65595" y="0"/>
                  </a:lnTo>
                  <a:lnTo>
                    <a:pt x="115494" y="0"/>
                  </a:lnTo>
                  <a:lnTo>
                    <a:pt x="115494" y="249530"/>
                  </a:lnTo>
                  <a:lnTo>
                    <a:pt x="65595" y="249530"/>
                  </a:lnTo>
                  <a:lnTo>
                    <a:pt x="65595" y="132258"/>
                  </a:lnTo>
                  <a:lnTo>
                    <a:pt x="49924" y="132258"/>
                  </a:lnTo>
                  <a:lnTo>
                    <a:pt x="49924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Shape 124">
              <a:extLst>
                <a:ext uri="{FF2B5EF4-FFF2-40B4-BE49-F238E27FC236}">
                  <a16:creationId xmlns:a16="http://schemas.microsoft.com/office/drawing/2014/main" xmlns="" id="{7E78103C-BB4E-4666-8D05-5236908C2B88}"/>
                </a:ext>
              </a:extLst>
            </p:cNvPr>
            <p:cNvSpPr/>
            <p:nvPr/>
          </p:nvSpPr>
          <p:spPr>
            <a:xfrm>
              <a:off x="2119654" y="1316860"/>
              <a:ext cx="57747" cy="249530"/>
            </a:xfrm>
            <a:custGeom>
              <a:avLst/>
              <a:gdLst/>
              <a:ahLst/>
              <a:cxnLst/>
              <a:rect l="0" t="0" r="0" b="0"/>
              <a:pathLst>
                <a:path w="57747" h="249530">
                  <a:moveTo>
                    <a:pt x="0" y="0"/>
                  </a:moveTo>
                  <a:lnTo>
                    <a:pt x="49911" y="0"/>
                  </a:lnTo>
                  <a:lnTo>
                    <a:pt x="49911" y="92329"/>
                  </a:lnTo>
                  <a:lnTo>
                    <a:pt x="57747" y="92329"/>
                  </a:lnTo>
                  <a:lnTo>
                    <a:pt x="57747" y="120499"/>
                  </a:lnTo>
                  <a:lnTo>
                    <a:pt x="56312" y="119786"/>
                  </a:lnTo>
                  <a:lnTo>
                    <a:pt x="49911" y="119786"/>
                  </a:lnTo>
                  <a:lnTo>
                    <a:pt x="49911" y="222098"/>
                  </a:lnTo>
                  <a:lnTo>
                    <a:pt x="56312" y="222098"/>
                  </a:lnTo>
                  <a:lnTo>
                    <a:pt x="57747" y="221385"/>
                  </a:lnTo>
                  <a:lnTo>
                    <a:pt x="57747" y="249530"/>
                  </a:lnTo>
                  <a:lnTo>
                    <a:pt x="0" y="2495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Shape 125">
              <a:extLst>
                <a:ext uri="{FF2B5EF4-FFF2-40B4-BE49-F238E27FC236}">
                  <a16:creationId xmlns:a16="http://schemas.microsoft.com/office/drawing/2014/main" xmlns="" id="{447D7636-F885-473F-8637-60F4DD45AF43}"/>
                </a:ext>
              </a:extLst>
            </p:cNvPr>
            <p:cNvSpPr/>
            <p:nvPr/>
          </p:nvSpPr>
          <p:spPr>
            <a:xfrm>
              <a:off x="2177401" y="1409189"/>
              <a:ext cx="57747" cy="157200"/>
            </a:xfrm>
            <a:custGeom>
              <a:avLst/>
              <a:gdLst/>
              <a:ahLst/>
              <a:cxnLst/>
              <a:rect l="0" t="0" r="0" b="0"/>
              <a:pathLst>
                <a:path w="57747" h="157200">
                  <a:moveTo>
                    <a:pt x="0" y="0"/>
                  </a:moveTo>
                  <a:lnTo>
                    <a:pt x="20676" y="0"/>
                  </a:lnTo>
                  <a:cubicBezTo>
                    <a:pt x="55613" y="0"/>
                    <a:pt x="57747" y="27102"/>
                    <a:pt x="57747" y="44564"/>
                  </a:cubicBezTo>
                  <a:lnTo>
                    <a:pt x="57747" y="112636"/>
                  </a:lnTo>
                  <a:cubicBezTo>
                    <a:pt x="57747" y="130124"/>
                    <a:pt x="55613" y="157200"/>
                    <a:pt x="20676" y="157200"/>
                  </a:cubicBezTo>
                  <a:lnTo>
                    <a:pt x="0" y="157200"/>
                  </a:lnTo>
                  <a:lnTo>
                    <a:pt x="0" y="129055"/>
                  </a:lnTo>
                  <a:lnTo>
                    <a:pt x="5205" y="126468"/>
                  </a:lnTo>
                  <a:cubicBezTo>
                    <a:pt x="6855" y="124327"/>
                    <a:pt x="7836" y="121202"/>
                    <a:pt x="7836" y="117272"/>
                  </a:cubicBezTo>
                  <a:lnTo>
                    <a:pt x="7836" y="39929"/>
                  </a:lnTo>
                  <a:cubicBezTo>
                    <a:pt x="7836" y="36011"/>
                    <a:pt x="6855" y="32893"/>
                    <a:pt x="5205" y="30755"/>
                  </a:cubicBezTo>
                  <a:lnTo>
                    <a:pt x="0" y="28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Shape 17499">
              <a:extLst>
                <a:ext uri="{FF2B5EF4-FFF2-40B4-BE49-F238E27FC236}">
                  <a16:creationId xmlns:a16="http://schemas.microsoft.com/office/drawing/2014/main" xmlns="" id="{72A1DDF4-7449-432D-B7A1-A579DD15C6E5}"/>
                </a:ext>
              </a:extLst>
            </p:cNvPr>
            <p:cNvSpPr/>
            <p:nvPr/>
          </p:nvSpPr>
          <p:spPr>
            <a:xfrm>
              <a:off x="2250820" y="1316860"/>
              <a:ext cx="49936" cy="249530"/>
            </a:xfrm>
            <a:custGeom>
              <a:avLst/>
              <a:gdLst/>
              <a:ahLst/>
              <a:cxnLst/>
              <a:rect l="0" t="0" r="0" b="0"/>
              <a:pathLst>
                <a:path w="49936" h="249530">
                  <a:moveTo>
                    <a:pt x="0" y="0"/>
                  </a:moveTo>
                  <a:lnTo>
                    <a:pt x="49936" y="0"/>
                  </a:lnTo>
                  <a:lnTo>
                    <a:pt x="49936" y="249530"/>
                  </a:lnTo>
                  <a:lnTo>
                    <a:pt x="0" y="249530"/>
                  </a:lnTo>
                  <a:lnTo>
                    <a:pt x="0" y="0"/>
                  </a:lnTo>
                </a:path>
              </a:pathLst>
            </a:custGeom>
            <a:solidFill>
              <a:srgbClr val="3E367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46" name="Picture 2">
            <a:extLst>
              <a:ext uri="{FF2B5EF4-FFF2-40B4-BE49-F238E27FC236}">
                <a16:creationId xmlns:a16="http://schemas.microsoft.com/office/drawing/2014/main" xmlns="" id="{E869B6B9-F60C-43A7-AE32-749966387F3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0" y="148981"/>
            <a:ext cx="1228938" cy="1049911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TextBox 149"/>
          <p:cNvSpPr txBox="1"/>
          <p:nvPr/>
        </p:nvSpPr>
        <p:spPr>
          <a:xfrm>
            <a:off x="850377" y="1541409"/>
            <a:ext cx="1072933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ПРЕДЛОЖЕНИЯ РОДИТЕЛЕЙ:</a:t>
            </a:r>
            <a:endParaRPr lang="ru-RU" sz="2000" dirty="0"/>
          </a:p>
          <a:p>
            <a:endParaRPr lang="ru-RU" dirty="0"/>
          </a:p>
          <a:p>
            <a:r>
              <a:rPr lang="ru-RU" sz="2000" dirty="0"/>
              <a:t>- Проводить тренировки до 20.00 </a:t>
            </a:r>
          </a:p>
          <a:p>
            <a:r>
              <a:rPr lang="ru-RU" sz="2000" dirty="0"/>
              <a:t>- Давать больше нагрузок детям, уменьшить простои на тренировках</a:t>
            </a:r>
          </a:p>
          <a:p>
            <a:r>
              <a:rPr lang="ru-RU" sz="2000" dirty="0"/>
              <a:t>- Заменять тренеров при отъезде, что бы дети не пропускали занятия</a:t>
            </a:r>
          </a:p>
          <a:p>
            <a:r>
              <a:rPr lang="ru-RU" sz="2000" dirty="0"/>
              <a:t>- Организовать постоянное место занятий</a:t>
            </a:r>
          </a:p>
          <a:p>
            <a:r>
              <a:rPr lang="ru-RU" sz="2000" dirty="0"/>
              <a:t>- Улучшить материально-техническую базу секции</a:t>
            </a:r>
          </a:p>
          <a:p>
            <a:r>
              <a:rPr lang="ru-RU" sz="2000" dirty="0"/>
              <a:t>- Проводить больше соревнований </a:t>
            </a:r>
          </a:p>
          <a:p>
            <a:r>
              <a:rPr lang="ru-RU" sz="2000" dirty="0"/>
              <a:t>- Увеличить количество секций </a:t>
            </a:r>
          </a:p>
          <a:p>
            <a:r>
              <a:rPr lang="ru-RU" sz="2000" dirty="0"/>
              <a:t>- Проводить больше занятий</a:t>
            </a:r>
          </a:p>
          <a:p>
            <a:pPr>
              <a:buFontTx/>
              <a:buChar char="-"/>
            </a:pPr>
            <a:r>
              <a:rPr lang="ru-RU" sz="2000"/>
              <a:t> Оборудовать </a:t>
            </a:r>
            <a:r>
              <a:rPr lang="ru-RU" sz="2000" dirty="0"/>
              <a:t>спортивную площадку и лыжную базу на территории Д\С</a:t>
            </a:r>
          </a:p>
          <a:p>
            <a:pPr>
              <a:buFontTx/>
              <a:buChar char="-"/>
            </a:pPr>
            <a:r>
              <a:rPr lang="ru-RU" sz="2000" dirty="0"/>
              <a:t> Повысить информированность о секциях (реклама)</a:t>
            </a:r>
          </a:p>
          <a:p>
            <a:pPr>
              <a:buFontTx/>
              <a:buChar char="-"/>
            </a:pPr>
            <a:r>
              <a:rPr lang="ru-RU" sz="2000" dirty="0"/>
              <a:t> Чаще выезжать на соревнования</a:t>
            </a:r>
          </a:p>
          <a:p>
            <a:pPr>
              <a:buFontTx/>
              <a:buChar char="-"/>
            </a:pPr>
            <a:r>
              <a:rPr lang="ru-RU" sz="2000" dirty="0"/>
              <a:t> Увеличить количество тренерского состава</a:t>
            </a:r>
          </a:p>
          <a:p>
            <a:pPr>
              <a:buFontTx/>
              <a:buChar char="-"/>
            </a:pPr>
            <a:r>
              <a:rPr lang="ru-RU" sz="2000" dirty="0"/>
              <a:t> Обеспечить бесплатный транспорт для выездов на соревнования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398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28802</TotalTime>
  <Words>599</Words>
  <Application>Microsoft Office PowerPoint</Application>
  <PresentationFormat>Широкоэкранный</PresentationFormat>
  <Paragraphs>95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Сахаутдинова Зинаида Борисовна</dc:creator>
  <cp:lastModifiedBy>Екатерина Посполита</cp:lastModifiedBy>
  <cp:revision>607</cp:revision>
  <cp:lastPrinted>2019-03-12T13:45:49Z</cp:lastPrinted>
  <dcterms:created xsi:type="dcterms:W3CDTF">2017-12-07T15:34:26Z</dcterms:created>
  <dcterms:modified xsi:type="dcterms:W3CDTF">2020-03-19T10:20:02Z</dcterms:modified>
</cp:coreProperties>
</file>